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4"/>
  </p:notesMasterIdLst>
  <p:sldIdLst>
    <p:sldId id="256" r:id="rId3"/>
    <p:sldId id="305" r:id="rId4"/>
    <p:sldId id="260" r:id="rId5"/>
    <p:sldId id="309" r:id="rId6"/>
    <p:sldId id="306" r:id="rId7"/>
    <p:sldId id="307" r:id="rId8"/>
    <p:sldId id="308"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9144000" cy="5143500" type="screen16x9"/>
  <p:notesSz cx="6858000" cy="9144000"/>
  <p:embeddedFontLst>
    <p:embeddedFont>
      <p:font typeface="Alegreya Sans" panose="020B0604020202020204"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Martel Heavy" panose="020B0604020202020204" charset="0"/>
      <p:bold r:id="rId63"/>
    </p:embeddedFont>
    <p:embeddedFont>
      <p:font typeface="Roboto Medium" panose="02000000000000000000" pitchFamily="2" charset="0"/>
      <p:regular r:id="rId64"/>
      <p:bold r:id="rId65"/>
      <p:italic r:id="rId66"/>
      <p:boldItalic r:id="rId67"/>
    </p:embeddedFont>
    <p:embeddedFont>
      <p:font typeface="Lato" panose="020F0502020204030203" pitchFamily="34" charset="0"/>
      <p:regular r:id="rId68"/>
      <p:bold r:id="rId69"/>
      <p:italic r:id="rId70"/>
      <p:boldItalic r:id="rId71"/>
    </p:embeddedFont>
    <p:embeddedFont>
      <p:font typeface="Josefin Sans SemiBold"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Calibri" panose="020F0502020204030204" pitchFamily="3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Amatic SC" panose="020B0604020202020204" charset="-79"/>
      <p:regular r:id="rId87"/>
      <p:bold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F1E34-9C2B-48DA-9998-120A9E0AD31F}">
  <a:tblStyle styleId="{3A8F1E34-9C2B-48DA-9998-120A9E0AD3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a8e526d2d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a8e526d2d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a8a0b658a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a8a0b658a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14383875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14383875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a1438387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a1438387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a694e8a14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a694e8a14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a14383875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a14383875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a9bec17ef6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a9bec17ef6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a694e8a14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a694e8a14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14383875d_12_15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14383875d_12_1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a99107942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a9910794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a8ceabf31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a8ceabf31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a289740e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a289740e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289740e0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289740e0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a694e8a14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a694e8a14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a9bec17ef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a9bec17ef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a9bec17ef6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a9bec17ef6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a9bec17ef6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a9bec17ef6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ab37c7aeb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ab37c7aeb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a9bec17ef6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a9bec17ef6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ab37c7aeb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ab37c7aeb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a694e8a14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a694e8a14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e526d2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e526d2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a9bec17ef6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a9bec17ef6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a9bec17ef6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a9bec17ef6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a9bec17ef6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a9bec17ef6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a9bec17ef6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a9bec17ef6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SLIDES_API166373689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SLIDES_API166373689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SLIDES_API166373689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SLIDES_API166373689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a14383875d_12_7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a14383875d_12_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4383875d_12_7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4383875d_12_7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a14383875d_12_7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a14383875d_12_7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a14383875d_12_8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a14383875d_12_8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e526d2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e526d2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386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2"/>
        <p:cNvGrpSpPr/>
        <p:nvPr/>
      </p:nvGrpSpPr>
      <p:grpSpPr>
        <a:xfrm>
          <a:off x="0" y="0"/>
          <a:ext cx="0" cy="0"/>
          <a:chOff x="0" y="0"/>
          <a:chExt cx="0" cy="0"/>
        </a:xfrm>
      </p:grpSpPr>
      <p:sp>
        <p:nvSpPr>
          <p:cNvPr id="5673" name="Google Shape;5673;ga14383875d_12_10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4" name="Google Shape;5674;ga14383875d_12_10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1"/>
        <p:cNvGrpSpPr/>
        <p:nvPr/>
      </p:nvGrpSpPr>
      <p:grpSpPr>
        <a:xfrm>
          <a:off x="0" y="0"/>
          <a:ext cx="0" cy="0"/>
          <a:chOff x="0" y="0"/>
          <a:chExt cx="0" cy="0"/>
        </a:xfrm>
      </p:grpSpPr>
      <p:sp>
        <p:nvSpPr>
          <p:cNvPr id="6092" name="Google Shape;6092;ga14383875d_12_1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3" name="Google Shape;6093;ga14383875d_12_1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1"/>
        <p:cNvGrpSpPr/>
        <p:nvPr/>
      </p:nvGrpSpPr>
      <p:grpSpPr>
        <a:xfrm>
          <a:off x="0" y="0"/>
          <a:ext cx="0" cy="0"/>
          <a:chOff x="0" y="0"/>
          <a:chExt cx="0" cy="0"/>
        </a:xfrm>
      </p:grpSpPr>
      <p:sp>
        <p:nvSpPr>
          <p:cNvPr id="6262" name="Google Shape;6262;ga14383875d_12_1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3" name="Google Shape;6263;ga14383875d_12_1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6"/>
        <p:cNvGrpSpPr/>
        <p:nvPr/>
      </p:nvGrpSpPr>
      <p:grpSpPr>
        <a:xfrm>
          <a:off x="0" y="0"/>
          <a:ext cx="0" cy="0"/>
          <a:chOff x="0" y="0"/>
          <a:chExt cx="0" cy="0"/>
        </a:xfrm>
      </p:grpSpPr>
      <p:sp>
        <p:nvSpPr>
          <p:cNvPr id="6667" name="Google Shape;6667;ga14383875d_12_1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8" name="Google Shape;6668;ga14383875d_12_1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6"/>
        <p:cNvGrpSpPr/>
        <p:nvPr/>
      </p:nvGrpSpPr>
      <p:grpSpPr>
        <a:xfrm>
          <a:off x="0" y="0"/>
          <a:ext cx="0" cy="0"/>
          <a:chOff x="0" y="0"/>
          <a:chExt cx="0" cy="0"/>
        </a:xfrm>
      </p:grpSpPr>
      <p:sp>
        <p:nvSpPr>
          <p:cNvPr id="7047" name="Google Shape;7047;ga14383875d_12_12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8" name="Google Shape;7048;ga14383875d_12_12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a14383875d_12_12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a14383875d_12_12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1"/>
        <p:cNvGrpSpPr/>
        <p:nvPr/>
      </p:nvGrpSpPr>
      <p:grpSpPr>
        <a:xfrm>
          <a:off x="0" y="0"/>
          <a:ext cx="0" cy="0"/>
          <a:chOff x="0" y="0"/>
          <a:chExt cx="0" cy="0"/>
        </a:xfrm>
      </p:grpSpPr>
      <p:sp>
        <p:nvSpPr>
          <p:cNvPr id="7822" name="Google Shape;7822;ga14383875d_12_12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3" name="Google Shape;7823;ga14383875d_12_12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1"/>
        <p:cNvGrpSpPr/>
        <p:nvPr/>
      </p:nvGrpSpPr>
      <p:grpSpPr>
        <a:xfrm>
          <a:off x="0" y="0"/>
          <a:ext cx="0" cy="0"/>
          <a:chOff x="0" y="0"/>
          <a:chExt cx="0" cy="0"/>
        </a:xfrm>
      </p:grpSpPr>
      <p:sp>
        <p:nvSpPr>
          <p:cNvPr id="8332" name="Google Shape;8332;ga14383875d_12_13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3" name="Google Shape;8333;ga14383875d_12_13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1"/>
        <p:cNvGrpSpPr/>
        <p:nvPr/>
      </p:nvGrpSpPr>
      <p:grpSpPr>
        <a:xfrm>
          <a:off x="0" y="0"/>
          <a:ext cx="0" cy="0"/>
          <a:chOff x="0" y="0"/>
          <a:chExt cx="0" cy="0"/>
        </a:xfrm>
      </p:grpSpPr>
      <p:sp>
        <p:nvSpPr>
          <p:cNvPr id="8952" name="Google Shape;8952;ga14383875d_12_14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3" name="Google Shape;8953;ga14383875d_12_1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5"/>
        <p:cNvGrpSpPr/>
        <p:nvPr/>
      </p:nvGrpSpPr>
      <p:grpSpPr>
        <a:xfrm>
          <a:off x="0" y="0"/>
          <a:ext cx="0" cy="0"/>
          <a:chOff x="0" y="0"/>
          <a:chExt cx="0" cy="0"/>
        </a:xfrm>
      </p:grpSpPr>
      <p:sp>
        <p:nvSpPr>
          <p:cNvPr id="9546" name="Google Shape;9546;ga14383875d_12_14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7" name="Google Shape;9547;ga14383875d_12_14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e526d2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e526d2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75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6"/>
        <p:cNvGrpSpPr/>
        <p:nvPr/>
      </p:nvGrpSpPr>
      <p:grpSpPr>
        <a:xfrm>
          <a:off x="0" y="0"/>
          <a:ext cx="0" cy="0"/>
          <a:chOff x="0" y="0"/>
          <a:chExt cx="0" cy="0"/>
        </a:xfrm>
      </p:grpSpPr>
      <p:sp>
        <p:nvSpPr>
          <p:cNvPr id="9867" name="Google Shape;9867;ga14383875d_12_14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8" name="Google Shape;9868;ga14383875d_12_14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1"/>
        <p:cNvGrpSpPr/>
        <p:nvPr/>
      </p:nvGrpSpPr>
      <p:grpSpPr>
        <a:xfrm>
          <a:off x="0" y="0"/>
          <a:ext cx="0" cy="0"/>
          <a:chOff x="0" y="0"/>
          <a:chExt cx="0" cy="0"/>
        </a:xfrm>
      </p:grpSpPr>
      <p:sp>
        <p:nvSpPr>
          <p:cNvPr id="10172" name="Google Shape;10172;ga14383875d_12_15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3" name="Google Shape;10173;ga14383875d_12_15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e526d2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e526d2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9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e526d2d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e526d2d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69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a8e526d2d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a8e526d2d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8e526d2d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a8e526d2d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7"/>
        <p:cNvGrpSpPr/>
        <p:nvPr/>
      </p:nvGrpSpPr>
      <p:grpSpPr>
        <a:xfrm>
          <a:off x="0" y="0"/>
          <a:ext cx="0" cy="0"/>
          <a:chOff x="0" y="0"/>
          <a:chExt cx="0" cy="0"/>
        </a:xfrm>
      </p:grpSpPr>
      <p:sp>
        <p:nvSpPr>
          <p:cNvPr id="8" name="Google Shape;8;p2"/>
          <p:cNvSpPr/>
          <p:nvPr/>
        </p:nvSpPr>
        <p:spPr>
          <a:xfrm>
            <a:off x="378813" y="-2760112"/>
            <a:ext cx="4181700" cy="41817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9;p2"/>
          <p:cNvGrpSpPr/>
          <p:nvPr/>
        </p:nvGrpSpPr>
        <p:grpSpPr>
          <a:xfrm>
            <a:off x="-93500" y="1849248"/>
            <a:ext cx="1269297" cy="2393867"/>
            <a:chOff x="-93500" y="1849248"/>
            <a:chExt cx="1269297" cy="2393867"/>
          </a:xfrm>
        </p:grpSpPr>
        <p:sp>
          <p:nvSpPr>
            <p:cNvPr id="10" name="Google Shape;10;p2"/>
            <p:cNvSpPr/>
            <p:nvPr/>
          </p:nvSpPr>
          <p:spPr>
            <a:xfrm>
              <a:off x="-93500" y="1849248"/>
              <a:ext cx="1183896" cy="2369347"/>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816" y="1873768"/>
              <a:ext cx="1185614" cy="2369347"/>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8719" y="2478666"/>
              <a:ext cx="589350" cy="1014019"/>
              <a:chOff x="832925" y="1132500"/>
              <a:chExt cx="376125" cy="647150"/>
            </a:xfrm>
          </p:grpSpPr>
          <p:sp>
            <p:nvSpPr>
              <p:cNvPr id="13" name="Google Shape;13;p2"/>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p:nvPr/>
        </p:nvSpPr>
        <p:spPr>
          <a:xfrm rot="-5400000">
            <a:off x="8206000" y="-101620"/>
            <a:ext cx="5678400" cy="5678400"/>
          </a:xfrm>
          <a:prstGeom prst="blockArc">
            <a:avLst>
              <a:gd name="adj1" fmla="val 10800000"/>
              <a:gd name="adj2" fmla="val 0"/>
              <a:gd name="adj3" fmla="val 25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71988" y="3945713"/>
            <a:ext cx="4181700" cy="41817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1813700" y="4218700"/>
            <a:ext cx="1034975" cy="380725"/>
            <a:chOff x="713225" y="4249875"/>
            <a:chExt cx="1034975" cy="380725"/>
          </a:xfrm>
        </p:grpSpPr>
        <p:grpSp>
          <p:nvGrpSpPr>
            <p:cNvPr id="26" name="Google Shape;26;p2"/>
            <p:cNvGrpSpPr/>
            <p:nvPr/>
          </p:nvGrpSpPr>
          <p:grpSpPr>
            <a:xfrm>
              <a:off x="713225" y="4577400"/>
              <a:ext cx="1034975" cy="53200"/>
              <a:chOff x="713225" y="4577400"/>
              <a:chExt cx="1034975" cy="53200"/>
            </a:xfrm>
          </p:grpSpPr>
          <p:sp>
            <p:nvSpPr>
              <p:cNvPr id="27" name="Google Shape;27;p2"/>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713225" y="4468725"/>
              <a:ext cx="1034975" cy="53225"/>
              <a:chOff x="713225" y="4468725"/>
              <a:chExt cx="1034975" cy="53225"/>
            </a:xfrm>
          </p:grpSpPr>
          <p:sp>
            <p:nvSpPr>
              <p:cNvPr id="36" name="Google Shape;36;p2"/>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713225" y="4359300"/>
              <a:ext cx="1034975" cy="53225"/>
              <a:chOff x="713225" y="4359300"/>
              <a:chExt cx="1034975" cy="53225"/>
            </a:xfrm>
          </p:grpSpPr>
          <p:sp>
            <p:nvSpPr>
              <p:cNvPr id="45" name="Google Shape;45;p2"/>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713225" y="4249875"/>
              <a:ext cx="1034975" cy="53225"/>
              <a:chOff x="713225" y="4249875"/>
              <a:chExt cx="1034975" cy="53225"/>
            </a:xfrm>
          </p:grpSpPr>
          <p:sp>
            <p:nvSpPr>
              <p:cNvPr id="54" name="Google Shape;54;p2"/>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2"/>
          <p:cNvSpPr txBox="1">
            <a:spLocks noGrp="1"/>
          </p:cNvSpPr>
          <p:nvPr>
            <p:ph type="ctrTitle"/>
          </p:nvPr>
        </p:nvSpPr>
        <p:spPr>
          <a:xfrm>
            <a:off x="703650" y="1891699"/>
            <a:ext cx="7736700" cy="1011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704100" y="2916936"/>
            <a:ext cx="7735800" cy="3294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0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410"/>
        <p:cNvGrpSpPr/>
        <p:nvPr/>
      </p:nvGrpSpPr>
      <p:grpSpPr>
        <a:xfrm>
          <a:off x="0" y="0"/>
          <a:ext cx="0" cy="0"/>
          <a:chOff x="0" y="0"/>
          <a:chExt cx="0" cy="0"/>
        </a:xfrm>
      </p:grpSpPr>
      <p:grpSp>
        <p:nvGrpSpPr>
          <p:cNvPr id="411" name="Google Shape;411;p14"/>
          <p:cNvGrpSpPr/>
          <p:nvPr/>
        </p:nvGrpSpPr>
        <p:grpSpPr>
          <a:xfrm>
            <a:off x="0" y="1515315"/>
            <a:ext cx="1535025" cy="283475"/>
            <a:chOff x="0" y="539500"/>
            <a:chExt cx="1535025" cy="283475"/>
          </a:xfrm>
        </p:grpSpPr>
        <p:sp>
          <p:nvSpPr>
            <p:cNvPr id="412" name="Google Shape;412;p14"/>
            <p:cNvSpPr/>
            <p:nvPr/>
          </p:nvSpPr>
          <p:spPr>
            <a:xfrm>
              <a:off x="0" y="5395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0" y="7241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4"/>
          <p:cNvGrpSpPr/>
          <p:nvPr/>
        </p:nvGrpSpPr>
        <p:grpSpPr>
          <a:xfrm>
            <a:off x="7898919" y="548641"/>
            <a:ext cx="531845" cy="538387"/>
            <a:chOff x="418544" y="539491"/>
            <a:chExt cx="531845" cy="538387"/>
          </a:xfrm>
        </p:grpSpPr>
        <p:sp>
          <p:nvSpPr>
            <p:cNvPr id="415" name="Google Shape;415;p14"/>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14"/>
          <p:cNvSpPr txBox="1">
            <a:spLocks noGrp="1"/>
          </p:cNvSpPr>
          <p:nvPr>
            <p:ph type="title"/>
          </p:nvPr>
        </p:nvSpPr>
        <p:spPr>
          <a:xfrm>
            <a:off x="713225" y="457200"/>
            <a:ext cx="7717500" cy="572700"/>
          </a:xfrm>
          <a:prstGeom prst="rect">
            <a:avLst/>
          </a:prstGeom>
        </p:spPr>
        <p:txBody>
          <a:bodyPr spcFirstLastPara="1" wrap="square" lIns="0" tIns="0" rIns="0" bIns="0" anchor="t" anchorCtr="0">
            <a:noAutofit/>
          </a:bodyPr>
          <a:lstStyle>
            <a:lvl1pPr marR="640080"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1" name="Google Shape;421;p14"/>
          <p:cNvSpPr txBox="1">
            <a:spLocks noGrp="1"/>
          </p:cNvSpPr>
          <p:nvPr>
            <p:ph type="subTitle" idx="1"/>
          </p:nvPr>
        </p:nvSpPr>
        <p:spPr>
          <a:xfrm>
            <a:off x="1018025" y="2278125"/>
            <a:ext cx="1068000" cy="57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40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 name="Google Shape;422;p14"/>
          <p:cNvSpPr txBox="1">
            <a:spLocks noGrp="1"/>
          </p:cNvSpPr>
          <p:nvPr>
            <p:ph type="subTitle" idx="2"/>
          </p:nvPr>
        </p:nvSpPr>
        <p:spPr>
          <a:xfrm>
            <a:off x="713225" y="3757059"/>
            <a:ext cx="1828800" cy="897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423" name="Google Shape;423;p14"/>
          <p:cNvSpPr txBox="1">
            <a:spLocks noGrp="1"/>
          </p:cNvSpPr>
          <p:nvPr>
            <p:ph type="subTitle" idx="3"/>
          </p:nvPr>
        </p:nvSpPr>
        <p:spPr>
          <a:xfrm>
            <a:off x="689100" y="3182112"/>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 name="Google Shape;424;p14"/>
          <p:cNvSpPr txBox="1">
            <a:spLocks noGrp="1"/>
          </p:cNvSpPr>
          <p:nvPr>
            <p:ph type="subTitle" idx="4"/>
          </p:nvPr>
        </p:nvSpPr>
        <p:spPr>
          <a:xfrm>
            <a:off x="2999225" y="2278125"/>
            <a:ext cx="1068000" cy="57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40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 name="Google Shape;425;p14"/>
          <p:cNvSpPr txBox="1">
            <a:spLocks noGrp="1"/>
          </p:cNvSpPr>
          <p:nvPr>
            <p:ph type="subTitle" idx="5"/>
          </p:nvPr>
        </p:nvSpPr>
        <p:spPr>
          <a:xfrm>
            <a:off x="2694425" y="3757059"/>
            <a:ext cx="1828800" cy="897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426" name="Google Shape;426;p14"/>
          <p:cNvSpPr txBox="1">
            <a:spLocks noGrp="1"/>
          </p:cNvSpPr>
          <p:nvPr>
            <p:ph type="subTitle" idx="6"/>
          </p:nvPr>
        </p:nvSpPr>
        <p:spPr>
          <a:xfrm>
            <a:off x="2670300" y="3182112"/>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 name="Google Shape;427;p14"/>
          <p:cNvSpPr txBox="1">
            <a:spLocks noGrp="1"/>
          </p:cNvSpPr>
          <p:nvPr>
            <p:ph type="subTitle" idx="7"/>
          </p:nvPr>
        </p:nvSpPr>
        <p:spPr>
          <a:xfrm>
            <a:off x="4980425" y="2278125"/>
            <a:ext cx="1068000" cy="57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40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8" name="Google Shape;428;p14"/>
          <p:cNvSpPr txBox="1">
            <a:spLocks noGrp="1"/>
          </p:cNvSpPr>
          <p:nvPr>
            <p:ph type="subTitle" idx="8"/>
          </p:nvPr>
        </p:nvSpPr>
        <p:spPr>
          <a:xfrm>
            <a:off x="4675625" y="3757059"/>
            <a:ext cx="1828800" cy="897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429" name="Google Shape;429;p14"/>
          <p:cNvSpPr txBox="1">
            <a:spLocks noGrp="1"/>
          </p:cNvSpPr>
          <p:nvPr>
            <p:ph type="subTitle" idx="9"/>
          </p:nvPr>
        </p:nvSpPr>
        <p:spPr>
          <a:xfrm>
            <a:off x="4812725" y="3182112"/>
            <a:ext cx="15546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0" name="Google Shape;430;p14"/>
          <p:cNvSpPr txBox="1">
            <a:spLocks noGrp="1"/>
          </p:cNvSpPr>
          <p:nvPr>
            <p:ph type="subTitle" idx="13"/>
          </p:nvPr>
        </p:nvSpPr>
        <p:spPr>
          <a:xfrm>
            <a:off x="6961625" y="2278125"/>
            <a:ext cx="1068000" cy="57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40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1" name="Google Shape;431;p14"/>
          <p:cNvSpPr txBox="1">
            <a:spLocks noGrp="1"/>
          </p:cNvSpPr>
          <p:nvPr>
            <p:ph type="subTitle" idx="14"/>
          </p:nvPr>
        </p:nvSpPr>
        <p:spPr>
          <a:xfrm>
            <a:off x="6656825" y="3757059"/>
            <a:ext cx="1828800" cy="897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432" name="Google Shape;432;p14"/>
          <p:cNvSpPr txBox="1">
            <a:spLocks noGrp="1"/>
          </p:cNvSpPr>
          <p:nvPr>
            <p:ph type="subTitle" idx="15"/>
          </p:nvPr>
        </p:nvSpPr>
        <p:spPr>
          <a:xfrm>
            <a:off x="6632700" y="3182112"/>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433"/>
        <p:cNvGrpSpPr/>
        <p:nvPr/>
      </p:nvGrpSpPr>
      <p:grpSpPr>
        <a:xfrm>
          <a:off x="0" y="0"/>
          <a:ext cx="0" cy="0"/>
          <a:chOff x="0" y="0"/>
          <a:chExt cx="0" cy="0"/>
        </a:xfrm>
      </p:grpSpPr>
      <p:sp>
        <p:nvSpPr>
          <p:cNvPr id="434" name="Google Shape;434;p15"/>
          <p:cNvSpPr txBox="1">
            <a:spLocks noGrp="1"/>
          </p:cNvSpPr>
          <p:nvPr>
            <p:ph type="subTitle" idx="1"/>
          </p:nvPr>
        </p:nvSpPr>
        <p:spPr>
          <a:xfrm>
            <a:off x="1371600" y="1243584"/>
            <a:ext cx="6400800" cy="14520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3600"/>
              <a:buNone/>
              <a:defRPr sz="2800">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grpSp>
        <p:nvGrpSpPr>
          <p:cNvPr id="435" name="Google Shape;435;p15"/>
          <p:cNvGrpSpPr/>
          <p:nvPr/>
        </p:nvGrpSpPr>
        <p:grpSpPr>
          <a:xfrm>
            <a:off x="746575" y="4282625"/>
            <a:ext cx="1535025" cy="283475"/>
            <a:chOff x="689100" y="4315950"/>
            <a:chExt cx="1535025" cy="283475"/>
          </a:xfrm>
        </p:grpSpPr>
        <p:sp>
          <p:nvSpPr>
            <p:cNvPr id="436" name="Google Shape;436;p15"/>
            <p:cNvSpPr/>
            <p:nvPr/>
          </p:nvSpPr>
          <p:spPr>
            <a:xfrm>
              <a:off x="68910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68910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15"/>
          <p:cNvSpPr/>
          <p:nvPr/>
        </p:nvSpPr>
        <p:spPr>
          <a:xfrm rot="-8567907">
            <a:off x="7527935" y="-1471916"/>
            <a:ext cx="2943829" cy="2943829"/>
          </a:xfrm>
          <a:prstGeom prst="blockArc">
            <a:avLst>
              <a:gd name="adj1" fmla="val 10800000"/>
              <a:gd name="adj2" fmla="val 0"/>
              <a:gd name="adj3" fmla="val 25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5"/>
          <p:cNvGrpSpPr/>
          <p:nvPr/>
        </p:nvGrpSpPr>
        <p:grpSpPr>
          <a:xfrm>
            <a:off x="8136094" y="3585416"/>
            <a:ext cx="589350" cy="1014019"/>
            <a:chOff x="832925" y="1132500"/>
            <a:chExt cx="376125" cy="647150"/>
          </a:xfrm>
        </p:grpSpPr>
        <p:sp>
          <p:nvSpPr>
            <p:cNvPr id="440" name="Google Shape;440;p15"/>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5"/>
          <p:cNvGrpSpPr/>
          <p:nvPr/>
        </p:nvGrpSpPr>
        <p:grpSpPr>
          <a:xfrm>
            <a:off x="447294" y="539491"/>
            <a:ext cx="531845" cy="538387"/>
            <a:chOff x="418544" y="539491"/>
            <a:chExt cx="531845" cy="538387"/>
          </a:xfrm>
        </p:grpSpPr>
        <p:sp>
          <p:nvSpPr>
            <p:cNvPr id="451" name="Google Shape;451;p15"/>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15"/>
          <p:cNvSpPr txBox="1">
            <a:spLocks noGrp="1"/>
          </p:cNvSpPr>
          <p:nvPr>
            <p:ph type="title"/>
          </p:nvPr>
        </p:nvSpPr>
        <p:spPr>
          <a:xfrm>
            <a:off x="1371600" y="2709672"/>
            <a:ext cx="6400800" cy="338400"/>
          </a:xfrm>
          <a:prstGeom prst="rect">
            <a:avLst/>
          </a:prstGeom>
        </p:spPr>
        <p:txBody>
          <a:bodyPr spcFirstLastPara="1" wrap="square" lIns="0" tIns="0" rIns="0" bIns="0" anchor="b" anchorCtr="0">
            <a:noAutofit/>
          </a:bodyPr>
          <a:lstStyle>
            <a:lvl1pPr lvl="0" algn="ctr">
              <a:spcBef>
                <a:spcPts val="0"/>
              </a:spcBef>
              <a:spcAft>
                <a:spcPts val="0"/>
              </a:spcAft>
              <a:buSzPts val="1800"/>
              <a:buChar char="-"/>
              <a:defRPr sz="1800"/>
            </a:lvl1pPr>
            <a:lvl2pPr lvl="1">
              <a:spcBef>
                <a:spcPts val="0"/>
              </a:spcBef>
              <a:spcAft>
                <a:spcPts val="0"/>
              </a:spcAft>
              <a:buSzPts val="2800"/>
              <a:buChar char="-"/>
              <a:defRPr/>
            </a:lvl2pPr>
            <a:lvl3pPr lvl="2">
              <a:spcBef>
                <a:spcPts val="0"/>
              </a:spcBef>
              <a:spcAft>
                <a:spcPts val="0"/>
              </a:spcAft>
              <a:buSzPts val="2800"/>
              <a:buChar char="-"/>
              <a:defRPr/>
            </a:lvl3pPr>
            <a:lvl4pPr lvl="3">
              <a:spcBef>
                <a:spcPts val="0"/>
              </a:spcBef>
              <a:spcAft>
                <a:spcPts val="0"/>
              </a:spcAft>
              <a:buSzPts val="2800"/>
              <a:buChar char="-"/>
              <a:defRPr/>
            </a:lvl4pPr>
            <a:lvl5pPr lvl="4">
              <a:spcBef>
                <a:spcPts val="0"/>
              </a:spcBef>
              <a:spcAft>
                <a:spcPts val="0"/>
              </a:spcAft>
              <a:buSzPts val="2800"/>
              <a:buChar char="-"/>
              <a:defRPr/>
            </a:lvl5pPr>
            <a:lvl6pPr lvl="5">
              <a:spcBef>
                <a:spcPts val="0"/>
              </a:spcBef>
              <a:spcAft>
                <a:spcPts val="0"/>
              </a:spcAft>
              <a:buSzPts val="2800"/>
              <a:buChar char="-"/>
              <a:defRPr/>
            </a:lvl6pPr>
            <a:lvl7pPr lvl="6">
              <a:spcBef>
                <a:spcPts val="0"/>
              </a:spcBef>
              <a:spcAft>
                <a:spcPts val="0"/>
              </a:spcAft>
              <a:buSzPts val="2800"/>
              <a:buChar char="-"/>
              <a:defRPr/>
            </a:lvl7pPr>
            <a:lvl8pPr lvl="7">
              <a:spcBef>
                <a:spcPts val="0"/>
              </a:spcBef>
              <a:spcAft>
                <a:spcPts val="0"/>
              </a:spcAft>
              <a:buSzPts val="2800"/>
              <a:buChar char="-"/>
              <a:defRPr/>
            </a:lvl8pPr>
            <a:lvl9pPr lvl="8">
              <a:spcBef>
                <a:spcPts val="0"/>
              </a:spcBef>
              <a:spcAft>
                <a:spcPts val="0"/>
              </a:spcAft>
              <a:buSzPts val="2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57"/>
        <p:cNvGrpSpPr/>
        <p:nvPr/>
      </p:nvGrpSpPr>
      <p:grpSpPr>
        <a:xfrm>
          <a:off x="0" y="0"/>
          <a:ext cx="0" cy="0"/>
          <a:chOff x="0" y="0"/>
          <a:chExt cx="0" cy="0"/>
        </a:xfrm>
      </p:grpSpPr>
      <p:sp>
        <p:nvSpPr>
          <p:cNvPr id="458" name="Google Shape;458;p16"/>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9" name="Google Shape;459;p16"/>
          <p:cNvSpPr txBox="1">
            <a:spLocks noGrp="1"/>
          </p:cNvSpPr>
          <p:nvPr>
            <p:ph type="subTitle" idx="1"/>
          </p:nvPr>
        </p:nvSpPr>
        <p:spPr>
          <a:xfrm>
            <a:off x="705725" y="1417320"/>
            <a:ext cx="1975200" cy="3054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0" name="Google Shape;460;p16"/>
          <p:cNvSpPr txBox="1">
            <a:spLocks noGrp="1"/>
          </p:cNvSpPr>
          <p:nvPr>
            <p:ph type="subTitle" idx="2"/>
          </p:nvPr>
        </p:nvSpPr>
        <p:spPr>
          <a:xfrm>
            <a:off x="705725" y="1830883"/>
            <a:ext cx="1970700" cy="5070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461" name="Google Shape;461;p16"/>
          <p:cNvSpPr txBox="1">
            <a:spLocks noGrp="1"/>
          </p:cNvSpPr>
          <p:nvPr>
            <p:ph type="subTitle" idx="3"/>
          </p:nvPr>
        </p:nvSpPr>
        <p:spPr>
          <a:xfrm>
            <a:off x="705725" y="2342947"/>
            <a:ext cx="1975200" cy="3054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2" name="Google Shape;462;p16"/>
          <p:cNvSpPr txBox="1">
            <a:spLocks noGrp="1"/>
          </p:cNvSpPr>
          <p:nvPr>
            <p:ph type="subTitle" idx="4"/>
          </p:nvPr>
        </p:nvSpPr>
        <p:spPr>
          <a:xfrm>
            <a:off x="705725" y="2763571"/>
            <a:ext cx="1975200" cy="5070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463" name="Google Shape;463;p16"/>
          <p:cNvSpPr txBox="1">
            <a:spLocks noGrp="1"/>
          </p:cNvSpPr>
          <p:nvPr>
            <p:ph type="subTitle" idx="5"/>
          </p:nvPr>
        </p:nvSpPr>
        <p:spPr>
          <a:xfrm>
            <a:off x="705725" y="3257347"/>
            <a:ext cx="1920300" cy="3201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4" name="Google Shape;464;p16"/>
          <p:cNvSpPr txBox="1">
            <a:spLocks noGrp="1"/>
          </p:cNvSpPr>
          <p:nvPr>
            <p:ph type="subTitle" idx="6"/>
          </p:nvPr>
        </p:nvSpPr>
        <p:spPr>
          <a:xfrm>
            <a:off x="705725" y="3696259"/>
            <a:ext cx="1975200" cy="5316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grpSp>
        <p:nvGrpSpPr>
          <p:cNvPr id="465" name="Google Shape;465;p16"/>
          <p:cNvGrpSpPr/>
          <p:nvPr/>
        </p:nvGrpSpPr>
        <p:grpSpPr>
          <a:xfrm>
            <a:off x="8090559" y="262760"/>
            <a:ext cx="680448" cy="1170759"/>
            <a:chOff x="832925" y="1132500"/>
            <a:chExt cx="376125" cy="647150"/>
          </a:xfrm>
        </p:grpSpPr>
        <p:sp>
          <p:nvSpPr>
            <p:cNvPr id="466" name="Google Shape;466;p16"/>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6"/>
          <p:cNvGrpSpPr/>
          <p:nvPr/>
        </p:nvGrpSpPr>
        <p:grpSpPr>
          <a:xfrm>
            <a:off x="7395800" y="4205850"/>
            <a:ext cx="1034975" cy="380725"/>
            <a:chOff x="713225" y="4249875"/>
            <a:chExt cx="1034975" cy="380725"/>
          </a:xfrm>
        </p:grpSpPr>
        <p:grpSp>
          <p:nvGrpSpPr>
            <p:cNvPr id="477" name="Google Shape;477;p16"/>
            <p:cNvGrpSpPr/>
            <p:nvPr/>
          </p:nvGrpSpPr>
          <p:grpSpPr>
            <a:xfrm>
              <a:off x="713225" y="4577400"/>
              <a:ext cx="1034975" cy="53200"/>
              <a:chOff x="713225" y="4577400"/>
              <a:chExt cx="1034975" cy="53200"/>
            </a:xfrm>
          </p:grpSpPr>
          <p:sp>
            <p:nvSpPr>
              <p:cNvPr id="478" name="Google Shape;478;p16"/>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6"/>
            <p:cNvGrpSpPr/>
            <p:nvPr/>
          </p:nvGrpSpPr>
          <p:grpSpPr>
            <a:xfrm>
              <a:off x="713225" y="4468725"/>
              <a:ext cx="1034975" cy="53225"/>
              <a:chOff x="713225" y="4468725"/>
              <a:chExt cx="1034975" cy="53225"/>
            </a:xfrm>
          </p:grpSpPr>
          <p:sp>
            <p:nvSpPr>
              <p:cNvPr id="487" name="Google Shape;487;p16"/>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16"/>
            <p:cNvGrpSpPr/>
            <p:nvPr/>
          </p:nvGrpSpPr>
          <p:grpSpPr>
            <a:xfrm>
              <a:off x="713225" y="4359300"/>
              <a:ext cx="1034975" cy="53225"/>
              <a:chOff x="713225" y="4359300"/>
              <a:chExt cx="1034975" cy="53225"/>
            </a:xfrm>
          </p:grpSpPr>
          <p:sp>
            <p:nvSpPr>
              <p:cNvPr id="496" name="Google Shape;496;p16"/>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6"/>
            <p:cNvGrpSpPr/>
            <p:nvPr/>
          </p:nvGrpSpPr>
          <p:grpSpPr>
            <a:xfrm>
              <a:off x="713225" y="4249875"/>
              <a:ext cx="1034975" cy="53225"/>
              <a:chOff x="713225" y="4249875"/>
              <a:chExt cx="1034975" cy="53225"/>
            </a:xfrm>
          </p:grpSpPr>
          <p:sp>
            <p:nvSpPr>
              <p:cNvPr id="505" name="Google Shape;505;p16"/>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513"/>
        <p:cNvGrpSpPr/>
        <p:nvPr/>
      </p:nvGrpSpPr>
      <p:grpSpPr>
        <a:xfrm>
          <a:off x="0" y="0"/>
          <a:ext cx="0" cy="0"/>
          <a:chOff x="0" y="0"/>
          <a:chExt cx="0" cy="0"/>
        </a:xfrm>
      </p:grpSpPr>
      <p:sp>
        <p:nvSpPr>
          <p:cNvPr id="514" name="Google Shape;514;p17"/>
          <p:cNvSpPr txBox="1">
            <a:spLocks noGrp="1"/>
          </p:cNvSpPr>
          <p:nvPr>
            <p:ph type="title"/>
          </p:nvPr>
        </p:nvSpPr>
        <p:spPr>
          <a:xfrm>
            <a:off x="705725" y="457200"/>
            <a:ext cx="7725000" cy="640200"/>
          </a:xfrm>
          <a:prstGeom prst="rect">
            <a:avLst/>
          </a:prstGeom>
        </p:spPr>
        <p:txBody>
          <a:bodyPr spcFirstLastPara="1" wrap="square" lIns="0" tIns="0" rIns="0" bIns="0" anchor="t" anchorCtr="0">
            <a:noAutofit/>
          </a:bodyPr>
          <a:lstStyle>
            <a:lvl1pPr lvl="0" algn="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5" name="Google Shape;515;p17"/>
          <p:cNvSpPr txBox="1">
            <a:spLocks noGrp="1"/>
          </p:cNvSpPr>
          <p:nvPr>
            <p:ph type="subTitle" idx="1"/>
          </p:nvPr>
        </p:nvSpPr>
        <p:spPr>
          <a:xfrm>
            <a:off x="2364975" y="1984248"/>
            <a:ext cx="16641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6" name="Google Shape;516;p17"/>
          <p:cNvSpPr txBox="1">
            <a:spLocks noGrp="1"/>
          </p:cNvSpPr>
          <p:nvPr>
            <p:ph type="subTitle" idx="2"/>
          </p:nvPr>
        </p:nvSpPr>
        <p:spPr>
          <a:xfrm>
            <a:off x="2364975" y="3246120"/>
            <a:ext cx="1664100" cy="731400"/>
          </a:xfrm>
          <a:prstGeom prst="rect">
            <a:avLst/>
          </a:prstGeom>
        </p:spPr>
        <p:txBody>
          <a:bodyPr spcFirstLastPara="1" wrap="square" lIns="0" tIns="0" rIns="0" bIns="0" anchor="t" anchorCtr="0">
            <a:noAutofit/>
          </a:bodyPr>
          <a:lstStyle>
            <a:lvl1pPr lvl="0" algn="ctr" rtl="0">
              <a:spcBef>
                <a:spcPts val="0"/>
              </a:spcBef>
              <a:spcAft>
                <a:spcPts val="0"/>
              </a:spcAft>
              <a:buSzPts val="1800"/>
              <a:buNone/>
              <a:defRPr/>
            </a:lvl1pPr>
            <a:lvl2pPr lvl="1"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2pPr>
            <a:lvl3pPr lvl="2"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3pPr>
            <a:lvl4pPr lvl="3"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4pPr>
            <a:lvl5pPr lvl="4"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5pPr>
            <a:lvl6pPr lvl="5"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6pPr>
            <a:lvl7pPr lvl="6"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7pPr>
            <a:lvl8pPr lvl="7"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8pPr>
            <a:lvl9pPr lvl="8" rtl="0">
              <a:spcBef>
                <a:spcPts val="0"/>
              </a:spcBef>
              <a:spcAft>
                <a:spcPts val="0"/>
              </a:spcAft>
              <a:buClr>
                <a:schemeClr val="accent4"/>
              </a:buClr>
              <a:buSzPts val="1400"/>
              <a:buFont typeface="Lato"/>
              <a:buNone/>
              <a:defRPr>
                <a:solidFill>
                  <a:schemeClr val="accent4"/>
                </a:solidFill>
                <a:latin typeface="Lato"/>
                <a:ea typeface="Lato"/>
                <a:cs typeface="Lato"/>
                <a:sym typeface="Lato"/>
              </a:defRPr>
            </a:lvl9pPr>
          </a:lstStyle>
          <a:p>
            <a:endParaRPr/>
          </a:p>
        </p:txBody>
      </p:sp>
      <p:sp>
        <p:nvSpPr>
          <p:cNvPr id="517" name="Google Shape;517;p17"/>
          <p:cNvSpPr txBox="1">
            <a:spLocks noGrp="1"/>
          </p:cNvSpPr>
          <p:nvPr>
            <p:ph type="subTitle" idx="3"/>
          </p:nvPr>
        </p:nvSpPr>
        <p:spPr>
          <a:xfrm>
            <a:off x="4523475" y="1984248"/>
            <a:ext cx="16641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8" name="Google Shape;518;p17"/>
          <p:cNvSpPr txBox="1">
            <a:spLocks noGrp="1"/>
          </p:cNvSpPr>
          <p:nvPr>
            <p:ph type="subTitle" idx="4"/>
          </p:nvPr>
        </p:nvSpPr>
        <p:spPr>
          <a:xfrm>
            <a:off x="4523475" y="3246126"/>
            <a:ext cx="1664100" cy="731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519" name="Google Shape;519;p17"/>
          <p:cNvSpPr txBox="1">
            <a:spLocks noGrp="1"/>
          </p:cNvSpPr>
          <p:nvPr>
            <p:ph type="subTitle" idx="5"/>
          </p:nvPr>
        </p:nvSpPr>
        <p:spPr>
          <a:xfrm>
            <a:off x="6647550" y="1984248"/>
            <a:ext cx="16641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0" name="Google Shape;520;p17"/>
          <p:cNvSpPr txBox="1">
            <a:spLocks noGrp="1"/>
          </p:cNvSpPr>
          <p:nvPr>
            <p:ph type="subTitle" idx="6"/>
          </p:nvPr>
        </p:nvSpPr>
        <p:spPr>
          <a:xfrm>
            <a:off x="6647550" y="3246126"/>
            <a:ext cx="1664100" cy="731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grpSp>
        <p:nvGrpSpPr>
          <p:cNvPr id="521" name="Google Shape;521;p17"/>
          <p:cNvGrpSpPr/>
          <p:nvPr/>
        </p:nvGrpSpPr>
        <p:grpSpPr>
          <a:xfrm>
            <a:off x="7394250" y="4438300"/>
            <a:ext cx="1036525" cy="161125"/>
            <a:chOff x="713225" y="4468250"/>
            <a:chExt cx="1036525" cy="161125"/>
          </a:xfrm>
        </p:grpSpPr>
        <p:sp>
          <p:nvSpPr>
            <p:cNvPr id="522" name="Google Shape;522;p17"/>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7"/>
          <p:cNvGrpSpPr/>
          <p:nvPr/>
        </p:nvGrpSpPr>
        <p:grpSpPr>
          <a:xfrm>
            <a:off x="-54287" y="596650"/>
            <a:ext cx="1535025" cy="283475"/>
            <a:chOff x="689100" y="4315950"/>
            <a:chExt cx="1535025" cy="283475"/>
          </a:xfrm>
        </p:grpSpPr>
        <p:sp>
          <p:nvSpPr>
            <p:cNvPr id="539" name="Google Shape;539;p17"/>
            <p:cNvSpPr/>
            <p:nvPr/>
          </p:nvSpPr>
          <p:spPr>
            <a:xfrm>
              <a:off x="68910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68910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41"/>
        <p:cNvGrpSpPr/>
        <p:nvPr/>
      </p:nvGrpSpPr>
      <p:grpSpPr>
        <a:xfrm>
          <a:off x="0" y="0"/>
          <a:ext cx="0" cy="0"/>
          <a:chOff x="0" y="0"/>
          <a:chExt cx="0" cy="0"/>
        </a:xfrm>
      </p:grpSpPr>
      <p:grpSp>
        <p:nvGrpSpPr>
          <p:cNvPr id="542" name="Google Shape;542;p18"/>
          <p:cNvGrpSpPr/>
          <p:nvPr/>
        </p:nvGrpSpPr>
        <p:grpSpPr>
          <a:xfrm>
            <a:off x="345109" y="340123"/>
            <a:ext cx="680448" cy="1170759"/>
            <a:chOff x="832925" y="1132500"/>
            <a:chExt cx="376125" cy="647150"/>
          </a:xfrm>
        </p:grpSpPr>
        <p:sp>
          <p:nvSpPr>
            <p:cNvPr id="543" name="Google Shape;543;p18"/>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8"/>
          <p:cNvGrpSpPr/>
          <p:nvPr/>
        </p:nvGrpSpPr>
        <p:grpSpPr>
          <a:xfrm>
            <a:off x="-321762" y="3275175"/>
            <a:ext cx="1034975" cy="380725"/>
            <a:chOff x="713225" y="4249875"/>
            <a:chExt cx="1034975" cy="380725"/>
          </a:xfrm>
        </p:grpSpPr>
        <p:grpSp>
          <p:nvGrpSpPr>
            <p:cNvPr id="554" name="Google Shape;554;p18"/>
            <p:cNvGrpSpPr/>
            <p:nvPr/>
          </p:nvGrpSpPr>
          <p:grpSpPr>
            <a:xfrm>
              <a:off x="713225" y="4577400"/>
              <a:ext cx="1034975" cy="53200"/>
              <a:chOff x="713225" y="4577400"/>
              <a:chExt cx="1034975" cy="53200"/>
            </a:xfrm>
          </p:grpSpPr>
          <p:sp>
            <p:nvSpPr>
              <p:cNvPr id="555" name="Google Shape;555;p18"/>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8"/>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8"/>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18"/>
            <p:cNvGrpSpPr/>
            <p:nvPr/>
          </p:nvGrpSpPr>
          <p:grpSpPr>
            <a:xfrm>
              <a:off x="713225" y="4468725"/>
              <a:ext cx="1034975" cy="53225"/>
              <a:chOff x="713225" y="4468725"/>
              <a:chExt cx="1034975" cy="53225"/>
            </a:xfrm>
          </p:grpSpPr>
          <p:sp>
            <p:nvSpPr>
              <p:cNvPr id="564" name="Google Shape;564;p18"/>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8"/>
            <p:cNvGrpSpPr/>
            <p:nvPr/>
          </p:nvGrpSpPr>
          <p:grpSpPr>
            <a:xfrm>
              <a:off x="713225" y="4359300"/>
              <a:ext cx="1034975" cy="53225"/>
              <a:chOff x="713225" y="4359300"/>
              <a:chExt cx="1034975" cy="53225"/>
            </a:xfrm>
          </p:grpSpPr>
          <p:sp>
            <p:nvSpPr>
              <p:cNvPr id="573" name="Google Shape;573;p18"/>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8"/>
            <p:cNvGrpSpPr/>
            <p:nvPr/>
          </p:nvGrpSpPr>
          <p:grpSpPr>
            <a:xfrm>
              <a:off x="713225" y="4249875"/>
              <a:ext cx="1034975" cy="53225"/>
              <a:chOff x="713225" y="4249875"/>
              <a:chExt cx="1034975" cy="53225"/>
            </a:xfrm>
          </p:grpSpPr>
          <p:sp>
            <p:nvSpPr>
              <p:cNvPr id="582" name="Google Shape;582;p18"/>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18"/>
          <p:cNvGrpSpPr/>
          <p:nvPr/>
        </p:nvGrpSpPr>
        <p:grpSpPr>
          <a:xfrm>
            <a:off x="8397102" y="539502"/>
            <a:ext cx="746892" cy="1493542"/>
            <a:chOff x="8397102" y="539502"/>
            <a:chExt cx="746892" cy="1493542"/>
          </a:xfrm>
        </p:grpSpPr>
        <p:sp>
          <p:nvSpPr>
            <p:cNvPr id="591" name="Google Shape;591;p18"/>
            <p:cNvSpPr/>
            <p:nvPr/>
          </p:nvSpPr>
          <p:spPr>
            <a:xfrm rot="10800000" flipH="1">
              <a:off x="8397102" y="539502"/>
              <a:ext cx="746892" cy="1493542"/>
            </a:xfrm>
            <a:custGeom>
              <a:avLst/>
              <a:gdLst/>
              <a:ahLst/>
              <a:cxnLst/>
              <a:rect l="l" t="t" r="r" b="b"/>
              <a:pathLst>
                <a:path w="7296" h="14590" fill="none" extrusionOk="0">
                  <a:moveTo>
                    <a:pt x="7295" y="14590"/>
                  </a:moveTo>
                  <a:cubicBezTo>
                    <a:pt x="3283" y="14590"/>
                    <a:pt x="0" y="11338"/>
                    <a:pt x="0" y="7295"/>
                  </a:cubicBezTo>
                  <a:cubicBezTo>
                    <a:pt x="0" y="3283"/>
                    <a:pt x="3283" y="0"/>
                    <a:pt x="7295"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rot="10800000" flipH="1">
              <a:off x="8577583" y="754163"/>
              <a:ext cx="538364" cy="1073528"/>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18"/>
          <p:cNvSpPr txBox="1">
            <a:spLocks noGrp="1"/>
          </p:cNvSpPr>
          <p:nvPr>
            <p:ph type="subTitle" idx="1"/>
          </p:nvPr>
        </p:nvSpPr>
        <p:spPr>
          <a:xfrm>
            <a:off x="1018025" y="191812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4" name="Google Shape;594;p18"/>
          <p:cNvSpPr txBox="1">
            <a:spLocks noGrp="1"/>
          </p:cNvSpPr>
          <p:nvPr>
            <p:ph type="subTitle" idx="2"/>
          </p:nvPr>
        </p:nvSpPr>
        <p:spPr>
          <a:xfrm>
            <a:off x="1018025" y="2494197"/>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595" name="Google Shape;595;p18"/>
          <p:cNvSpPr txBox="1">
            <a:spLocks noGrp="1"/>
          </p:cNvSpPr>
          <p:nvPr>
            <p:ph type="subTitle" idx="3"/>
          </p:nvPr>
        </p:nvSpPr>
        <p:spPr>
          <a:xfrm>
            <a:off x="3561600" y="191812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6" name="Google Shape;596;p18"/>
          <p:cNvSpPr txBox="1">
            <a:spLocks noGrp="1"/>
          </p:cNvSpPr>
          <p:nvPr>
            <p:ph type="subTitle" idx="4"/>
          </p:nvPr>
        </p:nvSpPr>
        <p:spPr>
          <a:xfrm>
            <a:off x="3561600" y="2494197"/>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597" name="Google Shape;597;p18"/>
          <p:cNvSpPr txBox="1">
            <a:spLocks noGrp="1"/>
          </p:cNvSpPr>
          <p:nvPr>
            <p:ph type="subTitle" idx="5"/>
          </p:nvPr>
        </p:nvSpPr>
        <p:spPr>
          <a:xfrm>
            <a:off x="6105167" y="191812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8"/>
          <p:cNvSpPr txBox="1">
            <a:spLocks noGrp="1"/>
          </p:cNvSpPr>
          <p:nvPr>
            <p:ph type="subTitle" idx="6"/>
          </p:nvPr>
        </p:nvSpPr>
        <p:spPr>
          <a:xfrm>
            <a:off x="6105167" y="2494197"/>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599" name="Google Shape;599;p18"/>
          <p:cNvSpPr txBox="1">
            <a:spLocks noGrp="1"/>
          </p:cNvSpPr>
          <p:nvPr>
            <p:ph type="subTitle" idx="7"/>
          </p:nvPr>
        </p:nvSpPr>
        <p:spPr>
          <a:xfrm>
            <a:off x="1018025" y="356404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0" name="Google Shape;600;p18"/>
          <p:cNvSpPr txBox="1">
            <a:spLocks noGrp="1"/>
          </p:cNvSpPr>
          <p:nvPr>
            <p:ph type="subTitle" idx="8"/>
          </p:nvPr>
        </p:nvSpPr>
        <p:spPr>
          <a:xfrm>
            <a:off x="1018025" y="4130973"/>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601" name="Google Shape;601;p18"/>
          <p:cNvSpPr txBox="1">
            <a:spLocks noGrp="1"/>
          </p:cNvSpPr>
          <p:nvPr>
            <p:ph type="subTitle" idx="9"/>
          </p:nvPr>
        </p:nvSpPr>
        <p:spPr>
          <a:xfrm>
            <a:off x="3561600" y="356404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2" name="Google Shape;602;p18"/>
          <p:cNvSpPr txBox="1">
            <a:spLocks noGrp="1"/>
          </p:cNvSpPr>
          <p:nvPr>
            <p:ph type="subTitle" idx="13"/>
          </p:nvPr>
        </p:nvSpPr>
        <p:spPr>
          <a:xfrm>
            <a:off x="3561600" y="4130973"/>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603" name="Google Shape;603;p18"/>
          <p:cNvSpPr txBox="1">
            <a:spLocks noGrp="1"/>
          </p:cNvSpPr>
          <p:nvPr>
            <p:ph type="subTitle" idx="14"/>
          </p:nvPr>
        </p:nvSpPr>
        <p:spPr>
          <a:xfrm>
            <a:off x="6105167" y="3564045"/>
            <a:ext cx="2020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18"/>
          <p:cNvSpPr txBox="1">
            <a:spLocks noGrp="1"/>
          </p:cNvSpPr>
          <p:nvPr>
            <p:ph type="subTitle" idx="15"/>
          </p:nvPr>
        </p:nvSpPr>
        <p:spPr>
          <a:xfrm>
            <a:off x="6105167" y="4130973"/>
            <a:ext cx="2020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605" name="Google Shape;605;p18"/>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606"/>
        <p:cNvGrpSpPr/>
        <p:nvPr/>
      </p:nvGrpSpPr>
      <p:grpSpPr>
        <a:xfrm>
          <a:off x="0" y="0"/>
          <a:ext cx="0" cy="0"/>
          <a:chOff x="0" y="0"/>
          <a:chExt cx="0" cy="0"/>
        </a:xfrm>
      </p:grpSpPr>
      <p:grpSp>
        <p:nvGrpSpPr>
          <p:cNvPr id="607" name="Google Shape;607;p19"/>
          <p:cNvGrpSpPr/>
          <p:nvPr/>
        </p:nvGrpSpPr>
        <p:grpSpPr>
          <a:xfrm>
            <a:off x="451559" y="347148"/>
            <a:ext cx="680448" cy="1170759"/>
            <a:chOff x="832925" y="1132500"/>
            <a:chExt cx="376125" cy="647150"/>
          </a:xfrm>
        </p:grpSpPr>
        <p:sp>
          <p:nvSpPr>
            <p:cNvPr id="608" name="Google Shape;608;p19"/>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9"/>
          <p:cNvGrpSpPr/>
          <p:nvPr/>
        </p:nvGrpSpPr>
        <p:grpSpPr>
          <a:xfrm>
            <a:off x="7394200" y="1517888"/>
            <a:ext cx="1036525" cy="161125"/>
            <a:chOff x="7394200" y="556313"/>
            <a:chExt cx="1036525" cy="161125"/>
          </a:xfrm>
        </p:grpSpPr>
        <p:sp>
          <p:nvSpPr>
            <p:cNvPr id="619" name="Google Shape;619;p19"/>
            <p:cNvSpPr/>
            <p:nvPr/>
          </p:nvSpPr>
          <p:spPr>
            <a:xfrm>
              <a:off x="8377500" y="664213"/>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8246800" y="664213"/>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8087975" y="664213"/>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a:off x="7956525" y="664213"/>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9"/>
            <p:cNvSpPr/>
            <p:nvPr/>
          </p:nvSpPr>
          <p:spPr>
            <a:xfrm>
              <a:off x="7807575" y="664213"/>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a:off x="7676875" y="664213"/>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7526425" y="664213"/>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7394200" y="664213"/>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8377500" y="556313"/>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8246800" y="556313"/>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8087975" y="556313"/>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7956525" y="556313"/>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7807575" y="556313"/>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7676875" y="556313"/>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7526425" y="556313"/>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7394200" y="556313"/>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19"/>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6" name="Google Shape;636;p19"/>
          <p:cNvSpPr txBox="1">
            <a:spLocks noGrp="1"/>
          </p:cNvSpPr>
          <p:nvPr>
            <p:ph type="subTitle" idx="1"/>
          </p:nvPr>
        </p:nvSpPr>
        <p:spPr>
          <a:xfrm>
            <a:off x="713225" y="2551176"/>
            <a:ext cx="1828800" cy="6402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37" name="Google Shape;637;p19"/>
          <p:cNvSpPr txBox="1">
            <a:spLocks noGrp="1"/>
          </p:cNvSpPr>
          <p:nvPr>
            <p:ph type="subTitle" idx="2"/>
          </p:nvPr>
        </p:nvSpPr>
        <p:spPr>
          <a:xfrm>
            <a:off x="713225" y="1975104"/>
            <a:ext cx="1828800" cy="4572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8" name="Google Shape;638;p19"/>
          <p:cNvSpPr txBox="1">
            <a:spLocks noGrp="1"/>
          </p:cNvSpPr>
          <p:nvPr>
            <p:ph type="subTitle" idx="3"/>
          </p:nvPr>
        </p:nvSpPr>
        <p:spPr>
          <a:xfrm>
            <a:off x="713225" y="3913602"/>
            <a:ext cx="1828800" cy="6402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39" name="Google Shape;639;p19"/>
          <p:cNvSpPr txBox="1">
            <a:spLocks noGrp="1"/>
          </p:cNvSpPr>
          <p:nvPr>
            <p:ph type="subTitle" idx="4"/>
          </p:nvPr>
        </p:nvSpPr>
        <p:spPr>
          <a:xfrm>
            <a:off x="713225" y="3338675"/>
            <a:ext cx="1828800" cy="4572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0" name="Google Shape;640;p19"/>
          <p:cNvSpPr txBox="1">
            <a:spLocks noGrp="1"/>
          </p:cNvSpPr>
          <p:nvPr>
            <p:ph type="subTitle" idx="5"/>
          </p:nvPr>
        </p:nvSpPr>
        <p:spPr>
          <a:xfrm>
            <a:off x="6601969" y="2551176"/>
            <a:ext cx="1828800" cy="6402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41" name="Google Shape;641;p19"/>
          <p:cNvSpPr txBox="1">
            <a:spLocks noGrp="1"/>
          </p:cNvSpPr>
          <p:nvPr>
            <p:ph type="subTitle" idx="6"/>
          </p:nvPr>
        </p:nvSpPr>
        <p:spPr>
          <a:xfrm>
            <a:off x="6601969" y="1965960"/>
            <a:ext cx="1828800" cy="457200"/>
          </a:xfrm>
          <a:prstGeom prst="rect">
            <a:avLst/>
          </a:prstGeom>
        </p:spPr>
        <p:txBody>
          <a:bodyPr spcFirstLastPara="1" wrap="square" lIns="0" tIns="0" rIns="0" bIns="0" anchor="b" anchorCtr="0">
            <a:noAutofit/>
          </a:bodyPr>
          <a:lstStyle>
            <a:lvl1pPr lvl="0" algn="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9"/>
          <p:cNvSpPr txBox="1">
            <a:spLocks noGrp="1"/>
          </p:cNvSpPr>
          <p:nvPr>
            <p:ph type="subTitle" idx="7"/>
          </p:nvPr>
        </p:nvSpPr>
        <p:spPr>
          <a:xfrm>
            <a:off x="6601969" y="3913621"/>
            <a:ext cx="1828800" cy="6402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43" name="Google Shape;643;p19"/>
          <p:cNvSpPr txBox="1">
            <a:spLocks noGrp="1"/>
          </p:cNvSpPr>
          <p:nvPr>
            <p:ph type="subTitle" idx="8"/>
          </p:nvPr>
        </p:nvSpPr>
        <p:spPr>
          <a:xfrm>
            <a:off x="6601969" y="3338675"/>
            <a:ext cx="1828800" cy="457200"/>
          </a:xfrm>
          <a:prstGeom prst="rect">
            <a:avLst/>
          </a:prstGeom>
        </p:spPr>
        <p:txBody>
          <a:bodyPr spcFirstLastPara="1" wrap="square" lIns="0" tIns="0" rIns="0" bIns="0" anchor="b" anchorCtr="0">
            <a:noAutofit/>
          </a:bodyPr>
          <a:lstStyle>
            <a:lvl1pPr lvl="0" algn="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44"/>
        <p:cNvGrpSpPr/>
        <p:nvPr/>
      </p:nvGrpSpPr>
      <p:grpSpPr>
        <a:xfrm>
          <a:off x="0" y="0"/>
          <a:ext cx="0" cy="0"/>
          <a:chOff x="0" y="0"/>
          <a:chExt cx="0" cy="0"/>
        </a:xfrm>
      </p:grpSpPr>
      <p:grpSp>
        <p:nvGrpSpPr>
          <p:cNvPr id="645" name="Google Shape;645;p20"/>
          <p:cNvGrpSpPr/>
          <p:nvPr/>
        </p:nvGrpSpPr>
        <p:grpSpPr>
          <a:xfrm>
            <a:off x="447294" y="539491"/>
            <a:ext cx="531845" cy="538387"/>
            <a:chOff x="418544" y="539491"/>
            <a:chExt cx="531845" cy="538387"/>
          </a:xfrm>
        </p:grpSpPr>
        <p:sp>
          <p:nvSpPr>
            <p:cNvPr id="646" name="Google Shape;646;p20"/>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0"/>
          <p:cNvGrpSpPr/>
          <p:nvPr/>
        </p:nvGrpSpPr>
        <p:grpSpPr>
          <a:xfrm>
            <a:off x="7394375" y="539500"/>
            <a:ext cx="1036525" cy="161125"/>
            <a:chOff x="713225" y="4468250"/>
            <a:chExt cx="1036525" cy="161125"/>
          </a:xfrm>
        </p:grpSpPr>
        <p:sp>
          <p:nvSpPr>
            <p:cNvPr id="652" name="Google Shape;652;p20"/>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20"/>
          <p:cNvSpPr txBox="1">
            <a:spLocks noGrp="1"/>
          </p:cNvSpPr>
          <p:nvPr>
            <p:ph type="title" hasCustomPrompt="1"/>
          </p:nvPr>
        </p:nvSpPr>
        <p:spPr>
          <a:xfrm>
            <a:off x="676656" y="1207008"/>
            <a:ext cx="2916000" cy="1065000"/>
          </a:xfrm>
          <a:prstGeom prst="rect">
            <a:avLst/>
          </a:prstGeom>
        </p:spPr>
        <p:txBody>
          <a:bodyPr spcFirstLastPara="1" wrap="square" lIns="0" tIns="0" rIns="0" bIns="0" anchor="b" anchorCtr="0">
            <a:noAutofit/>
          </a:bodyPr>
          <a:lstStyle>
            <a:lvl1pPr lvl="0" rtl="0">
              <a:spcBef>
                <a:spcPts val="0"/>
              </a:spcBef>
              <a:spcAft>
                <a:spcPts val="0"/>
              </a:spcAft>
              <a:buSzPts val="10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9" name="Google Shape;669;p20"/>
          <p:cNvSpPr txBox="1">
            <a:spLocks noGrp="1"/>
          </p:cNvSpPr>
          <p:nvPr>
            <p:ph type="title" idx="2" hasCustomPrompt="1"/>
          </p:nvPr>
        </p:nvSpPr>
        <p:spPr>
          <a:xfrm>
            <a:off x="5961888" y="1271016"/>
            <a:ext cx="2465100" cy="787200"/>
          </a:xfrm>
          <a:prstGeom prst="rect">
            <a:avLst/>
          </a:prstGeom>
        </p:spPr>
        <p:txBody>
          <a:bodyPr spcFirstLastPara="1" wrap="square" lIns="0" tIns="0" rIns="0" bIns="0" anchor="b" anchorCtr="0">
            <a:noAutofit/>
          </a:bodyPr>
          <a:lstStyle>
            <a:lvl1pPr lvl="0" algn="r" rtl="0">
              <a:spcBef>
                <a:spcPts val="0"/>
              </a:spcBef>
              <a:spcAft>
                <a:spcPts val="0"/>
              </a:spcAft>
              <a:buSzPts val="100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0" name="Google Shape;670;p20"/>
          <p:cNvSpPr txBox="1">
            <a:spLocks noGrp="1"/>
          </p:cNvSpPr>
          <p:nvPr>
            <p:ph type="subTitle" idx="1"/>
          </p:nvPr>
        </p:nvSpPr>
        <p:spPr>
          <a:xfrm>
            <a:off x="5961888" y="2100674"/>
            <a:ext cx="2469000" cy="4572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71" name="Google Shape;671;p20"/>
          <p:cNvSpPr txBox="1">
            <a:spLocks noGrp="1"/>
          </p:cNvSpPr>
          <p:nvPr>
            <p:ph type="title" idx="3" hasCustomPrompt="1"/>
          </p:nvPr>
        </p:nvSpPr>
        <p:spPr>
          <a:xfrm>
            <a:off x="5961888" y="3136392"/>
            <a:ext cx="2469000" cy="786300"/>
          </a:xfrm>
          <a:prstGeom prst="rect">
            <a:avLst/>
          </a:prstGeom>
        </p:spPr>
        <p:txBody>
          <a:bodyPr spcFirstLastPara="1" wrap="square" lIns="0" tIns="0" rIns="0" bIns="0" anchor="b" anchorCtr="0">
            <a:noAutofit/>
          </a:bodyPr>
          <a:lstStyle>
            <a:lvl1pPr lvl="0" algn="r" rtl="0">
              <a:spcBef>
                <a:spcPts val="0"/>
              </a:spcBef>
              <a:spcAft>
                <a:spcPts val="0"/>
              </a:spcAft>
              <a:buSzPts val="100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2" name="Google Shape;672;p20"/>
          <p:cNvSpPr txBox="1">
            <a:spLocks noGrp="1"/>
          </p:cNvSpPr>
          <p:nvPr>
            <p:ph type="subTitle" idx="4"/>
          </p:nvPr>
        </p:nvSpPr>
        <p:spPr>
          <a:xfrm>
            <a:off x="5961888" y="4112767"/>
            <a:ext cx="2469000" cy="4572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73" name="Google Shape;673;p20"/>
          <p:cNvSpPr txBox="1">
            <a:spLocks noGrp="1"/>
          </p:cNvSpPr>
          <p:nvPr>
            <p:ph type="title" idx="5"/>
          </p:nvPr>
        </p:nvSpPr>
        <p:spPr>
          <a:xfrm>
            <a:off x="705725" y="441960"/>
            <a:ext cx="77250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4" name="Google Shape;674;p20"/>
          <p:cNvSpPr txBox="1">
            <a:spLocks noGrp="1"/>
          </p:cNvSpPr>
          <p:nvPr>
            <p:ph type="subTitle" idx="6"/>
          </p:nvPr>
        </p:nvSpPr>
        <p:spPr>
          <a:xfrm>
            <a:off x="713225" y="3693043"/>
            <a:ext cx="2077500" cy="9144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675" name="Google Shape;675;p20"/>
          <p:cNvSpPr txBox="1">
            <a:spLocks noGrp="1"/>
          </p:cNvSpPr>
          <p:nvPr>
            <p:ph type="subTitle" idx="7"/>
          </p:nvPr>
        </p:nvSpPr>
        <p:spPr>
          <a:xfrm>
            <a:off x="713225" y="3118104"/>
            <a:ext cx="2075700" cy="4572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76" name="Google Shape;676;p20"/>
          <p:cNvGrpSpPr/>
          <p:nvPr/>
        </p:nvGrpSpPr>
        <p:grpSpPr>
          <a:xfrm>
            <a:off x="7608975" y="2880360"/>
            <a:ext cx="1535025" cy="283475"/>
            <a:chOff x="7608975" y="2874025"/>
            <a:chExt cx="1535025" cy="283475"/>
          </a:xfrm>
        </p:grpSpPr>
        <p:sp>
          <p:nvSpPr>
            <p:cNvPr id="677" name="Google Shape;677;p20"/>
            <p:cNvSpPr/>
            <p:nvPr/>
          </p:nvSpPr>
          <p:spPr>
            <a:xfrm>
              <a:off x="7608975" y="2874025"/>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7608975" y="3058675"/>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679"/>
        <p:cNvGrpSpPr/>
        <p:nvPr/>
      </p:nvGrpSpPr>
      <p:grpSpPr>
        <a:xfrm>
          <a:off x="0" y="0"/>
          <a:ext cx="0" cy="0"/>
          <a:chOff x="0" y="0"/>
          <a:chExt cx="0" cy="0"/>
        </a:xfrm>
      </p:grpSpPr>
      <p:grpSp>
        <p:nvGrpSpPr>
          <p:cNvPr id="680" name="Google Shape;680;p21"/>
          <p:cNvGrpSpPr/>
          <p:nvPr/>
        </p:nvGrpSpPr>
        <p:grpSpPr>
          <a:xfrm>
            <a:off x="7855388" y="539500"/>
            <a:ext cx="1535025" cy="283475"/>
            <a:chOff x="-112475" y="4315950"/>
            <a:chExt cx="1535025" cy="283475"/>
          </a:xfrm>
        </p:grpSpPr>
        <p:sp>
          <p:nvSpPr>
            <p:cNvPr id="681" name="Google Shape;681;p21"/>
            <p:cNvSpPr/>
            <p:nvPr/>
          </p:nvSpPr>
          <p:spPr>
            <a:xfrm>
              <a:off x="-112475"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112475"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21"/>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0">
    <p:bg>
      <p:bgPr>
        <a:solidFill>
          <a:schemeClr val="accent1"/>
        </a:solidFill>
        <a:effectLst/>
      </p:bgPr>
    </p:bg>
    <p:spTree>
      <p:nvGrpSpPr>
        <p:cNvPr id="1" name="Shape 684"/>
        <p:cNvGrpSpPr/>
        <p:nvPr/>
      </p:nvGrpSpPr>
      <p:grpSpPr>
        <a:xfrm>
          <a:off x="0" y="0"/>
          <a:ext cx="0" cy="0"/>
          <a:chOff x="0" y="0"/>
          <a:chExt cx="0" cy="0"/>
        </a:xfrm>
      </p:grpSpPr>
      <p:grpSp>
        <p:nvGrpSpPr>
          <p:cNvPr id="685" name="Google Shape;685;p22"/>
          <p:cNvGrpSpPr/>
          <p:nvPr/>
        </p:nvGrpSpPr>
        <p:grpSpPr>
          <a:xfrm>
            <a:off x="-13387" y="1524925"/>
            <a:ext cx="1034975" cy="380725"/>
            <a:chOff x="713225" y="4249875"/>
            <a:chExt cx="1034975" cy="380725"/>
          </a:xfrm>
        </p:grpSpPr>
        <p:grpSp>
          <p:nvGrpSpPr>
            <p:cNvPr id="686" name="Google Shape;686;p22"/>
            <p:cNvGrpSpPr/>
            <p:nvPr/>
          </p:nvGrpSpPr>
          <p:grpSpPr>
            <a:xfrm>
              <a:off x="713225" y="4577400"/>
              <a:ext cx="1034975" cy="53200"/>
              <a:chOff x="713225" y="4577400"/>
              <a:chExt cx="1034975" cy="53200"/>
            </a:xfrm>
          </p:grpSpPr>
          <p:sp>
            <p:nvSpPr>
              <p:cNvPr id="687" name="Google Shape;687;p22"/>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22"/>
            <p:cNvGrpSpPr/>
            <p:nvPr/>
          </p:nvGrpSpPr>
          <p:grpSpPr>
            <a:xfrm>
              <a:off x="713225" y="4468725"/>
              <a:ext cx="1034975" cy="53225"/>
              <a:chOff x="713225" y="4468725"/>
              <a:chExt cx="1034975" cy="53225"/>
            </a:xfrm>
          </p:grpSpPr>
          <p:sp>
            <p:nvSpPr>
              <p:cNvPr id="696" name="Google Shape;696;p22"/>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2"/>
            <p:cNvGrpSpPr/>
            <p:nvPr/>
          </p:nvGrpSpPr>
          <p:grpSpPr>
            <a:xfrm>
              <a:off x="713225" y="4359300"/>
              <a:ext cx="1034975" cy="53225"/>
              <a:chOff x="713225" y="4359300"/>
              <a:chExt cx="1034975" cy="53225"/>
            </a:xfrm>
          </p:grpSpPr>
          <p:sp>
            <p:nvSpPr>
              <p:cNvPr id="705" name="Google Shape;705;p22"/>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22"/>
            <p:cNvGrpSpPr/>
            <p:nvPr/>
          </p:nvGrpSpPr>
          <p:grpSpPr>
            <a:xfrm>
              <a:off x="713225" y="4249875"/>
              <a:ext cx="1034975" cy="53225"/>
              <a:chOff x="713225" y="4249875"/>
              <a:chExt cx="1034975" cy="53225"/>
            </a:xfrm>
          </p:grpSpPr>
          <p:sp>
            <p:nvSpPr>
              <p:cNvPr id="714" name="Google Shape;714;p22"/>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2" name="Google Shape;722;p22"/>
          <p:cNvSpPr/>
          <p:nvPr/>
        </p:nvSpPr>
        <p:spPr>
          <a:xfrm rot="10800000" flipH="1">
            <a:off x="8397102" y="-312848"/>
            <a:ext cx="746892" cy="1493542"/>
          </a:xfrm>
          <a:custGeom>
            <a:avLst/>
            <a:gdLst/>
            <a:ahLst/>
            <a:cxnLst/>
            <a:rect l="l" t="t" r="r" b="b"/>
            <a:pathLst>
              <a:path w="7296" h="14590" fill="none" extrusionOk="0">
                <a:moveTo>
                  <a:pt x="7295" y="14590"/>
                </a:moveTo>
                <a:cubicBezTo>
                  <a:pt x="3283" y="14590"/>
                  <a:pt x="0" y="11338"/>
                  <a:pt x="0" y="7295"/>
                </a:cubicBezTo>
                <a:cubicBezTo>
                  <a:pt x="0" y="3283"/>
                  <a:pt x="3283" y="0"/>
                  <a:pt x="7295"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rot="10800000" flipH="1">
            <a:off x="8577583" y="-98187"/>
            <a:ext cx="538364" cy="1073528"/>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txBox="1">
            <a:spLocks noGrp="1"/>
          </p:cNvSpPr>
          <p:nvPr>
            <p:ph type="title"/>
          </p:nvPr>
        </p:nvSpPr>
        <p:spPr>
          <a:xfrm>
            <a:off x="713225" y="457200"/>
            <a:ext cx="7717500" cy="5727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5" name="Google Shape;725;p22"/>
          <p:cNvSpPr txBox="1">
            <a:spLocks noGrp="1"/>
          </p:cNvSpPr>
          <p:nvPr>
            <p:ph type="subTitle" idx="1"/>
          </p:nvPr>
        </p:nvSpPr>
        <p:spPr>
          <a:xfrm>
            <a:off x="6609475" y="1845963"/>
            <a:ext cx="1828800" cy="8976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726" name="Google Shape;726;p22"/>
          <p:cNvSpPr txBox="1">
            <a:spLocks noGrp="1"/>
          </p:cNvSpPr>
          <p:nvPr>
            <p:ph type="subTitle" idx="2"/>
          </p:nvPr>
        </p:nvSpPr>
        <p:spPr>
          <a:xfrm>
            <a:off x="6609475" y="1271016"/>
            <a:ext cx="1828800" cy="457200"/>
          </a:xfrm>
          <a:prstGeom prst="rect">
            <a:avLst/>
          </a:prstGeom>
        </p:spPr>
        <p:txBody>
          <a:bodyPr spcFirstLastPara="1" wrap="square" lIns="0" tIns="0" rIns="0" bIns="0" anchor="b" anchorCtr="0">
            <a:noAutofit/>
          </a:bodyPr>
          <a:lstStyle>
            <a:lvl1pPr lvl="0" algn="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7" name="Google Shape;727;p22"/>
          <p:cNvSpPr txBox="1">
            <a:spLocks noGrp="1"/>
          </p:cNvSpPr>
          <p:nvPr>
            <p:ph type="subTitle" idx="3"/>
          </p:nvPr>
        </p:nvSpPr>
        <p:spPr>
          <a:xfrm>
            <a:off x="6609475" y="3875931"/>
            <a:ext cx="1828800" cy="8976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728" name="Google Shape;728;p22"/>
          <p:cNvSpPr txBox="1">
            <a:spLocks noGrp="1"/>
          </p:cNvSpPr>
          <p:nvPr>
            <p:ph type="subTitle" idx="4"/>
          </p:nvPr>
        </p:nvSpPr>
        <p:spPr>
          <a:xfrm>
            <a:off x="6609475" y="3300984"/>
            <a:ext cx="1828800" cy="457200"/>
          </a:xfrm>
          <a:prstGeom prst="rect">
            <a:avLst/>
          </a:prstGeom>
        </p:spPr>
        <p:txBody>
          <a:bodyPr spcFirstLastPara="1" wrap="square" lIns="0" tIns="0" rIns="0" bIns="0" anchor="b" anchorCtr="0">
            <a:noAutofit/>
          </a:bodyPr>
          <a:lstStyle>
            <a:lvl1pPr lvl="0" algn="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p:nvPr/>
        </p:nvSpPr>
        <p:spPr>
          <a:xfrm>
            <a:off x="-68750" y="1265049"/>
            <a:ext cx="1235502" cy="2472739"/>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96632" y="1265049"/>
            <a:ext cx="1237295" cy="2472739"/>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a:off x="871637" y="2482815"/>
            <a:ext cx="1366658" cy="212443"/>
            <a:chOff x="713225" y="4468250"/>
            <a:chExt cx="1036525" cy="161125"/>
          </a:xfrm>
        </p:grpSpPr>
        <p:sp>
          <p:nvSpPr>
            <p:cNvPr id="68" name="Google Shape;68;p3"/>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3"/>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0_1">
    <p:bg>
      <p:bgPr>
        <a:solidFill>
          <a:schemeClr val="accent1"/>
        </a:solidFill>
        <a:effectLst/>
      </p:bgPr>
    </p:bg>
    <p:spTree>
      <p:nvGrpSpPr>
        <p:cNvPr id="1" name="Shape 729"/>
        <p:cNvGrpSpPr/>
        <p:nvPr/>
      </p:nvGrpSpPr>
      <p:grpSpPr>
        <a:xfrm>
          <a:off x="0" y="0"/>
          <a:ext cx="0" cy="0"/>
          <a:chOff x="0" y="0"/>
          <a:chExt cx="0" cy="0"/>
        </a:xfrm>
      </p:grpSpPr>
      <p:sp>
        <p:nvSpPr>
          <p:cNvPr id="730" name="Google Shape;730;p23"/>
          <p:cNvSpPr/>
          <p:nvPr/>
        </p:nvSpPr>
        <p:spPr>
          <a:xfrm rot="10800000">
            <a:off x="-152405" y="2888998"/>
            <a:ext cx="698957" cy="1397818"/>
          </a:xfrm>
          <a:custGeom>
            <a:avLst/>
            <a:gdLst/>
            <a:ahLst/>
            <a:cxnLst/>
            <a:rect l="l" t="t" r="r" b="b"/>
            <a:pathLst>
              <a:path w="7296" h="14591" fill="none" extrusionOk="0">
                <a:moveTo>
                  <a:pt x="7295" y="14591"/>
                </a:moveTo>
                <a:cubicBezTo>
                  <a:pt x="3283" y="14591"/>
                  <a:pt x="0" y="11308"/>
                  <a:pt x="0" y="7296"/>
                </a:cubicBezTo>
                <a:cubicBezTo>
                  <a:pt x="0" y="3253"/>
                  <a:pt x="3283" y="1"/>
                  <a:pt x="7295" y="1"/>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rot="10800000">
            <a:off x="-126155" y="3087017"/>
            <a:ext cx="503812" cy="1004655"/>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23"/>
          <p:cNvGrpSpPr/>
          <p:nvPr/>
        </p:nvGrpSpPr>
        <p:grpSpPr>
          <a:xfrm>
            <a:off x="7064117" y="4386990"/>
            <a:ext cx="1366658" cy="212443"/>
            <a:chOff x="713225" y="4468250"/>
            <a:chExt cx="1036525" cy="161125"/>
          </a:xfrm>
        </p:grpSpPr>
        <p:sp>
          <p:nvSpPr>
            <p:cNvPr id="733" name="Google Shape;733;p23"/>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3"/>
          <p:cNvSpPr/>
          <p:nvPr/>
        </p:nvSpPr>
        <p:spPr>
          <a:xfrm>
            <a:off x="6895750" y="5395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a:off x="6895750" y="7241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2" name="Google Shape;752;p23"/>
          <p:cNvSpPr txBox="1">
            <a:spLocks noGrp="1"/>
          </p:cNvSpPr>
          <p:nvPr>
            <p:ph type="subTitle" idx="1"/>
          </p:nvPr>
        </p:nvSpPr>
        <p:spPr>
          <a:xfrm>
            <a:off x="2246456" y="291884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753" name="Google Shape;753;p23"/>
          <p:cNvSpPr txBox="1">
            <a:spLocks noGrp="1"/>
          </p:cNvSpPr>
          <p:nvPr>
            <p:ph type="subTitle" idx="2"/>
          </p:nvPr>
        </p:nvSpPr>
        <p:spPr>
          <a:xfrm>
            <a:off x="2246456" y="2331720"/>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4" name="Google Shape;754;p23"/>
          <p:cNvSpPr txBox="1">
            <a:spLocks noGrp="1"/>
          </p:cNvSpPr>
          <p:nvPr>
            <p:ph type="subTitle" idx="3"/>
          </p:nvPr>
        </p:nvSpPr>
        <p:spPr>
          <a:xfrm>
            <a:off x="4418156" y="291884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755" name="Google Shape;755;p23"/>
          <p:cNvSpPr txBox="1">
            <a:spLocks noGrp="1"/>
          </p:cNvSpPr>
          <p:nvPr>
            <p:ph type="subTitle" idx="4"/>
          </p:nvPr>
        </p:nvSpPr>
        <p:spPr>
          <a:xfrm>
            <a:off x="4418156" y="2331720"/>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6" name="Google Shape;756;p23"/>
          <p:cNvSpPr txBox="1">
            <a:spLocks noGrp="1"/>
          </p:cNvSpPr>
          <p:nvPr>
            <p:ph type="subTitle" idx="5"/>
          </p:nvPr>
        </p:nvSpPr>
        <p:spPr>
          <a:xfrm>
            <a:off x="6589850" y="2918859"/>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algn="ctr" rtl="0">
              <a:spcBef>
                <a:spcPts val="0"/>
              </a:spcBef>
              <a:spcAft>
                <a:spcPts val="0"/>
              </a:spcAft>
              <a:buSzPts val="1400"/>
              <a:buFont typeface="Lato"/>
              <a:buNone/>
              <a:defRPr>
                <a:latin typeface="Lato"/>
                <a:ea typeface="Lato"/>
                <a:cs typeface="Lato"/>
                <a:sym typeface="Lato"/>
              </a:defRPr>
            </a:lvl2pPr>
            <a:lvl3pPr lvl="2" algn="ctr" rtl="0">
              <a:spcBef>
                <a:spcPts val="0"/>
              </a:spcBef>
              <a:spcAft>
                <a:spcPts val="0"/>
              </a:spcAft>
              <a:buSzPts val="1400"/>
              <a:buFont typeface="Lato"/>
              <a:buNone/>
              <a:defRPr>
                <a:latin typeface="Lato"/>
                <a:ea typeface="Lato"/>
                <a:cs typeface="Lato"/>
                <a:sym typeface="Lato"/>
              </a:defRPr>
            </a:lvl3pPr>
            <a:lvl4pPr lvl="3" algn="ctr" rtl="0">
              <a:spcBef>
                <a:spcPts val="0"/>
              </a:spcBef>
              <a:spcAft>
                <a:spcPts val="0"/>
              </a:spcAft>
              <a:buSzPts val="1400"/>
              <a:buFont typeface="Lato"/>
              <a:buNone/>
              <a:defRPr>
                <a:latin typeface="Lato"/>
                <a:ea typeface="Lato"/>
                <a:cs typeface="Lato"/>
                <a:sym typeface="Lato"/>
              </a:defRPr>
            </a:lvl4pPr>
            <a:lvl5pPr lvl="4" algn="ctr" rtl="0">
              <a:spcBef>
                <a:spcPts val="0"/>
              </a:spcBef>
              <a:spcAft>
                <a:spcPts val="0"/>
              </a:spcAft>
              <a:buSzPts val="1400"/>
              <a:buFont typeface="Lato"/>
              <a:buNone/>
              <a:defRPr>
                <a:latin typeface="Lato"/>
                <a:ea typeface="Lato"/>
                <a:cs typeface="Lato"/>
                <a:sym typeface="Lato"/>
              </a:defRPr>
            </a:lvl5pPr>
            <a:lvl6pPr lvl="5" algn="ctr" rtl="0">
              <a:spcBef>
                <a:spcPts val="0"/>
              </a:spcBef>
              <a:spcAft>
                <a:spcPts val="0"/>
              </a:spcAft>
              <a:buSzPts val="1400"/>
              <a:buFont typeface="Lato"/>
              <a:buNone/>
              <a:defRPr>
                <a:latin typeface="Lato"/>
                <a:ea typeface="Lato"/>
                <a:cs typeface="Lato"/>
                <a:sym typeface="Lato"/>
              </a:defRPr>
            </a:lvl6pPr>
            <a:lvl7pPr lvl="6" algn="ctr" rtl="0">
              <a:spcBef>
                <a:spcPts val="0"/>
              </a:spcBef>
              <a:spcAft>
                <a:spcPts val="0"/>
              </a:spcAft>
              <a:buSzPts val="1400"/>
              <a:buFont typeface="Lato"/>
              <a:buNone/>
              <a:defRPr>
                <a:latin typeface="Lato"/>
                <a:ea typeface="Lato"/>
                <a:cs typeface="Lato"/>
                <a:sym typeface="Lato"/>
              </a:defRPr>
            </a:lvl7pPr>
            <a:lvl8pPr lvl="7" algn="ctr" rtl="0">
              <a:spcBef>
                <a:spcPts val="0"/>
              </a:spcBef>
              <a:spcAft>
                <a:spcPts val="0"/>
              </a:spcAft>
              <a:buSzPts val="1400"/>
              <a:buFont typeface="Lato"/>
              <a:buNone/>
              <a:defRPr>
                <a:latin typeface="Lato"/>
                <a:ea typeface="Lato"/>
                <a:cs typeface="Lato"/>
                <a:sym typeface="Lato"/>
              </a:defRPr>
            </a:lvl8pPr>
            <a:lvl9pPr lvl="8" algn="ctr" rtl="0">
              <a:spcBef>
                <a:spcPts val="0"/>
              </a:spcBef>
              <a:spcAft>
                <a:spcPts val="0"/>
              </a:spcAft>
              <a:buSzPts val="1400"/>
              <a:buFont typeface="Lato"/>
              <a:buNone/>
              <a:defRPr>
                <a:latin typeface="Lato"/>
                <a:ea typeface="Lato"/>
                <a:cs typeface="Lato"/>
                <a:sym typeface="Lato"/>
              </a:defRPr>
            </a:lvl9pPr>
          </a:lstStyle>
          <a:p>
            <a:endParaRPr/>
          </a:p>
        </p:txBody>
      </p:sp>
      <p:sp>
        <p:nvSpPr>
          <p:cNvPr id="757" name="Google Shape;757;p23"/>
          <p:cNvSpPr txBox="1">
            <a:spLocks noGrp="1"/>
          </p:cNvSpPr>
          <p:nvPr>
            <p:ph type="subTitle" idx="6"/>
          </p:nvPr>
        </p:nvSpPr>
        <p:spPr>
          <a:xfrm>
            <a:off x="6589850" y="2331720"/>
            <a:ext cx="18288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58"/>
        <p:cNvGrpSpPr/>
        <p:nvPr/>
      </p:nvGrpSpPr>
      <p:grpSpPr>
        <a:xfrm>
          <a:off x="0" y="0"/>
          <a:ext cx="0" cy="0"/>
          <a:chOff x="0" y="0"/>
          <a:chExt cx="0" cy="0"/>
        </a:xfrm>
      </p:grpSpPr>
      <p:sp>
        <p:nvSpPr>
          <p:cNvPr id="759" name="Google Shape;759;p24"/>
          <p:cNvSpPr/>
          <p:nvPr/>
        </p:nvSpPr>
        <p:spPr>
          <a:xfrm rot="10800000">
            <a:off x="-174855" y="1474998"/>
            <a:ext cx="698957" cy="1397818"/>
          </a:xfrm>
          <a:custGeom>
            <a:avLst/>
            <a:gdLst/>
            <a:ahLst/>
            <a:cxnLst/>
            <a:rect l="l" t="t" r="r" b="b"/>
            <a:pathLst>
              <a:path w="7296" h="14591" fill="none" extrusionOk="0">
                <a:moveTo>
                  <a:pt x="7295" y="14591"/>
                </a:moveTo>
                <a:cubicBezTo>
                  <a:pt x="3283" y="14591"/>
                  <a:pt x="0" y="11308"/>
                  <a:pt x="0" y="7296"/>
                </a:cubicBezTo>
                <a:cubicBezTo>
                  <a:pt x="0" y="3253"/>
                  <a:pt x="3283" y="1"/>
                  <a:pt x="7295" y="1"/>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rot="10800000">
            <a:off x="-148605" y="1673017"/>
            <a:ext cx="503812" cy="1004655"/>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24"/>
          <p:cNvGrpSpPr/>
          <p:nvPr/>
        </p:nvGrpSpPr>
        <p:grpSpPr>
          <a:xfrm>
            <a:off x="713217" y="4386990"/>
            <a:ext cx="1366658" cy="212443"/>
            <a:chOff x="713225" y="4468250"/>
            <a:chExt cx="1036525" cy="161125"/>
          </a:xfrm>
        </p:grpSpPr>
        <p:sp>
          <p:nvSpPr>
            <p:cNvPr id="762" name="Google Shape;762;p24"/>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24"/>
          <p:cNvSpPr/>
          <p:nvPr/>
        </p:nvSpPr>
        <p:spPr>
          <a:xfrm>
            <a:off x="6895750" y="5395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6895750" y="7241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4">
  <p:cSld name="CUSTOM">
    <p:spTree>
      <p:nvGrpSpPr>
        <p:cNvPr id="1" name="Shape 781"/>
        <p:cNvGrpSpPr/>
        <p:nvPr/>
      </p:nvGrpSpPr>
      <p:grpSpPr>
        <a:xfrm>
          <a:off x="0" y="0"/>
          <a:ext cx="0" cy="0"/>
          <a:chOff x="0" y="0"/>
          <a:chExt cx="0" cy="0"/>
        </a:xfrm>
      </p:grpSpPr>
      <p:sp>
        <p:nvSpPr>
          <p:cNvPr id="782" name="Google Shape;782;p25"/>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83" name="Google Shape;783;p25"/>
          <p:cNvSpPr txBox="1">
            <a:spLocks noGrp="1"/>
          </p:cNvSpPr>
          <p:nvPr>
            <p:ph type="subTitle" idx="1"/>
          </p:nvPr>
        </p:nvSpPr>
        <p:spPr>
          <a:xfrm>
            <a:off x="1334075" y="1472184"/>
            <a:ext cx="10560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4" name="Google Shape;784;p25"/>
          <p:cNvSpPr txBox="1">
            <a:spLocks noGrp="1"/>
          </p:cNvSpPr>
          <p:nvPr>
            <p:ph type="subTitle" idx="2"/>
          </p:nvPr>
        </p:nvSpPr>
        <p:spPr>
          <a:xfrm>
            <a:off x="905750" y="2377817"/>
            <a:ext cx="20208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785" name="Google Shape;785;p25"/>
          <p:cNvSpPr txBox="1">
            <a:spLocks noGrp="1"/>
          </p:cNvSpPr>
          <p:nvPr>
            <p:ph type="subTitle" idx="3"/>
          </p:nvPr>
        </p:nvSpPr>
        <p:spPr>
          <a:xfrm>
            <a:off x="4077275" y="1472184"/>
            <a:ext cx="10560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6" name="Google Shape;786;p25"/>
          <p:cNvSpPr txBox="1">
            <a:spLocks noGrp="1"/>
          </p:cNvSpPr>
          <p:nvPr>
            <p:ph type="subTitle" idx="4"/>
          </p:nvPr>
        </p:nvSpPr>
        <p:spPr>
          <a:xfrm>
            <a:off x="3572754" y="2377810"/>
            <a:ext cx="20208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787" name="Google Shape;787;p25"/>
          <p:cNvSpPr txBox="1">
            <a:spLocks noGrp="1"/>
          </p:cNvSpPr>
          <p:nvPr>
            <p:ph type="subTitle" idx="5"/>
          </p:nvPr>
        </p:nvSpPr>
        <p:spPr>
          <a:xfrm>
            <a:off x="6753924" y="1472184"/>
            <a:ext cx="1056000" cy="4572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4"/>
              </a:buClr>
              <a:buSzPts val="1800"/>
              <a:buFont typeface="Alegreya Sans"/>
              <a:buNone/>
              <a:defRPr sz="1800">
                <a:solidFill>
                  <a:schemeClr val="lt1"/>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8" name="Google Shape;788;p25"/>
          <p:cNvSpPr txBox="1">
            <a:spLocks noGrp="1"/>
          </p:cNvSpPr>
          <p:nvPr>
            <p:ph type="subTitle" idx="6"/>
          </p:nvPr>
        </p:nvSpPr>
        <p:spPr>
          <a:xfrm>
            <a:off x="6249396" y="2377817"/>
            <a:ext cx="20208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grpSp>
        <p:nvGrpSpPr>
          <p:cNvPr id="789" name="Google Shape;789;p25"/>
          <p:cNvGrpSpPr/>
          <p:nvPr/>
        </p:nvGrpSpPr>
        <p:grpSpPr>
          <a:xfrm>
            <a:off x="3804488" y="4315950"/>
            <a:ext cx="1535025" cy="283475"/>
            <a:chOff x="-112475" y="4315950"/>
            <a:chExt cx="1535025" cy="283475"/>
          </a:xfrm>
        </p:grpSpPr>
        <p:sp>
          <p:nvSpPr>
            <p:cNvPr id="790" name="Google Shape;790;p25"/>
            <p:cNvSpPr/>
            <p:nvPr/>
          </p:nvSpPr>
          <p:spPr>
            <a:xfrm>
              <a:off x="-112475"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a:off x="-112475"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25"/>
          <p:cNvGrpSpPr/>
          <p:nvPr/>
        </p:nvGrpSpPr>
        <p:grpSpPr>
          <a:xfrm>
            <a:off x="7088988" y="4363238"/>
            <a:ext cx="3015175" cy="188900"/>
            <a:chOff x="7357363" y="4395900"/>
            <a:chExt cx="3015175" cy="188900"/>
          </a:xfrm>
        </p:grpSpPr>
        <p:grpSp>
          <p:nvGrpSpPr>
            <p:cNvPr id="793" name="Google Shape;793;p25"/>
            <p:cNvGrpSpPr/>
            <p:nvPr/>
          </p:nvGrpSpPr>
          <p:grpSpPr>
            <a:xfrm>
              <a:off x="7357363" y="4531600"/>
              <a:ext cx="2509175" cy="53200"/>
              <a:chOff x="713225" y="537850"/>
              <a:chExt cx="2509175" cy="53200"/>
            </a:xfrm>
          </p:grpSpPr>
          <p:sp>
            <p:nvSpPr>
              <p:cNvPr id="794" name="Google Shape;794;p25"/>
              <p:cNvSpPr/>
              <p:nvPr/>
            </p:nvSpPr>
            <p:spPr>
              <a:xfrm>
                <a:off x="713225"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901675" y="537850"/>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1090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1280100"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1468550"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1657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1846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2036175"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2223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2413100" y="537850"/>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2602300"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a:off x="2790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2979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31691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25"/>
            <p:cNvGrpSpPr/>
            <p:nvPr/>
          </p:nvGrpSpPr>
          <p:grpSpPr>
            <a:xfrm>
              <a:off x="7863363" y="4395900"/>
              <a:ext cx="2509175" cy="53200"/>
              <a:chOff x="713225" y="537850"/>
              <a:chExt cx="2509175" cy="53200"/>
            </a:xfrm>
          </p:grpSpPr>
          <p:sp>
            <p:nvSpPr>
              <p:cNvPr id="809" name="Google Shape;809;p25"/>
              <p:cNvSpPr/>
              <p:nvPr/>
            </p:nvSpPr>
            <p:spPr>
              <a:xfrm>
                <a:off x="713225"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5"/>
              <p:cNvSpPr/>
              <p:nvPr/>
            </p:nvSpPr>
            <p:spPr>
              <a:xfrm>
                <a:off x="901675" y="537850"/>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5"/>
              <p:cNvSpPr/>
              <p:nvPr/>
            </p:nvSpPr>
            <p:spPr>
              <a:xfrm>
                <a:off x="1090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5"/>
              <p:cNvSpPr/>
              <p:nvPr/>
            </p:nvSpPr>
            <p:spPr>
              <a:xfrm>
                <a:off x="1280100"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5"/>
              <p:cNvSpPr/>
              <p:nvPr/>
            </p:nvSpPr>
            <p:spPr>
              <a:xfrm>
                <a:off x="1468550"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a:off x="1657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5"/>
              <p:cNvSpPr/>
              <p:nvPr/>
            </p:nvSpPr>
            <p:spPr>
              <a:xfrm>
                <a:off x="1846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5"/>
              <p:cNvSpPr/>
              <p:nvPr/>
            </p:nvSpPr>
            <p:spPr>
              <a:xfrm>
                <a:off x="2036175"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2223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5"/>
              <p:cNvSpPr/>
              <p:nvPr/>
            </p:nvSpPr>
            <p:spPr>
              <a:xfrm>
                <a:off x="2413100" y="537850"/>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5"/>
              <p:cNvSpPr/>
              <p:nvPr/>
            </p:nvSpPr>
            <p:spPr>
              <a:xfrm>
                <a:off x="2602300"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5"/>
              <p:cNvSpPr/>
              <p:nvPr/>
            </p:nvSpPr>
            <p:spPr>
              <a:xfrm>
                <a:off x="2790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5"/>
              <p:cNvSpPr/>
              <p:nvPr/>
            </p:nvSpPr>
            <p:spPr>
              <a:xfrm>
                <a:off x="2979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5"/>
              <p:cNvSpPr/>
              <p:nvPr/>
            </p:nvSpPr>
            <p:spPr>
              <a:xfrm>
                <a:off x="31691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 name="Google Shape;823;p25"/>
          <p:cNvGrpSpPr/>
          <p:nvPr/>
        </p:nvGrpSpPr>
        <p:grpSpPr>
          <a:xfrm>
            <a:off x="-960162" y="4363238"/>
            <a:ext cx="3015175" cy="188900"/>
            <a:chOff x="-691787" y="4395900"/>
            <a:chExt cx="3015175" cy="188900"/>
          </a:xfrm>
        </p:grpSpPr>
        <p:grpSp>
          <p:nvGrpSpPr>
            <p:cNvPr id="824" name="Google Shape;824;p25"/>
            <p:cNvGrpSpPr/>
            <p:nvPr/>
          </p:nvGrpSpPr>
          <p:grpSpPr>
            <a:xfrm>
              <a:off x="-691787" y="4531600"/>
              <a:ext cx="2509175" cy="53200"/>
              <a:chOff x="713225" y="537850"/>
              <a:chExt cx="2509175" cy="53200"/>
            </a:xfrm>
          </p:grpSpPr>
          <p:sp>
            <p:nvSpPr>
              <p:cNvPr id="825" name="Google Shape;825;p25"/>
              <p:cNvSpPr/>
              <p:nvPr/>
            </p:nvSpPr>
            <p:spPr>
              <a:xfrm>
                <a:off x="713225"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5"/>
              <p:cNvSpPr/>
              <p:nvPr/>
            </p:nvSpPr>
            <p:spPr>
              <a:xfrm>
                <a:off x="901675" y="537850"/>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5"/>
              <p:cNvSpPr/>
              <p:nvPr/>
            </p:nvSpPr>
            <p:spPr>
              <a:xfrm>
                <a:off x="1090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p:nvPr/>
            </p:nvSpPr>
            <p:spPr>
              <a:xfrm>
                <a:off x="1280100"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5"/>
              <p:cNvSpPr/>
              <p:nvPr/>
            </p:nvSpPr>
            <p:spPr>
              <a:xfrm>
                <a:off x="1468550"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5"/>
              <p:cNvSpPr/>
              <p:nvPr/>
            </p:nvSpPr>
            <p:spPr>
              <a:xfrm>
                <a:off x="1657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p:nvPr/>
            </p:nvSpPr>
            <p:spPr>
              <a:xfrm>
                <a:off x="1846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5"/>
              <p:cNvSpPr/>
              <p:nvPr/>
            </p:nvSpPr>
            <p:spPr>
              <a:xfrm>
                <a:off x="2036175"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2223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p:nvPr/>
            </p:nvSpPr>
            <p:spPr>
              <a:xfrm>
                <a:off x="2413100" y="537850"/>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5"/>
              <p:cNvSpPr/>
              <p:nvPr/>
            </p:nvSpPr>
            <p:spPr>
              <a:xfrm>
                <a:off x="2602300"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2790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2979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31691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25"/>
            <p:cNvGrpSpPr/>
            <p:nvPr/>
          </p:nvGrpSpPr>
          <p:grpSpPr>
            <a:xfrm>
              <a:off x="-185787" y="4395900"/>
              <a:ext cx="2509175" cy="53200"/>
              <a:chOff x="713225" y="537850"/>
              <a:chExt cx="2509175" cy="53200"/>
            </a:xfrm>
          </p:grpSpPr>
          <p:sp>
            <p:nvSpPr>
              <p:cNvPr id="840" name="Google Shape;840;p25"/>
              <p:cNvSpPr/>
              <p:nvPr/>
            </p:nvSpPr>
            <p:spPr>
              <a:xfrm>
                <a:off x="713225"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a:off x="901675" y="537850"/>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p:nvPr/>
            </p:nvSpPr>
            <p:spPr>
              <a:xfrm>
                <a:off x="1090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a:off x="1280100" y="537850"/>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5"/>
              <p:cNvSpPr/>
              <p:nvPr/>
            </p:nvSpPr>
            <p:spPr>
              <a:xfrm>
                <a:off x="1468550"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p:nvPr/>
            </p:nvSpPr>
            <p:spPr>
              <a:xfrm>
                <a:off x="1657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5"/>
              <p:cNvSpPr/>
              <p:nvPr/>
            </p:nvSpPr>
            <p:spPr>
              <a:xfrm>
                <a:off x="1846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5"/>
              <p:cNvSpPr/>
              <p:nvPr/>
            </p:nvSpPr>
            <p:spPr>
              <a:xfrm>
                <a:off x="2036175"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5"/>
              <p:cNvSpPr/>
              <p:nvPr/>
            </p:nvSpPr>
            <p:spPr>
              <a:xfrm>
                <a:off x="22238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p:nvPr/>
            </p:nvSpPr>
            <p:spPr>
              <a:xfrm>
                <a:off x="2413100" y="537850"/>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5"/>
              <p:cNvSpPr/>
              <p:nvPr/>
            </p:nvSpPr>
            <p:spPr>
              <a:xfrm>
                <a:off x="2602300" y="537850"/>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5"/>
              <p:cNvSpPr/>
              <p:nvPr/>
            </p:nvSpPr>
            <p:spPr>
              <a:xfrm>
                <a:off x="2790750"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p:nvPr/>
            </p:nvSpPr>
            <p:spPr>
              <a:xfrm>
                <a:off x="2979975" y="537850"/>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5"/>
              <p:cNvSpPr/>
              <p:nvPr/>
            </p:nvSpPr>
            <p:spPr>
              <a:xfrm>
                <a:off x="3169175" y="537850"/>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854"/>
        <p:cNvGrpSpPr/>
        <p:nvPr/>
      </p:nvGrpSpPr>
      <p:grpSpPr>
        <a:xfrm>
          <a:off x="0" y="0"/>
          <a:ext cx="0" cy="0"/>
          <a:chOff x="0" y="0"/>
          <a:chExt cx="0" cy="0"/>
        </a:xfrm>
      </p:grpSpPr>
      <p:grpSp>
        <p:nvGrpSpPr>
          <p:cNvPr id="855" name="Google Shape;855;p26"/>
          <p:cNvGrpSpPr/>
          <p:nvPr/>
        </p:nvGrpSpPr>
        <p:grpSpPr>
          <a:xfrm flipH="1">
            <a:off x="-54287" y="541000"/>
            <a:ext cx="1034975" cy="380725"/>
            <a:chOff x="713225" y="4249875"/>
            <a:chExt cx="1034975" cy="380725"/>
          </a:xfrm>
        </p:grpSpPr>
        <p:grpSp>
          <p:nvGrpSpPr>
            <p:cNvPr id="856" name="Google Shape;856;p26"/>
            <p:cNvGrpSpPr/>
            <p:nvPr/>
          </p:nvGrpSpPr>
          <p:grpSpPr>
            <a:xfrm>
              <a:off x="713225" y="4577400"/>
              <a:ext cx="1034975" cy="53200"/>
              <a:chOff x="713225" y="4577400"/>
              <a:chExt cx="1034975" cy="53200"/>
            </a:xfrm>
          </p:grpSpPr>
          <p:sp>
            <p:nvSpPr>
              <p:cNvPr id="857" name="Google Shape;857;p26"/>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26"/>
            <p:cNvGrpSpPr/>
            <p:nvPr/>
          </p:nvGrpSpPr>
          <p:grpSpPr>
            <a:xfrm>
              <a:off x="713225" y="4468725"/>
              <a:ext cx="1034975" cy="53225"/>
              <a:chOff x="713225" y="4468725"/>
              <a:chExt cx="1034975" cy="53225"/>
            </a:xfrm>
          </p:grpSpPr>
          <p:sp>
            <p:nvSpPr>
              <p:cNvPr id="866" name="Google Shape;866;p26"/>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26"/>
            <p:cNvGrpSpPr/>
            <p:nvPr/>
          </p:nvGrpSpPr>
          <p:grpSpPr>
            <a:xfrm>
              <a:off x="713225" y="4359300"/>
              <a:ext cx="1034975" cy="53225"/>
              <a:chOff x="713225" y="4359300"/>
              <a:chExt cx="1034975" cy="53225"/>
            </a:xfrm>
          </p:grpSpPr>
          <p:sp>
            <p:nvSpPr>
              <p:cNvPr id="875" name="Google Shape;875;p26"/>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6"/>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6"/>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6"/>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6"/>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6"/>
            <p:cNvGrpSpPr/>
            <p:nvPr/>
          </p:nvGrpSpPr>
          <p:grpSpPr>
            <a:xfrm>
              <a:off x="713225" y="4249875"/>
              <a:ext cx="1034975" cy="53225"/>
              <a:chOff x="713225" y="4249875"/>
              <a:chExt cx="1034975" cy="53225"/>
            </a:xfrm>
          </p:grpSpPr>
          <p:sp>
            <p:nvSpPr>
              <p:cNvPr id="884" name="Google Shape;884;p26"/>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6"/>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6"/>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6"/>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6"/>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6"/>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6"/>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26"/>
          <p:cNvGrpSpPr/>
          <p:nvPr/>
        </p:nvGrpSpPr>
        <p:grpSpPr>
          <a:xfrm flipH="1">
            <a:off x="8430888" y="2430013"/>
            <a:ext cx="1535025" cy="283475"/>
            <a:chOff x="-112475" y="4315950"/>
            <a:chExt cx="1535025" cy="283475"/>
          </a:xfrm>
        </p:grpSpPr>
        <p:sp>
          <p:nvSpPr>
            <p:cNvPr id="893" name="Google Shape;893;p26"/>
            <p:cNvSpPr/>
            <p:nvPr/>
          </p:nvSpPr>
          <p:spPr>
            <a:xfrm>
              <a:off x="-112475"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6"/>
            <p:cNvSpPr/>
            <p:nvPr/>
          </p:nvSpPr>
          <p:spPr>
            <a:xfrm>
              <a:off x="-112475"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26"/>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3_1">
    <p:bg>
      <p:bgPr>
        <a:solidFill>
          <a:schemeClr val="accent1"/>
        </a:solidFill>
        <a:effectLst/>
      </p:bgPr>
    </p:bg>
    <p:spTree>
      <p:nvGrpSpPr>
        <p:cNvPr id="1" name="Shape 896"/>
        <p:cNvGrpSpPr/>
        <p:nvPr/>
      </p:nvGrpSpPr>
      <p:grpSpPr>
        <a:xfrm>
          <a:off x="0" y="0"/>
          <a:ext cx="0" cy="0"/>
          <a:chOff x="0" y="0"/>
          <a:chExt cx="0" cy="0"/>
        </a:xfrm>
      </p:grpSpPr>
      <p:sp>
        <p:nvSpPr>
          <p:cNvPr id="897" name="Google Shape;897;p27"/>
          <p:cNvSpPr/>
          <p:nvPr/>
        </p:nvSpPr>
        <p:spPr>
          <a:xfrm>
            <a:off x="6895750" y="5395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7"/>
          <p:cNvSpPr/>
          <p:nvPr/>
        </p:nvSpPr>
        <p:spPr>
          <a:xfrm>
            <a:off x="6895750" y="7241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7"/>
          <p:cNvSpPr/>
          <p:nvPr/>
        </p:nvSpPr>
        <p:spPr>
          <a:xfrm rot="10800000">
            <a:off x="-152405" y="2888998"/>
            <a:ext cx="698957" cy="1397818"/>
          </a:xfrm>
          <a:custGeom>
            <a:avLst/>
            <a:gdLst/>
            <a:ahLst/>
            <a:cxnLst/>
            <a:rect l="l" t="t" r="r" b="b"/>
            <a:pathLst>
              <a:path w="7296" h="14591" fill="none" extrusionOk="0">
                <a:moveTo>
                  <a:pt x="7295" y="14591"/>
                </a:moveTo>
                <a:cubicBezTo>
                  <a:pt x="3283" y="14591"/>
                  <a:pt x="0" y="11308"/>
                  <a:pt x="0" y="7296"/>
                </a:cubicBezTo>
                <a:cubicBezTo>
                  <a:pt x="0" y="3253"/>
                  <a:pt x="3283" y="1"/>
                  <a:pt x="7295" y="1"/>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rot="10800000">
            <a:off x="-126155" y="3087017"/>
            <a:ext cx="503812" cy="1004655"/>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rtl="0">
              <a:spcBef>
                <a:spcPts val="0"/>
              </a:spcBef>
              <a:spcAft>
                <a:spcPts val="0"/>
              </a:spcAft>
              <a:buSzPts val="35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02" name="Google Shape;902;p27"/>
          <p:cNvGrpSpPr/>
          <p:nvPr/>
        </p:nvGrpSpPr>
        <p:grpSpPr>
          <a:xfrm>
            <a:off x="3064400" y="4410525"/>
            <a:ext cx="3015175" cy="188900"/>
            <a:chOff x="713213" y="4410525"/>
            <a:chExt cx="3015175" cy="188900"/>
          </a:xfrm>
        </p:grpSpPr>
        <p:sp>
          <p:nvSpPr>
            <p:cNvPr id="903" name="Google Shape;903;p27"/>
            <p:cNvSpPr/>
            <p:nvPr/>
          </p:nvSpPr>
          <p:spPr>
            <a:xfrm>
              <a:off x="713213"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901663" y="45462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a:off x="1090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1280088"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1468538"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1657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1846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2036163"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2223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2413088" y="45462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2602288"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2790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2979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31691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1219213"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1407663" y="44105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1596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1786088"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1974538"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2163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2352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2542163"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a:off x="2729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2919088" y="44105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a:off x="3108288"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a:off x="3296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a:off x="3485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36751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931"/>
        <p:cNvGrpSpPr/>
        <p:nvPr/>
      </p:nvGrpSpPr>
      <p:grpSpPr>
        <a:xfrm>
          <a:off x="0" y="0"/>
          <a:ext cx="0" cy="0"/>
          <a:chOff x="0" y="0"/>
          <a:chExt cx="0" cy="0"/>
        </a:xfrm>
      </p:grpSpPr>
      <p:grpSp>
        <p:nvGrpSpPr>
          <p:cNvPr id="932" name="Google Shape;932;p28"/>
          <p:cNvGrpSpPr/>
          <p:nvPr/>
        </p:nvGrpSpPr>
        <p:grpSpPr>
          <a:xfrm>
            <a:off x="7898919" y="548641"/>
            <a:ext cx="531845" cy="538387"/>
            <a:chOff x="418544" y="539491"/>
            <a:chExt cx="531845" cy="538387"/>
          </a:xfrm>
        </p:grpSpPr>
        <p:sp>
          <p:nvSpPr>
            <p:cNvPr id="933" name="Google Shape;933;p28"/>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28"/>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39" name="Google Shape;939;p28"/>
          <p:cNvGrpSpPr/>
          <p:nvPr/>
        </p:nvGrpSpPr>
        <p:grpSpPr>
          <a:xfrm>
            <a:off x="713225" y="3991275"/>
            <a:ext cx="1535025" cy="283475"/>
            <a:chOff x="689100" y="4315950"/>
            <a:chExt cx="1535025" cy="283475"/>
          </a:xfrm>
        </p:grpSpPr>
        <p:sp>
          <p:nvSpPr>
            <p:cNvPr id="940" name="Google Shape;940;p28"/>
            <p:cNvSpPr/>
            <p:nvPr/>
          </p:nvSpPr>
          <p:spPr>
            <a:xfrm>
              <a:off x="68910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68910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6">
  <p:cSld name="CUSTOM_16_2">
    <p:spTree>
      <p:nvGrpSpPr>
        <p:cNvPr id="1" name="Shape 942"/>
        <p:cNvGrpSpPr/>
        <p:nvPr/>
      </p:nvGrpSpPr>
      <p:grpSpPr>
        <a:xfrm>
          <a:off x="0" y="0"/>
          <a:ext cx="0" cy="0"/>
          <a:chOff x="0" y="0"/>
          <a:chExt cx="0" cy="0"/>
        </a:xfrm>
      </p:grpSpPr>
      <p:grpSp>
        <p:nvGrpSpPr>
          <p:cNvPr id="943" name="Google Shape;943;p29"/>
          <p:cNvGrpSpPr/>
          <p:nvPr/>
        </p:nvGrpSpPr>
        <p:grpSpPr>
          <a:xfrm>
            <a:off x="7898919" y="548641"/>
            <a:ext cx="531845" cy="538387"/>
            <a:chOff x="418544" y="539491"/>
            <a:chExt cx="531845" cy="538387"/>
          </a:xfrm>
        </p:grpSpPr>
        <p:sp>
          <p:nvSpPr>
            <p:cNvPr id="944" name="Google Shape;944;p29"/>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29"/>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50" name="Google Shape;950;p29"/>
          <p:cNvGrpSpPr/>
          <p:nvPr/>
        </p:nvGrpSpPr>
        <p:grpSpPr>
          <a:xfrm>
            <a:off x="-508725" y="4677363"/>
            <a:ext cx="1535025" cy="283475"/>
            <a:chOff x="689100" y="4315950"/>
            <a:chExt cx="1535025" cy="283475"/>
          </a:xfrm>
        </p:grpSpPr>
        <p:sp>
          <p:nvSpPr>
            <p:cNvPr id="951" name="Google Shape;951;p29"/>
            <p:cNvSpPr/>
            <p:nvPr/>
          </p:nvSpPr>
          <p:spPr>
            <a:xfrm>
              <a:off x="68910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68910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16_1">
    <p:bg>
      <p:bgPr>
        <a:solidFill>
          <a:schemeClr val="accent1"/>
        </a:solidFill>
        <a:effectLst/>
      </p:bgPr>
    </p:bg>
    <p:spTree>
      <p:nvGrpSpPr>
        <p:cNvPr id="1" name="Shape 953"/>
        <p:cNvGrpSpPr/>
        <p:nvPr/>
      </p:nvGrpSpPr>
      <p:grpSpPr>
        <a:xfrm>
          <a:off x="0" y="0"/>
          <a:ext cx="0" cy="0"/>
          <a:chOff x="0" y="0"/>
          <a:chExt cx="0" cy="0"/>
        </a:xfrm>
      </p:grpSpPr>
      <p:grpSp>
        <p:nvGrpSpPr>
          <p:cNvPr id="954" name="Google Shape;954;p30"/>
          <p:cNvGrpSpPr/>
          <p:nvPr/>
        </p:nvGrpSpPr>
        <p:grpSpPr>
          <a:xfrm>
            <a:off x="7898919" y="548641"/>
            <a:ext cx="531845" cy="538387"/>
            <a:chOff x="418544" y="539491"/>
            <a:chExt cx="531845" cy="538387"/>
          </a:xfrm>
        </p:grpSpPr>
        <p:sp>
          <p:nvSpPr>
            <p:cNvPr id="955" name="Google Shape;955;p30"/>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30"/>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1" name="Google Shape;961;p30"/>
          <p:cNvSpPr txBox="1">
            <a:spLocks noGrp="1"/>
          </p:cNvSpPr>
          <p:nvPr>
            <p:ph type="subTitle" idx="1"/>
          </p:nvPr>
        </p:nvSpPr>
        <p:spPr>
          <a:xfrm>
            <a:off x="713225" y="1296975"/>
            <a:ext cx="3657600" cy="457200"/>
          </a:xfrm>
          <a:prstGeom prst="rect">
            <a:avLst/>
          </a:prstGeom>
        </p:spPr>
        <p:txBody>
          <a:bodyPr spcFirstLastPara="1" wrap="square" lIns="0" tIns="0" rIns="0" bIns="0" anchor="b" anchorCtr="0">
            <a:noAutofit/>
          </a:bodyPr>
          <a:lstStyle>
            <a:lvl1pPr lvl="0" rtl="0">
              <a:spcBef>
                <a:spcPts val="0"/>
              </a:spcBef>
              <a:spcAft>
                <a:spcPts val="0"/>
              </a:spcAft>
              <a:buSzPts val="1800"/>
              <a:buFont typeface="Alegreya Sans"/>
              <a:buNone/>
              <a:defRPr sz="1800">
                <a:latin typeface="Martel Heavy"/>
                <a:ea typeface="Martel Heavy"/>
                <a:cs typeface="Martel Heavy"/>
                <a:sym typeface="Martel Heavy"/>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a:endParaRPr/>
          </a:p>
        </p:txBody>
      </p:sp>
      <p:sp>
        <p:nvSpPr>
          <p:cNvPr id="962" name="Google Shape;962;p30"/>
          <p:cNvSpPr txBox="1">
            <a:spLocks noGrp="1"/>
          </p:cNvSpPr>
          <p:nvPr>
            <p:ph type="subTitle" idx="2"/>
          </p:nvPr>
        </p:nvSpPr>
        <p:spPr>
          <a:xfrm>
            <a:off x="713225" y="1828800"/>
            <a:ext cx="3657600" cy="26766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Char char="●"/>
              <a:defRPr>
                <a:solidFill>
                  <a:schemeClr val="accent4"/>
                </a:solidFill>
              </a:defRPr>
            </a:lvl1pPr>
            <a:lvl2pPr lvl="1" rtl="0">
              <a:spcBef>
                <a:spcPts val="0"/>
              </a:spcBef>
              <a:spcAft>
                <a:spcPts val="0"/>
              </a:spcAft>
              <a:buSzPts val="1400"/>
              <a:buFont typeface="Lato"/>
              <a:buChar char="○"/>
              <a:defRPr>
                <a:latin typeface="Lato"/>
                <a:ea typeface="Lato"/>
                <a:cs typeface="Lato"/>
                <a:sym typeface="Lato"/>
              </a:defRPr>
            </a:lvl2pPr>
            <a:lvl3pPr lvl="2" rtl="0">
              <a:spcBef>
                <a:spcPts val="0"/>
              </a:spcBef>
              <a:spcAft>
                <a:spcPts val="0"/>
              </a:spcAft>
              <a:buSzPts val="1400"/>
              <a:buFont typeface="Lato"/>
              <a:buChar char="■"/>
              <a:defRPr>
                <a:latin typeface="Lato"/>
                <a:ea typeface="Lato"/>
                <a:cs typeface="Lato"/>
                <a:sym typeface="Lato"/>
              </a:defRPr>
            </a:lvl3pPr>
            <a:lvl4pPr lvl="3" rtl="0">
              <a:spcBef>
                <a:spcPts val="0"/>
              </a:spcBef>
              <a:spcAft>
                <a:spcPts val="0"/>
              </a:spcAft>
              <a:buSzPts val="1400"/>
              <a:buFont typeface="Lato"/>
              <a:buChar char="●"/>
              <a:defRPr>
                <a:latin typeface="Lato"/>
                <a:ea typeface="Lato"/>
                <a:cs typeface="Lato"/>
                <a:sym typeface="Lato"/>
              </a:defRPr>
            </a:lvl4pPr>
            <a:lvl5pPr lvl="4" rtl="0">
              <a:spcBef>
                <a:spcPts val="0"/>
              </a:spcBef>
              <a:spcAft>
                <a:spcPts val="0"/>
              </a:spcAft>
              <a:buSzPts val="1400"/>
              <a:buFont typeface="Lato"/>
              <a:buChar char="○"/>
              <a:defRPr>
                <a:latin typeface="Lato"/>
                <a:ea typeface="Lato"/>
                <a:cs typeface="Lato"/>
                <a:sym typeface="Lato"/>
              </a:defRPr>
            </a:lvl5pPr>
            <a:lvl6pPr lvl="5" rtl="0">
              <a:spcBef>
                <a:spcPts val="0"/>
              </a:spcBef>
              <a:spcAft>
                <a:spcPts val="0"/>
              </a:spcAft>
              <a:buSzPts val="1400"/>
              <a:buFont typeface="Lato"/>
              <a:buChar char="■"/>
              <a:defRPr>
                <a:latin typeface="Lato"/>
                <a:ea typeface="Lato"/>
                <a:cs typeface="Lato"/>
                <a:sym typeface="Lato"/>
              </a:defRPr>
            </a:lvl6pPr>
            <a:lvl7pPr lvl="6" rtl="0">
              <a:spcBef>
                <a:spcPts val="0"/>
              </a:spcBef>
              <a:spcAft>
                <a:spcPts val="0"/>
              </a:spcAft>
              <a:buSzPts val="1400"/>
              <a:buFont typeface="Lato"/>
              <a:buChar char="●"/>
              <a:defRPr>
                <a:latin typeface="Lato"/>
                <a:ea typeface="Lato"/>
                <a:cs typeface="Lato"/>
                <a:sym typeface="Lato"/>
              </a:defRPr>
            </a:lvl7pPr>
            <a:lvl8pPr lvl="7" rtl="0">
              <a:spcBef>
                <a:spcPts val="0"/>
              </a:spcBef>
              <a:spcAft>
                <a:spcPts val="0"/>
              </a:spcAft>
              <a:buSzPts val="1400"/>
              <a:buFont typeface="Lato"/>
              <a:buChar char="○"/>
              <a:defRPr>
                <a:latin typeface="Lato"/>
                <a:ea typeface="Lato"/>
                <a:cs typeface="Lato"/>
                <a:sym typeface="Lato"/>
              </a:defRPr>
            </a:lvl8pPr>
            <a:lvl9pPr lvl="8" rtl="0">
              <a:spcBef>
                <a:spcPts val="0"/>
              </a:spcBef>
              <a:spcAft>
                <a:spcPts val="0"/>
              </a:spcAft>
              <a:buSzPts val="1400"/>
              <a:buFont typeface="Lato"/>
              <a:buChar char="■"/>
              <a:defRPr>
                <a:latin typeface="Lato"/>
                <a:ea typeface="Lato"/>
                <a:cs typeface="Lato"/>
                <a:sym typeface="Lato"/>
              </a:defRPr>
            </a:lvl9pPr>
          </a:lstStyle>
          <a:p>
            <a:endParaRPr/>
          </a:p>
        </p:txBody>
      </p:sp>
      <p:sp>
        <p:nvSpPr>
          <p:cNvPr id="963" name="Google Shape;963;p30"/>
          <p:cNvSpPr txBox="1">
            <a:spLocks noGrp="1"/>
          </p:cNvSpPr>
          <p:nvPr>
            <p:ph type="subTitle" idx="3"/>
          </p:nvPr>
        </p:nvSpPr>
        <p:spPr>
          <a:xfrm>
            <a:off x="4751825" y="1296975"/>
            <a:ext cx="3657600" cy="457200"/>
          </a:xfrm>
          <a:prstGeom prst="rect">
            <a:avLst/>
          </a:prstGeom>
        </p:spPr>
        <p:txBody>
          <a:bodyPr spcFirstLastPara="1" wrap="square" lIns="0" tIns="0" rIns="0" bIns="0" anchor="b" anchorCtr="0">
            <a:noAutofit/>
          </a:bodyPr>
          <a:lstStyle>
            <a:lvl1pPr lvl="0" rtl="0">
              <a:spcBef>
                <a:spcPts val="0"/>
              </a:spcBef>
              <a:spcAft>
                <a:spcPts val="0"/>
              </a:spcAft>
              <a:buSzPts val="1800"/>
              <a:buFont typeface="Alegreya Sans"/>
              <a:buNone/>
              <a:defRPr sz="1800">
                <a:latin typeface="Martel Heavy"/>
                <a:ea typeface="Martel Heavy"/>
                <a:cs typeface="Martel Heavy"/>
                <a:sym typeface="Martel Heavy"/>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a:endParaRPr/>
          </a:p>
        </p:txBody>
      </p:sp>
      <p:sp>
        <p:nvSpPr>
          <p:cNvPr id="964" name="Google Shape;964;p30"/>
          <p:cNvSpPr txBox="1">
            <a:spLocks noGrp="1"/>
          </p:cNvSpPr>
          <p:nvPr>
            <p:ph type="subTitle" idx="4"/>
          </p:nvPr>
        </p:nvSpPr>
        <p:spPr>
          <a:xfrm>
            <a:off x="4759325" y="1828800"/>
            <a:ext cx="3657600" cy="30027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Char char="●"/>
              <a:defRPr>
                <a:solidFill>
                  <a:schemeClr val="accent4"/>
                </a:solidFill>
              </a:defRPr>
            </a:lvl1pPr>
            <a:lvl2pPr lvl="1" rtl="0">
              <a:spcBef>
                <a:spcPts val="0"/>
              </a:spcBef>
              <a:spcAft>
                <a:spcPts val="0"/>
              </a:spcAft>
              <a:buSzPts val="1400"/>
              <a:buFont typeface="Lato"/>
              <a:buChar char="○"/>
              <a:defRPr>
                <a:latin typeface="Lato"/>
                <a:ea typeface="Lato"/>
                <a:cs typeface="Lato"/>
                <a:sym typeface="Lato"/>
              </a:defRPr>
            </a:lvl2pPr>
            <a:lvl3pPr lvl="2" rtl="0">
              <a:spcBef>
                <a:spcPts val="0"/>
              </a:spcBef>
              <a:spcAft>
                <a:spcPts val="0"/>
              </a:spcAft>
              <a:buSzPts val="1400"/>
              <a:buFont typeface="Lato"/>
              <a:buChar char="■"/>
              <a:defRPr>
                <a:latin typeface="Lato"/>
                <a:ea typeface="Lato"/>
                <a:cs typeface="Lato"/>
                <a:sym typeface="Lato"/>
              </a:defRPr>
            </a:lvl3pPr>
            <a:lvl4pPr lvl="3" rtl="0">
              <a:spcBef>
                <a:spcPts val="0"/>
              </a:spcBef>
              <a:spcAft>
                <a:spcPts val="0"/>
              </a:spcAft>
              <a:buSzPts val="1400"/>
              <a:buFont typeface="Lato"/>
              <a:buChar char="●"/>
              <a:defRPr>
                <a:latin typeface="Lato"/>
                <a:ea typeface="Lato"/>
                <a:cs typeface="Lato"/>
                <a:sym typeface="Lato"/>
              </a:defRPr>
            </a:lvl4pPr>
            <a:lvl5pPr lvl="4" rtl="0">
              <a:spcBef>
                <a:spcPts val="0"/>
              </a:spcBef>
              <a:spcAft>
                <a:spcPts val="0"/>
              </a:spcAft>
              <a:buSzPts val="1400"/>
              <a:buFont typeface="Lato"/>
              <a:buChar char="○"/>
              <a:defRPr>
                <a:latin typeface="Lato"/>
                <a:ea typeface="Lato"/>
                <a:cs typeface="Lato"/>
                <a:sym typeface="Lato"/>
              </a:defRPr>
            </a:lvl5pPr>
            <a:lvl6pPr lvl="5" rtl="0">
              <a:spcBef>
                <a:spcPts val="0"/>
              </a:spcBef>
              <a:spcAft>
                <a:spcPts val="0"/>
              </a:spcAft>
              <a:buSzPts val="1400"/>
              <a:buFont typeface="Lato"/>
              <a:buChar char="■"/>
              <a:defRPr>
                <a:latin typeface="Lato"/>
                <a:ea typeface="Lato"/>
                <a:cs typeface="Lato"/>
                <a:sym typeface="Lato"/>
              </a:defRPr>
            </a:lvl6pPr>
            <a:lvl7pPr lvl="6" rtl="0">
              <a:spcBef>
                <a:spcPts val="0"/>
              </a:spcBef>
              <a:spcAft>
                <a:spcPts val="0"/>
              </a:spcAft>
              <a:buSzPts val="1400"/>
              <a:buFont typeface="Lato"/>
              <a:buChar char="●"/>
              <a:defRPr>
                <a:latin typeface="Lato"/>
                <a:ea typeface="Lato"/>
                <a:cs typeface="Lato"/>
                <a:sym typeface="Lato"/>
              </a:defRPr>
            </a:lvl7pPr>
            <a:lvl8pPr lvl="7" rtl="0">
              <a:spcBef>
                <a:spcPts val="0"/>
              </a:spcBef>
              <a:spcAft>
                <a:spcPts val="0"/>
              </a:spcAft>
              <a:buSzPts val="1400"/>
              <a:buFont typeface="Lato"/>
              <a:buChar char="○"/>
              <a:defRPr>
                <a:latin typeface="Lato"/>
                <a:ea typeface="Lato"/>
                <a:cs typeface="Lato"/>
                <a:sym typeface="Lato"/>
              </a:defRPr>
            </a:lvl8pPr>
            <a:lvl9pPr lvl="8" rtl="0">
              <a:spcBef>
                <a:spcPts val="0"/>
              </a:spcBef>
              <a:spcAft>
                <a:spcPts val="0"/>
              </a:spcAft>
              <a:buSzPts val="1400"/>
              <a:buFont typeface="Lato"/>
              <a:buChar char="■"/>
              <a:defRPr>
                <a:latin typeface="Lato"/>
                <a:ea typeface="Lato"/>
                <a:cs typeface="Lato"/>
                <a:sym typeface="Lato"/>
              </a:defRPr>
            </a:lvl9pPr>
          </a:lstStyle>
          <a:p>
            <a:endParaRPr/>
          </a:p>
        </p:txBody>
      </p:sp>
      <p:grpSp>
        <p:nvGrpSpPr>
          <p:cNvPr id="965" name="Google Shape;965;p30"/>
          <p:cNvGrpSpPr/>
          <p:nvPr/>
        </p:nvGrpSpPr>
        <p:grpSpPr>
          <a:xfrm>
            <a:off x="6881900" y="4346875"/>
            <a:ext cx="1535025" cy="283475"/>
            <a:chOff x="689100" y="4315950"/>
            <a:chExt cx="1535025" cy="283475"/>
          </a:xfrm>
        </p:grpSpPr>
        <p:sp>
          <p:nvSpPr>
            <p:cNvPr id="966" name="Google Shape;966;p30"/>
            <p:cNvSpPr/>
            <p:nvPr/>
          </p:nvSpPr>
          <p:spPr>
            <a:xfrm>
              <a:off x="68910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68910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6_1_1">
    <p:bg>
      <p:bgPr>
        <a:solidFill>
          <a:schemeClr val="accent1"/>
        </a:solidFill>
        <a:effectLst/>
      </p:bgPr>
    </p:bg>
    <p:spTree>
      <p:nvGrpSpPr>
        <p:cNvPr id="1" name="Shape 968"/>
        <p:cNvGrpSpPr/>
        <p:nvPr/>
      </p:nvGrpSpPr>
      <p:grpSpPr>
        <a:xfrm>
          <a:off x="0" y="0"/>
          <a:ext cx="0" cy="0"/>
          <a:chOff x="0" y="0"/>
          <a:chExt cx="0" cy="0"/>
        </a:xfrm>
      </p:grpSpPr>
      <p:sp>
        <p:nvSpPr>
          <p:cNvPr id="969" name="Google Shape;969;p31"/>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0" name="Google Shape;970;p31"/>
          <p:cNvSpPr txBox="1">
            <a:spLocks noGrp="1"/>
          </p:cNvSpPr>
          <p:nvPr>
            <p:ph type="subTitle" idx="1"/>
          </p:nvPr>
        </p:nvSpPr>
        <p:spPr>
          <a:xfrm>
            <a:off x="713225" y="1296975"/>
            <a:ext cx="3657600" cy="457200"/>
          </a:xfrm>
          <a:prstGeom prst="rect">
            <a:avLst/>
          </a:prstGeom>
        </p:spPr>
        <p:txBody>
          <a:bodyPr spcFirstLastPara="1" wrap="square" lIns="0" tIns="0" rIns="0" bIns="0" anchor="b" anchorCtr="0">
            <a:noAutofit/>
          </a:bodyPr>
          <a:lstStyle>
            <a:lvl1pPr lvl="0" rtl="0">
              <a:spcBef>
                <a:spcPts val="0"/>
              </a:spcBef>
              <a:spcAft>
                <a:spcPts val="0"/>
              </a:spcAft>
              <a:buSzPts val="1800"/>
              <a:buFont typeface="Alegreya Sans"/>
              <a:buNone/>
              <a:defRPr sz="1800">
                <a:latin typeface="Martel Heavy"/>
                <a:ea typeface="Martel Heavy"/>
                <a:cs typeface="Martel Heavy"/>
                <a:sym typeface="Martel Heavy"/>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a:endParaRPr/>
          </a:p>
        </p:txBody>
      </p:sp>
      <p:sp>
        <p:nvSpPr>
          <p:cNvPr id="971" name="Google Shape;971;p31"/>
          <p:cNvSpPr txBox="1">
            <a:spLocks noGrp="1"/>
          </p:cNvSpPr>
          <p:nvPr>
            <p:ph type="subTitle" idx="2"/>
          </p:nvPr>
        </p:nvSpPr>
        <p:spPr>
          <a:xfrm>
            <a:off x="720725" y="1828800"/>
            <a:ext cx="3657600" cy="30027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Char char="●"/>
              <a:defRPr>
                <a:solidFill>
                  <a:schemeClr val="accent4"/>
                </a:solidFill>
              </a:defRPr>
            </a:lvl1pPr>
            <a:lvl2pPr lvl="1" rtl="0">
              <a:spcBef>
                <a:spcPts val="0"/>
              </a:spcBef>
              <a:spcAft>
                <a:spcPts val="0"/>
              </a:spcAft>
              <a:buSzPts val="1400"/>
              <a:buFont typeface="Lato"/>
              <a:buChar char="○"/>
              <a:defRPr>
                <a:latin typeface="Lato"/>
                <a:ea typeface="Lato"/>
                <a:cs typeface="Lato"/>
                <a:sym typeface="Lato"/>
              </a:defRPr>
            </a:lvl2pPr>
            <a:lvl3pPr lvl="2" rtl="0">
              <a:spcBef>
                <a:spcPts val="0"/>
              </a:spcBef>
              <a:spcAft>
                <a:spcPts val="0"/>
              </a:spcAft>
              <a:buSzPts val="1400"/>
              <a:buFont typeface="Lato"/>
              <a:buChar char="■"/>
              <a:defRPr>
                <a:latin typeface="Lato"/>
                <a:ea typeface="Lato"/>
                <a:cs typeface="Lato"/>
                <a:sym typeface="Lato"/>
              </a:defRPr>
            </a:lvl3pPr>
            <a:lvl4pPr lvl="3" rtl="0">
              <a:spcBef>
                <a:spcPts val="0"/>
              </a:spcBef>
              <a:spcAft>
                <a:spcPts val="0"/>
              </a:spcAft>
              <a:buSzPts val="1400"/>
              <a:buFont typeface="Lato"/>
              <a:buChar char="●"/>
              <a:defRPr>
                <a:latin typeface="Lato"/>
                <a:ea typeface="Lato"/>
                <a:cs typeface="Lato"/>
                <a:sym typeface="Lato"/>
              </a:defRPr>
            </a:lvl4pPr>
            <a:lvl5pPr lvl="4" rtl="0">
              <a:spcBef>
                <a:spcPts val="0"/>
              </a:spcBef>
              <a:spcAft>
                <a:spcPts val="0"/>
              </a:spcAft>
              <a:buSzPts val="1400"/>
              <a:buFont typeface="Lato"/>
              <a:buChar char="○"/>
              <a:defRPr>
                <a:latin typeface="Lato"/>
                <a:ea typeface="Lato"/>
                <a:cs typeface="Lato"/>
                <a:sym typeface="Lato"/>
              </a:defRPr>
            </a:lvl5pPr>
            <a:lvl6pPr lvl="5" rtl="0">
              <a:spcBef>
                <a:spcPts val="0"/>
              </a:spcBef>
              <a:spcAft>
                <a:spcPts val="0"/>
              </a:spcAft>
              <a:buSzPts val="1400"/>
              <a:buFont typeface="Lato"/>
              <a:buChar char="■"/>
              <a:defRPr>
                <a:latin typeface="Lato"/>
                <a:ea typeface="Lato"/>
                <a:cs typeface="Lato"/>
                <a:sym typeface="Lato"/>
              </a:defRPr>
            </a:lvl6pPr>
            <a:lvl7pPr lvl="6" rtl="0">
              <a:spcBef>
                <a:spcPts val="0"/>
              </a:spcBef>
              <a:spcAft>
                <a:spcPts val="0"/>
              </a:spcAft>
              <a:buSzPts val="1400"/>
              <a:buFont typeface="Lato"/>
              <a:buChar char="●"/>
              <a:defRPr>
                <a:latin typeface="Lato"/>
                <a:ea typeface="Lato"/>
                <a:cs typeface="Lato"/>
                <a:sym typeface="Lato"/>
              </a:defRPr>
            </a:lvl7pPr>
            <a:lvl8pPr lvl="7" rtl="0">
              <a:spcBef>
                <a:spcPts val="0"/>
              </a:spcBef>
              <a:spcAft>
                <a:spcPts val="0"/>
              </a:spcAft>
              <a:buSzPts val="1400"/>
              <a:buFont typeface="Lato"/>
              <a:buChar char="○"/>
              <a:defRPr>
                <a:latin typeface="Lato"/>
                <a:ea typeface="Lato"/>
                <a:cs typeface="Lato"/>
                <a:sym typeface="Lato"/>
              </a:defRPr>
            </a:lvl8pPr>
            <a:lvl9pPr lvl="8" rtl="0">
              <a:spcBef>
                <a:spcPts val="0"/>
              </a:spcBef>
              <a:spcAft>
                <a:spcPts val="0"/>
              </a:spcAft>
              <a:buSzPts val="1400"/>
              <a:buFont typeface="Lato"/>
              <a:buChar char="■"/>
              <a:defRPr>
                <a:latin typeface="Lato"/>
                <a:ea typeface="Lato"/>
                <a:cs typeface="Lato"/>
                <a:sym typeface="Lato"/>
              </a:defRPr>
            </a:lvl9pPr>
          </a:lstStyle>
          <a:p>
            <a:endParaRPr/>
          </a:p>
        </p:txBody>
      </p:sp>
      <p:grpSp>
        <p:nvGrpSpPr>
          <p:cNvPr id="972" name="Google Shape;972;p31"/>
          <p:cNvGrpSpPr/>
          <p:nvPr/>
        </p:nvGrpSpPr>
        <p:grpSpPr>
          <a:xfrm flipH="1">
            <a:off x="7874700" y="2227186"/>
            <a:ext cx="1269297" cy="2393867"/>
            <a:chOff x="-93500" y="1849248"/>
            <a:chExt cx="1269297" cy="2393867"/>
          </a:xfrm>
        </p:grpSpPr>
        <p:sp>
          <p:nvSpPr>
            <p:cNvPr id="973" name="Google Shape;973;p31"/>
            <p:cNvSpPr/>
            <p:nvPr/>
          </p:nvSpPr>
          <p:spPr>
            <a:xfrm>
              <a:off x="-93500" y="1849248"/>
              <a:ext cx="1183896" cy="2369347"/>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9816" y="1873768"/>
              <a:ext cx="1185614" cy="2369347"/>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1"/>
            <p:cNvGrpSpPr/>
            <p:nvPr/>
          </p:nvGrpSpPr>
          <p:grpSpPr>
            <a:xfrm>
              <a:off x="238719" y="2478666"/>
              <a:ext cx="589350" cy="1014019"/>
              <a:chOff x="832925" y="1132500"/>
              <a:chExt cx="376125" cy="647150"/>
            </a:xfrm>
          </p:grpSpPr>
          <p:sp>
            <p:nvSpPr>
              <p:cNvPr id="976" name="Google Shape;976;p31"/>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1"/>
          <p:cNvGrpSpPr/>
          <p:nvPr/>
        </p:nvGrpSpPr>
        <p:grpSpPr>
          <a:xfrm>
            <a:off x="720737" y="4386990"/>
            <a:ext cx="1366658" cy="212443"/>
            <a:chOff x="713225" y="4468250"/>
            <a:chExt cx="1036525" cy="161125"/>
          </a:xfrm>
        </p:grpSpPr>
        <p:sp>
          <p:nvSpPr>
            <p:cNvPr id="987" name="Google Shape;987;p31"/>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7">
  <p:cSld name="CUSTOM_17">
    <p:bg>
      <p:bgPr>
        <a:solidFill>
          <a:schemeClr val="accent1"/>
        </a:solidFill>
        <a:effectLst/>
      </p:bgPr>
    </p:bg>
    <p:spTree>
      <p:nvGrpSpPr>
        <p:cNvPr id="1" name="Shape 1003"/>
        <p:cNvGrpSpPr/>
        <p:nvPr/>
      </p:nvGrpSpPr>
      <p:grpSpPr>
        <a:xfrm>
          <a:off x="0" y="0"/>
          <a:ext cx="0" cy="0"/>
          <a:chOff x="0" y="0"/>
          <a:chExt cx="0" cy="0"/>
        </a:xfrm>
      </p:grpSpPr>
      <p:sp>
        <p:nvSpPr>
          <p:cNvPr id="1004" name="Google Shape;1004;p32"/>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05" name="Google Shape;1005;p32"/>
          <p:cNvGrpSpPr/>
          <p:nvPr/>
        </p:nvGrpSpPr>
        <p:grpSpPr>
          <a:xfrm>
            <a:off x="-321650" y="4208650"/>
            <a:ext cx="1034975" cy="380725"/>
            <a:chOff x="713225" y="4249875"/>
            <a:chExt cx="1034975" cy="380725"/>
          </a:xfrm>
        </p:grpSpPr>
        <p:grpSp>
          <p:nvGrpSpPr>
            <p:cNvPr id="1006" name="Google Shape;1006;p32"/>
            <p:cNvGrpSpPr/>
            <p:nvPr/>
          </p:nvGrpSpPr>
          <p:grpSpPr>
            <a:xfrm>
              <a:off x="713225" y="4577400"/>
              <a:ext cx="1034975" cy="53200"/>
              <a:chOff x="713225" y="4577400"/>
              <a:chExt cx="1034975" cy="53200"/>
            </a:xfrm>
          </p:grpSpPr>
          <p:sp>
            <p:nvSpPr>
              <p:cNvPr id="1007" name="Google Shape;1007;p32"/>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32"/>
            <p:cNvGrpSpPr/>
            <p:nvPr/>
          </p:nvGrpSpPr>
          <p:grpSpPr>
            <a:xfrm>
              <a:off x="713225" y="4468725"/>
              <a:ext cx="1034975" cy="53225"/>
              <a:chOff x="713225" y="4468725"/>
              <a:chExt cx="1034975" cy="53225"/>
            </a:xfrm>
          </p:grpSpPr>
          <p:sp>
            <p:nvSpPr>
              <p:cNvPr id="1016" name="Google Shape;1016;p32"/>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2"/>
            <p:cNvGrpSpPr/>
            <p:nvPr/>
          </p:nvGrpSpPr>
          <p:grpSpPr>
            <a:xfrm>
              <a:off x="713225" y="4359300"/>
              <a:ext cx="1034975" cy="53225"/>
              <a:chOff x="713225" y="4359300"/>
              <a:chExt cx="1034975" cy="53225"/>
            </a:xfrm>
          </p:grpSpPr>
          <p:sp>
            <p:nvSpPr>
              <p:cNvPr id="1025" name="Google Shape;1025;p32"/>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32"/>
            <p:cNvGrpSpPr/>
            <p:nvPr/>
          </p:nvGrpSpPr>
          <p:grpSpPr>
            <a:xfrm>
              <a:off x="713225" y="4249875"/>
              <a:ext cx="1034975" cy="53225"/>
              <a:chOff x="713225" y="4249875"/>
              <a:chExt cx="1034975" cy="53225"/>
            </a:xfrm>
          </p:grpSpPr>
          <p:sp>
            <p:nvSpPr>
              <p:cNvPr id="1034" name="Google Shape;1034;p32"/>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2" name="Google Shape;1042;p32"/>
          <p:cNvGrpSpPr/>
          <p:nvPr/>
        </p:nvGrpSpPr>
        <p:grpSpPr>
          <a:xfrm>
            <a:off x="8430775" y="539500"/>
            <a:ext cx="1034975" cy="380725"/>
            <a:chOff x="713225" y="4249875"/>
            <a:chExt cx="1034975" cy="380725"/>
          </a:xfrm>
        </p:grpSpPr>
        <p:grpSp>
          <p:nvGrpSpPr>
            <p:cNvPr id="1043" name="Google Shape;1043;p32"/>
            <p:cNvGrpSpPr/>
            <p:nvPr/>
          </p:nvGrpSpPr>
          <p:grpSpPr>
            <a:xfrm>
              <a:off x="713225" y="4577400"/>
              <a:ext cx="1034975" cy="53200"/>
              <a:chOff x="713225" y="4577400"/>
              <a:chExt cx="1034975" cy="53200"/>
            </a:xfrm>
          </p:grpSpPr>
          <p:sp>
            <p:nvSpPr>
              <p:cNvPr id="1044" name="Google Shape;1044;p32"/>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32"/>
            <p:cNvGrpSpPr/>
            <p:nvPr/>
          </p:nvGrpSpPr>
          <p:grpSpPr>
            <a:xfrm>
              <a:off x="713225" y="4468725"/>
              <a:ext cx="1034975" cy="53225"/>
              <a:chOff x="713225" y="4468725"/>
              <a:chExt cx="1034975" cy="53225"/>
            </a:xfrm>
          </p:grpSpPr>
          <p:sp>
            <p:nvSpPr>
              <p:cNvPr id="1053" name="Google Shape;1053;p32"/>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2"/>
            <p:cNvGrpSpPr/>
            <p:nvPr/>
          </p:nvGrpSpPr>
          <p:grpSpPr>
            <a:xfrm>
              <a:off x="713225" y="4359300"/>
              <a:ext cx="1034975" cy="53225"/>
              <a:chOff x="713225" y="4359300"/>
              <a:chExt cx="1034975" cy="53225"/>
            </a:xfrm>
          </p:grpSpPr>
          <p:sp>
            <p:nvSpPr>
              <p:cNvPr id="1062" name="Google Shape;1062;p32"/>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2"/>
            <p:cNvGrpSpPr/>
            <p:nvPr/>
          </p:nvGrpSpPr>
          <p:grpSpPr>
            <a:xfrm>
              <a:off x="713225" y="4249875"/>
              <a:ext cx="1034975" cy="53225"/>
              <a:chOff x="713225" y="4249875"/>
              <a:chExt cx="1034975" cy="53225"/>
            </a:xfrm>
          </p:grpSpPr>
          <p:sp>
            <p:nvSpPr>
              <p:cNvPr id="1071" name="Google Shape;1071;p32"/>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 name="Google Shape;112;p5"/>
          <p:cNvSpPr txBox="1">
            <a:spLocks noGrp="1"/>
          </p:cNvSpPr>
          <p:nvPr>
            <p:ph type="subTitle" idx="1"/>
          </p:nvPr>
        </p:nvSpPr>
        <p:spPr>
          <a:xfrm>
            <a:off x="713225" y="1280160"/>
            <a:ext cx="2286000" cy="442800"/>
          </a:xfrm>
          <a:prstGeom prst="rect">
            <a:avLst/>
          </a:prstGeom>
        </p:spPr>
        <p:txBody>
          <a:bodyPr spcFirstLastPara="1" wrap="square" lIns="0" tIns="0" rIns="0" bIns="0" anchor="b" anchorCtr="0">
            <a:noAutofit/>
          </a:bodyPr>
          <a:lstStyle>
            <a:lvl1pPr lvl="0"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5"/>
          <p:cNvSpPr txBox="1">
            <a:spLocks noGrp="1"/>
          </p:cNvSpPr>
          <p:nvPr>
            <p:ph type="subTitle" idx="2"/>
          </p:nvPr>
        </p:nvSpPr>
        <p:spPr>
          <a:xfrm>
            <a:off x="713225" y="1841943"/>
            <a:ext cx="2286000" cy="9351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114" name="Google Shape;114;p5"/>
          <p:cNvSpPr txBox="1">
            <a:spLocks noGrp="1"/>
          </p:cNvSpPr>
          <p:nvPr>
            <p:ph type="subTitle" idx="3"/>
          </p:nvPr>
        </p:nvSpPr>
        <p:spPr>
          <a:xfrm>
            <a:off x="6144725" y="1280160"/>
            <a:ext cx="2286000" cy="442800"/>
          </a:xfrm>
          <a:prstGeom prst="rect">
            <a:avLst/>
          </a:prstGeom>
        </p:spPr>
        <p:txBody>
          <a:bodyPr spcFirstLastPara="1" wrap="square" lIns="0" tIns="0" rIns="0" bIns="0" anchor="b" anchorCtr="0">
            <a:noAutofit/>
          </a:bodyPr>
          <a:lstStyle>
            <a:lvl1pPr lvl="0" algn="r" rtl="0">
              <a:spcBef>
                <a:spcPts val="0"/>
              </a:spcBef>
              <a:spcAft>
                <a:spcPts val="0"/>
              </a:spcAft>
              <a:buClr>
                <a:schemeClr val="accent4"/>
              </a:buClr>
              <a:buSzPts val="1800"/>
              <a:buFont typeface="Alegreya Sans"/>
              <a:buNone/>
              <a:defRPr sz="1800">
                <a:solidFill>
                  <a:schemeClr val="accent4"/>
                </a:solidFill>
                <a:latin typeface="Martel Heavy"/>
                <a:ea typeface="Martel Heavy"/>
                <a:cs typeface="Martel Heavy"/>
                <a:sym typeface="Martel Heav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5"/>
          <p:cNvSpPr txBox="1">
            <a:spLocks noGrp="1"/>
          </p:cNvSpPr>
          <p:nvPr>
            <p:ph type="subTitle" idx="4"/>
          </p:nvPr>
        </p:nvSpPr>
        <p:spPr>
          <a:xfrm>
            <a:off x="6144725" y="1841943"/>
            <a:ext cx="2286000" cy="935100"/>
          </a:xfrm>
          <a:prstGeom prst="rect">
            <a:avLst/>
          </a:prstGeom>
        </p:spPr>
        <p:txBody>
          <a:bodyPr spcFirstLastPara="1" wrap="square" lIns="0" tIns="0" rIns="0" bIns="0" anchor="t" anchorCtr="0">
            <a:noAutofit/>
          </a:bodyPr>
          <a:lstStyle>
            <a:lvl1pPr lvl="0" algn="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116" name="Google Shape;116;p5"/>
          <p:cNvSpPr/>
          <p:nvPr/>
        </p:nvSpPr>
        <p:spPr>
          <a:xfrm>
            <a:off x="6895750" y="431595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895750" y="4500600"/>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5"/>
          <p:cNvGrpSpPr/>
          <p:nvPr/>
        </p:nvGrpSpPr>
        <p:grpSpPr>
          <a:xfrm>
            <a:off x="713225" y="4422900"/>
            <a:ext cx="1036525" cy="161125"/>
            <a:chOff x="713225" y="4468250"/>
            <a:chExt cx="1036525" cy="161125"/>
          </a:xfrm>
        </p:grpSpPr>
        <p:sp>
          <p:nvSpPr>
            <p:cNvPr id="119" name="Google Shape;119;p5"/>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a:off x="-152405" y="2888998"/>
            <a:ext cx="698957" cy="1397818"/>
            <a:chOff x="-152405" y="2888998"/>
            <a:chExt cx="698957" cy="1397818"/>
          </a:xfrm>
        </p:grpSpPr>
        <p:sp>
          <p:nvSpPr>
            <p:cNvPr id="136" name="Google Shape;136;p5"/>
            <p:cNvSpPr/>
            <p:nvPr/>
          </p:nvSpPr>
          <p:spPr>
            <a:xfrm rot="10800000">
              <a:off x="-152405" y="2888998"/>
              <a:ext cx="698957" cy="1397818"/>
            </a:xfrm>
            <a:custGeom>
              <a:avLst/>
              <a:gdLst/>
              <a:ahLst/>
              <a:cxnLst/>
              <a:rect l="l" t="t" r="r" b="b"/>
              <a:pathLst>
                <a:path w="7296" h="14591" fill="none" extrusionOk="0">
                  <a:moveTo>
                    <a:pt x="7295" y="14591"/>
                  </a:moveTo>
                  <a:cubicBezTo>
                    <a:pt x="3283" y="14591"/>
                    <a:pt x="0" y="11308"/>
                    <a:pt x="0" y="7296"/>
                  </a:cubicBezTo>
                  <a:cubicBezTo>
                    <a:pt x="0" y="3253"/>
                    <a:pt x="3283" y="1"/>
                    <a:pt x="7295" y="1"/>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a:off x="-126155" y="3087017"/>
              <a:ext cx="503812" cy="1004655"/>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8">
  <p:cSld name="CUSTOM_18">
    <p:bg>
      <p:bgPr>
        <a:solidFill>
          <a:schemeClr val="accent1"/>
        </a:solidFill>
        <a:effectLst/>
      </p:bgPr>
    </p:bg>
    <p:spTree>
      <p:nvGrpSpPr>
        <p:cNvPr id="1" name="Shape 1079"/>
        <p:cNvGrpSpPr/>
        <p:nvPr/>
      </p:nvGrpSpPr>
      <p:grpSpPr>
        <a:xfrm>
          <a:off x="0" y="0"/>
          <a:ext cx="0" cy="0"/>
          <a:chOff x="0" y="0"/>
          <a:chExt cx="0" cy="0"/>
        </a:xfrm>
      </p:grpSpPr>
      <p:grpSp>
        <p:nvGrpSpPr>
          <p:cNvPr id="1080" name="Google Shape;1080;p33"/>
          <p:cNvGrpSpPr/>
          <p:nvPr/>
        </p:nvGrpSpPr>
        <p:grpSpPr>
          <a:xfrm>
            <a:off x="7898919" y="548641"/>
            <a:ext cx="531845" cy="538387"/>
            <a:chOff x="418544" y="539491"/>
            <a:chExt cx="531845" cy="538387"/>
          </a:xfrm>
        </p:grpSpPr>
        <p:sp>
          <p:nvSpPr>
            <p:cNvPr id="1081" name="Google Shape;1081;p33"/>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33"/>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87" name="Google Shape;1087;p33"/>
          <p:cNvGrpSpPr/>
          <p:nvPr/>
        </p:nvGrpSpPr>
        <p:grpSpPr>
          <a:xfrm flipH="1">
            <a:off x="713219" y="548641"/>
            <a:ext cx="531845" cy="538387"/>
            <a:chOff x="418544" y="539491"/>
            <a:chExt cx="531845" cy="538387"/>
          </a:xfrm>
        </p:grpSpPr>
        <p:sp>
          <p:nvSpPr>
            <p:cNvPr id="1088" name="Google Shape;1088;p33"/>
            <p:cNvSpPr/>
            <p:nvPr/>
          </p:nvSpPr>
          <p:spPr>
            <a:xfrm>
              <a:off x="418544" y="904069"/>
              <a:ext cx="172516" cy="173808"/>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839296" y="539491"/>
              <a:ext cx="26167" cy="86258"/>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839296" y="644003"/>
              <a:ext cx="26167" cy="86297"/>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870634" y="620500"/>
              <a:ext cx="79755" cy="26167"/>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756955" y="622684"/>
              <a:ext cx="79755" cy="26167"/>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093"/>
        <p:cNvGrpSpPr/>
        <p:nvPr/>
      </p:nvGrpSpPr>
      <p:grpSpPr>
        <a:xfrm>
          <a:off x="0" y="0"/>
          <a:ext cx="0" cy="0"/>
          <a:chOff x="0" y="0"/>
          <a:chExt cx="0" cy="0"/>
        </a:xfrm>
      </p:grpSpPr>
      <p:sp>
        <p:nvSpPr>
          <p:cNvPr id="1094" name="Google Shape;1094;p34"/>
          <p:cNvSpPr/>
          <p:nvPr/>
        </p:nvSpPr>
        <p:spPr>
          <a:xfrm>
            <a:off x="0" y="2823824"/>
            <a:ext cx="1235502" cy="2472739"/>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65382" y="2823824"/>
            <a:ext cx="1237295" cy="2472739"/>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34"/>
          <p:cNvGrpSpPr/>
          <p:nvPr/>
        </p:nvGrpSpPr>
        <p:grpSpPr>
          <a:xfrm>
            <a:off x="940387" y="4041590"/>
            <a:ext cx="1366658" cy="212443"/>
            <a:chOff x="713225" y="4468250"/>
            <a:chExt cx="1036525" cy="161125"/>
          </a:xfrm>
        </p:grpSpPr>
        <p:sp>
          <p:nvSpPr>
            <p:cNvPr id="1097" name="Google Shape;1097;p34"/>
            <p:cNvSpPr/>
            <p:nvPr/>
          </p:nvSpPr>
          <p:spPr>
            <a:xfrm>
              <a:off x="16965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1565825" y="4576150"/>
              <a:ext cx="53225" cy="53225"/>
            </a:xfrm>
            <a:custGeom>
              <a:avLst/>
              <a:gdLst/>
              <a:ahLst/>
              <a:cxnLst/>
              <a:rect l="l" t="t" r="r" b="b"/>
              <a:pathLst>
                <a:path w="2129" h="2129" extrusionOk="0">
                  <a:moveTo>
                    <a:pt x="1064" y="1"/>
                  </a:moveTo>
                  <a:cubicBezTo>
                    <a:pt x="456" y="1"/>
                    <a:pt x="1" y="487"/>
                    <a:pt x="1" y="1065"/>
                  </a:cubicBezTo>
                  <a:cubicBezTo>
                    <a:pt x="1" y="1673"/>
                    <a:pt x="456"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14070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9" y="1673"/>
                    <a:pt x="2129" y="1065"/>
                  </a:cubicBezTo>
                  <a:cubicBezTo>
                    <a:pt x="2129"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12755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1126600" y="4576150"/>
              <a:ext cx="53225" cy="53225"/>
            </a:xfrm>
            <a:custGeom>
              <a:avLst/>
              <a:gdLst/>
              <a:ahLst/>
              <a:cxnLst/>
              <a:rect l="l" t="t" r="r" b="b"/>
              <a:pathLst>
                <a:path w="2129" h="2129" extrusionOk="0">
                  <a:moveTo>
                    <a:pt x="1065" y="1"/>
                  </a:moveTo>
                  <a:cubicBezTo>
                    <a:pt x="487" y="1"/>
                    <a:pt x="1" y="487"/>
                    <a:pt x="1" y="1065"/>
                  </a:cubicBezTo>
                  <a:cubicBezTo>
                    <a:pt x="1" y="1673"/>
                    <a:pt x="48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995900" y="4576150"/>
              <a:ext cx="53225" cy="53225"/>
            </a:xfrm>
            <a:custGeom>
              <a:avLst/>
              <a:gdLst/>
              <a:ahLst/>
              <a:cxnLst/>
              <a:rect l="l" t="t" r="r" b="b"/>
              <a:pathLst>
                <a:path w="2129" h="2129" extrusionOk="0">
                  <a:moveTo>
                    <a:pt x="1065" y="1"/>
                  </a:moveTo>
                  <a:cubicBezTo>
                    <a:pt x="457" y="1"/>
                    <a:pt x="1" y="487"/>
                    <a:pt x="1" y="1065"/>
                  </a:cubicBezTo>
                  <a:cubicBezTo>
                    <a:pt x="1" y="1673"/>
                    <a:pt x="457" y="2129"/>
                    <a:pt x="1065" y="2129"/>
                  </a:cubicBezTo>
                  <a:cubicBezTo>
                    <a:pt x="1642" y="2129"/>
                    <a:pt x="2128" y="1673"/>
                    <a:pt x="2128" y="1065"/>
                  </a:cubicBezTo>
                  <a:cubicBezTo>
                    <a:pt x="2128" y="48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845450" y="4576150"/>
              <a:ext cx="53225" cy="53225"/>
            </a:xfrm>
            <a:custGeom>
              <a:avLst/>
              <a:gdLst/>
              <a:ahLst/>
              <a:cxnLst/>
              <a:rect l="l" t="t" r="r" b="b"/>
              <a:pathLst>
                <a:path w="2129" h="2129" extrusionOk="0">
                  <a:moveTo>
                    <a:pt x="1064" y="1"/>
                  </a:moveTo>
                  <a:cubicBezTo>
                    <a:pt x="487" y="1"/>
                    <a:pt x="0" y="487"/>
                    <a:pt x="0" y="1065"/>
                  </a:cubicBezTo>
                  <a:cubicBezTo>
                    <a:pt x="0" y="1673"/>
                    <a:pt x="487" y="2129"/>
                    <a:pt x="1064" y="2129"/>
                  </a:cubicBezTo>
                  <a:cubicBezTo>
                    <a:pt x="1642" y="2129"/>
                    <a:pt x="2128" y="1673"/>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713225" y="4576150"/>
              <a:ext cx="53225" cy="53225"/>
            </a:xfrm>
            <a:custGeom>
              <a:avLst/>
              <a:gdLst/>
              <a:ahLst/>
              <a:cxnLst/>
              <a:rect l="l" t="t" r="r" b="b"/>
              <a:pathLst>
                <a:path w="2129" h="2129" extrusionOk="0">
                  <a:moveTo>
                    <a:pt x="1064" y="1"/>
                  </a:moveTo>
                  <a:cubicBezTo>
                    <a:pt x="487" y="1"/>
                    <a:pt x="1" y="487"/>
                    <a:pt x="1" y="1065"/>
                  </a:cubicBezTo>
                  <a:cubicBezTo>
                    <a:pt x="1" y="1673"/>
                    <a:pt x="487" y="2129"/>
                    <a:pt x="1064" y="2129"/>
                  </a:cubicBezTo>
                  <a:cubicBezTo>
                    <a:pt x="1672" y="2129"/>
                    <a:pt x="2128" y="1673"/>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16965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1565825" y="4468250"/>
              <a:ext cx="53225" cy="53225"/>
            </a:xfrm>
            <a:custGeom>
              <a:avLst/>
              <a:gdLst/>
              <a:ahLst/>
              <a:cxnLst/>
              <a:rect l="l" t="t" r="r" b="b"/>
              <a:pathLst>
                <a:path w="2129" h="2129" extrusionOk="0">
                  <a:moveTo>
                    <a:pt x="1064" y="1"/>
                  </a:moveTo>
                  <a:cubicBezTo>
                    <a:pt x="456" y="1"/>
                    <a:pt x="1" y="457"/>
                    <a:pt x="1" y="1065"/>
                  </a:cubicBezTo>
                  <a:cubicBezTo>
                    <a:pt x="1"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14070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9" y="1642"/>
                    <a:pt x="2129" y="1065"/>
                  </a:cubicBezTo>
                  <a:cubicBezTo>
                    <a:pt x="2129"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12755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1126600" y="446825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995900" y="4468250"/>
              <a:ext cx="53225" cy="53225"/>
            </a:xfrm>
            <a:custGeom>
              <a:avLst/>
              <a:gdLst/>
              <a:ahLst/>
              <a:cxnLst/>
              <a:rect l="l" t="t" r="r" b="b"/>
              <a:pathLst>
                <a:path w="2129" h="2129" extrusionOk="0">
                  <a:moveTo>
                    <a:pt x="1065" y="1"/>
                  </a:moveTo>
                  <a:cubicBezTo>
                    <a:pt x="457" y="1"/>
                    <a:pt x="1" y="457"/>
                    <a:pt x="1" y="1065"/>
                  </a:cubicBezTo>
                  <a:cubicBezTo>
                    <a:pt x="1" y="1642"/>
                    <a:pt x="457" y="2128"/>
                    <a:pt x="1065" y="2128"/>
                  </a:cubicBezTo>
                  <a:cubicBezTo>
                    <a:pt x="1642" y="2128"/>
                    <a:pt x="2128" y="1642"/>
                    <a:pt x="2128" y="1065"/>
                  </a:cubicBezTo>
                  <a:cubicBezTo>
                    <a:pt x="2128" y="457"/>
                    <a:pt x="1642"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845450" y="4468250"/>
              <a:ext cx="53225" cy="53225"/>
            </a:xfrm>
            <a:custGeom>
              <a:avLst/>
              <a:gdLst/>
              <a:ahLst/>
              <a:cxnLst/>
              <a:rect l="l" t="t" r="r" b="b"/>
              <a:pathLst>
                <a:path w="2129" h="2129" extrusionOk="0">
                  <a:moveTo>
                    <a:pt x="1064" y="1"/>
                  </a:moveTo>
                  <a:cubicBezTo>
                    <a:pt x="487" y="1"/>
                    <a:pt x="0" y="457"/>
                    <a:pt x="0" y="1065"/>
                  </a:cubicBezTo>
                  <a:cubicBezTo>
                    <a:pt x="0" y="1642"/>
                    <a:pt x="487"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713225" y="4468250"/>
              <a:ext cx="53225" cy="53225"/>
            </a:xfrm>
            <a:custGeom>
              <a:avLst/>
              <a:gdLst/>
              <a:ahLst/>
              <a:cxnLst/>
              <a:rect l="l" t="t" r="r" b="b"/>
              <a:pathLst>
                <a:path w="2129" h="2129" extrusionOk="0">
                  <a:moveTo>
                    <a:pt x="1064" y="1"/>
                  </a:moveTo>
                  <a:cubicBezTo>
                    <a:pt x="487" y="1"/>
                    <a:pt x="1" y="457"/>
                    <a:pt x="1" y="1065"/>
                  </a:cubicBezTo>
                  <a:cubicBezTo>
                    <a:pt x="1"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34"/>
          <p:cNvSpPr/>
          <p:nvPr/>
        </p:nvSpPr>
        <p:spPr>
          <a:xfrm rot="8100000">
            <a:off x="6212533" y="1969752"/>
            <a:ext cx="2639347" cy="2639347"/>
          </a:xfrm>
          <a:prstGeom prst="blockArc">
            <a:avLst>
              <a:gd name="adj1" fmla="val 10800000"/>
              <a:gd name="adj2" fmla="val 0"/>
              <a:gd name="adj3" fmla="val 25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34"/>
          <p:cNvGrpSpPr/>
          <p:nvPr/>
        </p:nvGrpSpPr>
        <p:grpSpPr>
          <a:xfrm>
            <a:off x="4277694" y="116553"/>
            <a:ext cx="589350" cy="1014019"/>
            <a:chOff x="832925" y="1132500"/>
            <a:chExt cx="376125" cy="647150"/>
          </a:xfrm>
        </p:grpSpPr>
        <p:sp>
          <p:nvSpPr>
            <p:cNvPr id="1115" name="Google Shape;1115;p34"/>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34"/>
          <p:cNvSpPr txBox="1">
            <a:spLocks noGrp="1"/>
          </p:cNvSpPr>
          <p:nvPr>
            <p:ph type="title"/>
          </p:nvPr>
        </p:nvSpPr>
        <p:spPr>
          <a:xfrm>
            <a:off x="2743200" y="1233450"/>
            <a:ext cx="3657600" cy="646200"/>
          </a:xfrm>
          <a:prstGeom prst="rect">
            <a:avLst/>
          </a:prstGeom>
        </p:spPr>
        <p:txBody>
          <a:bodyPr spcFirstLastPara="1" wrap="square" lIns="0" tIns="0" rIns="0" bIns="0" anchor="t"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6" name="Google Shape;1126;p34"/>
          <p:cNvSpPr txBox="1"/>
          <p:nvPr/>
        </p:nvSpPr>
        <p:spPr>
          <a:xfrm>
            <a:off x="2926050" y="3922776"/>
            <a:ext cx="3291900" cy="6954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None/>
            </a:pPr>
            <a:r>
              <a:rPr lang="en" sz="1100" b="1">
                <a:solidFill>
                  <a:schemeClr val="accent4"/>
                </a:solidFill>
                <a:latin typeface="Lato"/>
                <a:ea typeface="Lato"/>
                <a:cs typeface="Lato"/>
                <a:sym typeface="Lato"/>
              </a:rPr>
              <a:t>Credits:</a:t>
            </a:r>
            <a:r>
              <a:rPr lang="en" sz="1100">
                <a:solidFill>
                  <a:schemeClr val="accent4"/>
                </a:solidFill>
                <a:latin typeface="Lato"/>
                <a:ea typeface="Lato"/>
                <a:cs typeface="Lato"/>
                <a:sym typeface="Lato"/>
              </a:rPr>
              <a:t> This presentation template was created </a:t>
            </a:r>
            <a:r>
              <a:rPr lang="en" sz="1100" b="1">
                <a:solidFill>
                  <a:schemeClr val="accent4"/>
                </a:solidFill>
                <a:latin typeface="Lato"/>
                <a:ea typeface="Lato"/>
                <a:cs typeface="Lato"/>
                <a:sym typeface="Lato"/>
              </a:rPr>
              <a:t>by </a:t>
            </a:r>
            <a:r>
              <a:rPr lang="en" sz="1100" b="1">
                <a:solidFill>
                  <a:schemeClr val="accent4"/>
                </a:solidFill>
                <a:uFill>
                  <a:noFill/>
                </a:uFill>
                <a:latin typeface="Lato"/>
                <a:ea typeface="Lato"/>
                <a:cs typeface="Lato"/>
                <a:sym typeface="La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accent4"/>
                </a:solidFill>
                <a:latin typeface="Lato"/>
                <a:ea typeface="Lato"/>
                <a:cs typeface="Lato"/>
                <a:sym typeface="Lato"/>
              </a:rPr>
              <a:t>,</a:t>
            </a:r>
            <a:r>
              <a:rPr lang="en" sz="1100">
                <a:solidFill>
                  <a:schemeClr val="accent4"/>
                </a:solidFill>
                <a:latin typeface="Lato"/>
                <a:ea typeface="Lato"/>
                <a:cs typeface="Lato"/>
                <a:sym typeface="Lato"/>
              </a:rPr>
              <a:t> including icons </a:t>
            </a:r>
            <a:r>
              <a:rPr lang="en" sz="1100" b="1">
                <a:solidFill>
                  <a:schemeClr val="accent4"/>
                </a:solidFill>
                <a:latin typeface="Lato"/>
                <a:ea typeface="Lato"/>
                <a:cs typeface="Lato"/>
                <a:sym typeface="Lato"/>
              </a:rPr>
              <a:t>by </a:t>
            </a:r>
            <a:r>
              <a:rPr lang="en" sz="1100" b="1">
                <a:solidFill>
                  <a:schemeClr val="accent4"/>
                </a:solidFill>
                <a:uFill>
                  <a:noFill/>
                </a:uFill>
                <a:latin typeface="Lato"/>
                <a:ea typeface="Lato"/>
                <a:cs typeface="Lato"/>
                <a:sym typeface="La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accent4"/>
                </a:solidFill>
                <a:latin typeface="Lato"/>
                <a:ea typeface="Lato"/>
                <a:cs typeface="Lato"/>
                <a:sym typeface="Lato"/>
              </a:rPr>
              <a:t>, and infographics &amp; images </a:t>
            </a:r>
            <a:r>
              <a:rPr lang="en" sz="1100" b="1">
                <a:solidFill>
                  <a:schemeClr val="accent4"/>
                </a:solidFill>
                <a:latin typeface="Lato"/>
                <a:ea typeface="Lato"/>
                <a:cs typeface="Lato"/>
                <a:sym typeface="Lato"/>
              </a:rPr>
              <a:t>by </a:t>
            </a:r>
            <a:r>
              <a:rPr lang="en" sz="1100" b="1">
                <a:solidFill>
                  <a:schemeClr val="accent4"/>
                </a:solidFill>
                <a:uFill>
                  <a:noFill/>
                </a:uFill>
                <a:latin typeface="Lato"/>
                <a:ea typeface="Lato"/>
                <a:cs typeface="Lato"/>
                <a:sym typeface="La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100">
                <a:solidFill>
                  <a:schemeClr val="accent4"/>
                </a:solidFill>
                <a:latin typeface="Lato"/>
                <a:ea typeface="Lato"/>
                <a:cs typeface="Lato"/>
                <a:sym typeface="Lato"/>
              </a:rPr>
              <a:t> </a:t>
            </a:r>
            <a:endParaRPr sz="1100">
              <a:solidFill>
                <a:schemeClr val="accent4"/>
              </a:solidFill>
              <a:latin typeface="Lato"/>
              <a:ea typeface="Lato"/>
              <a:cs typeface="Lato"/>
              <a:sym typeface="Lato"/>
            </a:endParaRPr>
          </a:p>
        </p:txBody>
      </p:sp>
      <p:sp>
        <p:nvSpPr>
          <p:cNvPr id="1127" name="Google Shape;1127;p34"/>
          <p:cNvSpPr txBox="1">
            <a:spLocks noGrp="1"/>
          </p:cNvSpPr>
          <p:nvPr>
            <p:ph type="subTitle" idx="1"/>
          </p:nvPr>
        </p:nvSpPr>
        <p:spPr>
          <a:xfrm>
            <a:off x="2743200" y="1847088"/>
            <a:ext cx="3657600" cy="274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1128" name="Google Shape;1128;p34"/>
          <p:cNvSpPr txBox="1">
            <a:spLocks noGrp="1"/>
          </p:cNvSpPr>
          <p:nvPr>
            <p:ph type="subTitle" idx="2"/>
          </p:nvPr>
        </p:nvSpPr>
        <p:spPr>
          <a:xfrm>
            <a:off x="2743200" y="2194560"/>
            <a:ext cx="3657600" cy="892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
        <p:nvSpPr>
          <p:cNvPr id="1129" name="Google Shape;1129;p34"/>
          <p:cNvSpPr txBox="1">
            <a:spLocks noGrp="1"/>
          </p:cNvSpPr>
          <p:nvPr>
            <p:ph type="subTitle" idx="3"/>
          </p:nvPr>
        </p:nvSpPr>
        <p:spPr>
          <a:xfrm>
            <a:off x="2743200" y="3599688"/>
            <a:ext cx="3657600" cy="365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4"/>
              </a:buClr>
              <a:buSzPts val="1800"/>
              <a:buNone/>
              <a:defRPr>
                <a:solidFill>
                  <a:schemeClr val="accent4"/>
                </a:solidFill>
              </a:defRPr>
            </a:lvl1pPr>
            <a:lvl2pPr lvl="1" rtl="0">
              <a:spcBef>
                <a:spcPts val="0"/>
              </a:spcBef>
              <a:spcAft>
                <a:spcPts val="0"/>
              </a:spcAft>
              <a:buSzPts val="1400"/>
              <a:buFont typeface="Lato"/>
              <a:buNone/>
              <a:defRPr>
                <a:latin typeface="Lato"/>
                <a:ea typeface="Lato"/>
                <a:cs typeface="Lato"/>
                <a:sym typeface="Lato"/>
              </a:defRPr>
            </a:lvl2pPr>
            <a:lvl3pPr lvl="2" rtl="0">
              <a:spcBef>
                <a:spcPts val="0"/>
              </a:spcBef>
              <a:spcAft>
                <a:spcPts val="0"/>
              </a:spcAft>
              <a:buSzPts val="1400"/>
              <a:buFont typeface="Lato"/>
              <a:buNone/>
              <a:defRPr>
                <a:latin typeface="Lato"/>
                <a:ea typeface="Lato"/>
                <a:cs typeface="Lato"/>
                <a:sym typeface="Lato"/>
              </a:defRPr>
            </a:lvl3pPr>
            <a:lvl4pPr lvl="3" rtl="0">
              <a:spcBef>
                <a:spcPts val="0"/>
              </a:spcBef>
              <a:spcAft>
                <a:spcPts val="0"/>
              </a:spcAft>
              <a:buSzPts val="1400"/>
              <a:buFont typeface="Lato"/>
              <a:buNone/>
              <a:defRPr>
                <a:latin typeface="Lato"/>
                <a:ea typeface="Lato"/>
                <a:cs typeface="Lato"/>
                <a:sym typeface="Lato"/>
              </a:defRPr>
            </a:lvl4pPr>
            <a:lvl5pPr lvl="4" rtl="0">
              <a:spcBef>
                <a:spcPts val="0"/>
              </a:spcBef>
              <a:spcAft>
                <a:spcPts val="0"/>
              </a:spcAft>
              <a:buSzPts val="1400"/>
              <a:buFont typeface="Lato"/>
              <a:buNone/>
              <a:defRPr>
                <a:latin typeface="Lato"/>
                <a:ea typeface="Lato"/>
                <a:cs typeface="Lato"/>
                <a:sym typeface="Lato"/>
              </a:defRPr>
            </a:lvl5pPr>
            <a:lvl6pPr lvl="5" rtl="0">
              <a:spcBef>
                <a:spcPts val="0"/>
              </a:spcBef>
              <a:spcAft>
                <a:spcPts val="0"/>
              </a:spcAft>
              <a:buSzPts val="1400"/>
              <a:buFont typeface="Lato"/>
              <a:buNone/>
              <a:defRPr>
                <a:latin typeface="Lato"/>
                <a:ea typeface="Lato"/>
                <a:cs typeface="Lato"/>
                <a:sym typeface="Lato"/>
              </a:defRPr>
            </a:lvl6pPr>
            <a:lvl7pPr lvl="6" rtl="0">
              <a:spcBef>
                <a:spcPts val="0"/>
              </a:spcBef>
              <a:spcAft>
                <a:spcPts val="0"/>
              </a:spcAft>
              <a:buSzPts val="1400"/>
              <a:buFont typeface="Lato"/>
              <a:buNone/>
              <a:defRPr>
                <a:latin typeface="Lato"/>
                <a:ea typeface="Lato"/>
                <a:cs typeface="Lato"/>
                <a:sym typeface="Lato"/>
              </a:defRPr>
            </a:lvl7pPr>
            <a:lvl8pPr lvl="7" rtl="0">
              <a:spcBef>
                <a:spcPts val="0"/>
              </a:spcBef>
              <a:spcAft>
                <a:spcPts val="0"/>
              </a:spcAft>
              <a:buSzPts val="1400"/>
              <a:buFont typeface="Lato"/>
              <a:buNone/>
              <a:defRPr>
                <a:latin typeface="Lato"/>
                <a:ea typeface="Lato"/>
                <a:cs typeface="Lato"/>
                <a:sym typeface="Lato"/>
              </a:defRPr>
            </a:lvl8pPr>
            <a:lvl9pPr lvl="8" rtl="0">
              <a:spcBef>
                <a:spcPts val="0"/>
              </a:spcBef>
              <a:spcAft>
                <a:spcPts val="0"/>
              </a:spcAft>
              <a:buSzPts val="1400"/>
              <a:buFont typeface="Lato"/>
              <a:buNone/>
              <a:defRPr>
                <a:latin typeface="Lato"/>
                <a:ea typeface="Lato"/>
                <a:cs typeface="Lato"/>
                <a:sym typeface="La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1130"/>
        <p:cNvGrpSpPr/>
        <p:nvPr/>
      </p:nvGrpSpPr>
      <p:grpSpPr>
        <a:xfrm>
          <a:off x="0" y="0"/>
          <a:ext cx="0" cy="0"/>
          <a:chOff x="0" y="0"/>
          <a:chExt cx="0" cy="0"/>
        </a:xfrm>
      </p:grpSpPr>
      <p:sp>
        <p:nvSpPr>
          <p:cNvPr id="1131" name="Google Shape;1131;p35"/>
          <p:cNvSpPr/>
          <p:nvPr/>
        </p:nvSpPr>
        <p:spPr>
          <a:xfrm rot="2700000">
            <a:off x="-538602" y="4033591"/>
            <a:ext cx="1698329" cy="1698329"/>
          </a:xfrm>
          <a:prstGeom prst="blockArc">
            <a:avLst>
              <a:gd name="adj1" fmla="val 10800000"/>
              <a:gd name="adj2" fmla="val 0"/>
              <a:gd name="adj3" fmla="val 25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1132"/>
        <p:cNvGrpSpPr/>
        <p:nvPr/>
      </p:nvGrpSpPr>
      <p:grpSpPr>
        <a:xfrm>
          <a:off x="0" y="0"/>
          <a:ext cx="0" cy="0"/>
          <a:chOff x="0" y="0"/>
          <a:chExt cx="0" cy="0"/>
        </a:xfrm>
      </p:grpSpPr>
      <p:sp>
        <p:nvSpPr>
          <p:cNvPr id="1133" name="Google Shape;1133;p36"/>
          <p:cNvSpPr/>
          <p:nvPr/>
        </p:nvSpPr>
        <p:spPr>
          <a:xfrm>
            <a:off x="-2412512" y="480900"/>
            <a:ext cx="4181700" cy="41817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3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lvl1pPr lvl="0" algn="ctr">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0" name="Google Shape;140;p6"/>
          <p:cNvGrpSpPr/>
          <p:nvPr/>
        </p:nvGrpSpPr>
        <p:grpSpPr>
          <a:xfrm>
            <a:off x="418556" y="178841"/>
            <a:ext cx="589350" cy="1014019"/>
            <a:chOff x="832925" y="1132500"/>
            <a:chExt cx="376125" cy="647150"/>
          </a:xfrm>
        </p:grpSpPr>
        <p:sp>
          <p:nvSpPr>
            <p:cNvPr id="141" name="Google Shape;141;p6"/>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6"/>
          <p:cNvGrpSpPr/>
          <p:nvPr/>
        </p:nvGrpSpPr>
        <p:grpSpPr>
          <a:xfrm>
            <a:off x="8136106" y="4092416"/>
            <a:ext cx="589350" cy="1014019"/>
            <a:chOff x="832925" y="1132500"/>
            <a:chExt cx="376125" cy="647150"/>
          </a:xfrm>
        </p:grpSpPr>
        <p:sp>
          <p:nvSpPr>
            <p:cNvPr id="152" name="Google Shape;152;p6"/>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
        <p:cNvGrpSpPr/>
        <p:nvPr/>
      </p:nvGrpSpPr>
      <p:grpSpPr>
        <a:xfrm>
          <a:off x="0" y="0"/>
          <a:ext cx="0" cy="0"/>
          <a:chOff x="0" y="0"/>
          <a:chExt cx="0" cy="0"/>
        </a:xfrm>
      </p:grpSpPr>
      <p:sp>
        <p:nvSpPr>
          <p:cNvPr id="163" name="Google Shape;163;p7"/>
          <p:cNvSpPr txBox="1">
            <a:spLocks noGrp="1"/>
          </p:cNvSpPr>
          <p:nvPr>
            <p:ph type="title"/>
          </p:nvPr>
        </p:nvSpPr>
        <p:spPr>
          <a:xfrm>
            <a:off x="692700" y="457200"/>
            <a:ext cx="5266800" cy="755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4" name="Google Shape;164;p7"/>
          <p:cNvSpPr/>
          <p:nvPr/>
        </p:nvSpPr>
        <p:spPr>
          <a:xfrm rot="-5400000">
            <a:off x="7060475" y="-193270"/>
            <a:ext cx="5678400" cy="5678400"/>
          </a:xfrm>
          <a:prstGeom prst="blockArc">
            <a:avLst>
              <a:gd name="adj1" fmla="val 10800000"/>
              <a:gd name="adj2" fmla="val 0"/>
              <a:gd name="adj3" fmla="val 25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748250" y="4299325"/>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79"/>
                  <a:pt x="60245" y="3466"/>
                  <a:pt x="61400" y="3466"/>
                </a:cubicBezTo>
              </a:path>
            </a:pathLst>
          </a:custGeom>
          <a:noFill/>
          <a:ln w="798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748250" y="4483975"/>
            <a:ext cx="1535025" cy="98825"/>
          </a:xfrm>
          <a:custGeom>
            <a:avLst/>
            <a:gdLst/>
            <a:ahLst/>
            <a:cxnLst/>
            <a:rect l="l" t="t" r="r" b="b"/>
            <a:pathLst>
              <a:path w="61401" h="3953" fill="none" extrusionOk="0">
                <a:moveTo>
                  <a:pt x="1" y="1976"/>
                </a:moveTo>
                <a:lnTo>
                  <a:pt x="1" y="1976"/>
                </a:lnTo>
                <a:cubicBezTo>
                  <a:pt x="1733" y="1"/>
                  <a:pt x="4803" y="1"/>
                  <a:pt x="6506" y="1976"/>
                </a:cubicBezTo>
                <a:lnTo>
                  <a:pt x="6506" y="1976"/>
                </a:lnTo>
                <a:cubicBezTo>
                  <a:pt x="8208" y="3952"/>
                  <a:pt x="11308" y="3952"/>
                  <a:pt x="12980" y="1976"/>
                </a:cubicBezTo>
                <a:lnTo>
                  <a:pt x="12980" y="1976"/>
                </a:lnTo>
                <a:cubicBezTo>
                  <a:pt x="14682" y="1"/>
                  <a:pt x="17752" y="1"/>
                  <a:pt x="19424" y="1976"/>
                </a:cubicBezTo>
                <a:lnTo>
                  <a:pt x="19424" y="1976"/>
                </a:lnTo>
                <a:cubicBezTo>
                  <a:pt x="21126" y="3952"/>
                  <a:pt x="24226" y="3952"/>
                  <a:pt x="25898" y="1976"/>
                </a:cubicBezTo>
                <a:lnTo>
                  <a:pt x="25898" y="1976"/>
                </a:lnTo>
                <a:cubicBezTo>
                  <a:pt x="27600" y="1"/>
                  <a:pt x="30670" y="1"/>
                  <a:pt x="32342" y="1976"/>
                </a:cubicBezTo>
                <a:lnTo>
                  <a:pt x="32342" y="1976"/>
                </a:lnTo>
                <a:cubicBezTo>
                  <a:pt x="34044" y="3952"/>
                  <a:pt x="37144" y="3952"/>
                  <a:pt x="38816" y="1976"/>
                </a:cubicBezTo>
                <a:lnTo>
                  <a:pt x="38816" y="1976"/>
                </a:lnTo>
                <a:cubicBezTo>
                  <a:pt x="40518" y="1"/>
                  <a:pt x="43588" y="1"/>
                  <a:pt x="45260" y="1976"/>
                </a:cubicBezTo>
                <a:lnTo>
                  <a:pt x="45260" y="1976"/>
                </a:lnTo>
                <a:cubicBezTo>
                  <a:pt x="46962" y="3952"/>
                  <a:pt x="50063" y="3952"/>
                  <a:pt x="51734" y="1976"/>
                </a:cubicBezTo>
                <a:lnTo>
                  <a:pt x="51734" y="1976"/>
                </a:lnTo>
                <a:cubicBezTo>
                  <a:pt x="53437" y="1"/>
                  <a:pt x="56506" y="1"/>
                  <a:pt x="58178" y="1976"/>
                </a:cubicBezTo>
                <a:lnTo>
                  <a:pt x="58178" y="1976"/>
                </a:lnTo>
                <a:cubicBezTo>
                  <a:pt x="59029" y="2949"/>
                  <a:pt x="60245" y="3466"/>
                  <a:pt x="61400" y="3466"/>
                </a:cubicBezTo>
              </a:path>
            </a:pathLst>
          </a:custGeom>
          <a:noFill/>
          <a:ln w="798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txBox="1">
            <a:spLocks noGrp="1"/>
          </p:cNvSpPr>
          <p:nvPr>
            <p:ph type="subTitle" idx="1"/>
          </p:nvPr>
        </p:nvSpPr>
        <p:spPr>
          <a:xfrm>
            <a:off x="704088" y="1453896"/>
            <a:ext cx="5266800" cy="2743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400"/>
              <a:buFont typeface="Arial"/>
              <a:buChar char="●"/>
              <a:defRPr>
                <a:solidFill>
                  <a:schemeClr val="accent4"/>
                </a:solidFill>
              </a:defRPr>
            </a:lvl1pPr>
            <a:lvl2pPr lvl="1" rtl="0">
              <a:spcBef>
                <a:spcPts val="0"/>
              </a:spcBef>
              <a:spcAft>
                <a:spcPts val="0"/>
              </a:spcAft>
              <a:buClr>
                <a:schemeClr val="dk1"/>
              </a:buClr>
              <a:buSzPts val="1400"/>
              <a:buChar char="○"/>
              <a:defRPr>
                <a:latin typeface="Lato"/>
                <a:ea typeface="Lato"/>
                <a:cs typeface="Lato"/>
                <a:sym typeface="Lato"/>
              </a:defRPr>
            </a:lvl2pPr>
            <a:lvl3pPr lvl="2" rtl="0">
              <a:spcBef>
                <a:spcPts val="0"/>
              </a:spcBef>
              <a:spcAft>
                <a:spcPts val="0"/>
              </a:spcAft>
              <a:buClr>
                <a:schemeClr val="dk1"/>
              </a:buClr>
              <a:buSzPts val="1400"/>
              <a:buChar char="■"/>
              <a:defRPr>
                <a:latin typeface="Lato"/>
                <a:ea typeface="Lato"/>
                <a:cs typeface="Lato"/>
                <a:sym typeface="Lato"/>
              </a:defRPr>
            </a:lvl3pPr>
            <a:lvl4pPr lvl="3" rtl="0">
              <a:spcBef>
                <a:spcPts val="0"/>
              </a:spcBef>
              <a:spcAft>
                <a:spcPts val="0"/>
              </a:spcAft>
              <a:buClr>
                <a:schemeClr val="dk1"/>
              </a:buClr>
              <a:buSzPts val="1400"/>
              <a:buChar char="●"/>
              <a:defRPr>
                <a:latin typeface="Lato"/>
                <a:ea typeface="Lato"/>
                <a:cs typeface="Lato"/>
                <a:sym typeface="Lato"/>
              </a:defRPr>
            </a:lvl4pPr>
            <a:lvl5pPr lvl="4" rtl="0">
              <a:spcBef>
                <a:spcPts val="0"/>
              </a:spcBef>
              <a:spcAft>
                <a:spcPts val="0"/>
              </a:spcAft>
              <a:buClr>
                <a:schemeClr val="dk1"/>
              </a:buClr>
              <a:buSzPts val="1400"/>
              <a:buChar char="○"/>
              <a:defRPr>
                <a:latin typeface="Lato"/>
                <a:ea typeface="Lato"/>
                <a:cs typeface="Lato"/>
                <a:sym typeface="Lato"/>
              </a:defRPr>
            </a:lvl5pPr>
            <a:lvl6pPr lvl="5" rtl="0">
              <a:spcBef>
                <a:spcPts val="0"/>
              </a:spcBef>
              <a:spcAft>
                <a:spcPts val="0"/>
              </a:spcAft>
              <a:buClr>
                <a:schemeClr val="dk1"/>
              </a:buClr>
              <a:buSzPts val="1400"/>
              <a:buChar char="■"/>
              <a:defRPr>
                <a:latin typeface="Lato"/>
                <a:ea typeface="Lato"/>
                <a:cs typeface="Lato"/>
                <a:sym typeface="Lato"/>
              </a:defRPr>
            </a:lvl6pPr>
            <a:lvl7pPr lvl="6" rtl="0">
              <a:spcBef>
                <a:spcPts val="0"/>
              </a:spcBef>
              <a:spcAft>
                <a:spcPts val="0"/>
              </a:spcAft>
              <a:buClr>
                <a:schemeClr val="dk1"/>
              </a:buClr>
              <a:buSzPts val="1400"/>
              <a:buChar char="●"/>
              <a:defRPr>
                <a:latin typeface="Lato"/>
                <a:ea typeface="Lato"/>
                <a:cs typeface="Lato"/>
                <a:sym typeface="Lato"/>
              </a:defRPr>
            </a:lvl7pPr>
            <a:lvl8pPr lvl="7" rtl="0">
              <a:spcBef>
                <a:spcPts val="0"/>
              </a:spcBef>
              <a:spcAft>
                <a:spcPts val="0"/>
              </a:spcAft>
              <a:buClr>
                <a:schemeClr val="dk1"/>
              </a:buClr>
              <a:buSzPts val="1400"/>
              <a:buChar char="○"/>
              <a:defRPr>
                <a:latin typeface="Lato"/>
                <a:ea typeface="Lato"/>
                <a:cs typeface="Lato"/>
                <a:sym typeface="Lato"/>
              </a:defRPr>
            </a:lvl8pPr>
            <a:lvl9pPr lvl="8" rtl="0">
              <a:spcBef>
                <a:spcPts val="0"/>
              </a:spcBef>
              <a:spcAft>
                <a:spcPts val="0"/>
              </a:spcAft>
              <a:buClr>
                <a:schemeClr val="dk1"/>
              </a:buClr>
              <a:buSzPts val="1400"/>
              <a:buChar char="■"/>
              <a:defRPr>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168"/>
        <p:cNvGrpSpPr/>
        <p:nvPr/>
      </p:nvGrpSpPr>
      <p:grpSpPr>
        <a:xfrm>
          <a:off x="0" y="0"/>
          <a:ext cx="0" cy="0"/>
          <a:chOff x="0" y="0"/>
          <a:chExt cx="0" cy="0"/>
        </a:xfrm>
      </p:grpSpPr>
      <p:grpSp>
        <p:nvGrpSpPr>
          <p:cNvPr id="169" name="Google Shape;169;p8"/>
          <p:cNvGrpSpPr/>
          <p:nvPr/>
        </p:nvGrpSpPr>
        <p:grpSpPr>
          <a:xfrm>
            <a:off x="408419" y="539491"/>
            <a:ext cx="589350" cy="1014019"/>
            <a:chOff x="832925" y="1132500"/>
            <a:chExt cx="376125" cy="647150"/>
          </a:xfrm>
        </p:grpSpPr>
        <p:sp>
          <p:nvSpPr>
            <p:cNvPr id="170" name="Google Shape;170;p8"/>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8"/>
          <p:cNvGrpSpPr/>
          <p:nvPr/>
        </p:nvGrpSpPr>
        <p:grpSpPr>
          <a:xfrm>
            <a:off x="7899175" y="3121525"/>
            <a:ext cx="1034975" cy="380725"/>
            <a:chOff x="713225" y="4249875"/>
            <a:chExt cx="1034975" cy="380725"/>
          </a:xfrm>
        </p:grpSpPr>
        <p:grpSp>
          <p:nvGrpSpPr>
            <p:cNvPr id="181" name="Google Shape;181;p8"/>
            <p:cNvGrpSpPr/>
            <p:nvPr/>
          </p:nvGrpSpPr>
          <p:grpSpPr>
            <a:xfrm>
              <a:off x="713225" y="4577400"/>
              <a:ext cx="1034975" cy="53200"/>
              <a:chOff x="713225" y="4577400"/>
              <a:chExt cx="1034975" cy="53200"/>
            </a:xfrm>
          </p:grpSpPr>
          <p:sp>
            <p:nvSpPr>
              <p:cNvPr id="182" name="Google Shape;182;p8"/>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8"/>
            <p:cNvGrpSpPr/>
            <p:nvPr/>
          </p:nvGrpSpPr>
          <p:grpSpPr>
            <a:xfrm>
              <a:off x="713225" y="4468725"/>
              <a:ext cx="1034975" cy="53225"/>
              <a:chOff x="713225" y="4468725"/>
              <a:chExt cx="1034975" cy="53225"/>
            </a:xfrm>
          </p:grpSpPr>
          <p:sp>
            <p:nvSpPr>
              <p:cNvPr id="191" name="Google Shape;191;p8"/>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8"/>
            <p:cNvGrpSpPr/>
            <p:nvPr/>
          </p:nvGrpSpPr>
          <p:grpSpPr>
            <a:xfrm>
              <a:off x="713225" y="4359300"/>
              <a:ext cx="1034975" cy="53225"/>
              <a:chOff x="713225" y="4359300"/>
              <a:chExt cx="1034975" cy="53225"/>
            </a:xfrm>
          </p:grpSpPr>
          <p:sp>
            <p:nvSpPr>
              <p:cNvPr id="200" name="Google Shape;200;p8"/>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713225" y="4249875"/>
              <a:ext cx="1034975" cy="53225"/>
              <a:chOff x="713225" y="4249875"/>
              <a:chExt cx="1034975" cy="53225"/>
            </a:xfrm>
          </p:grpSpPr>
          <p:sp>
            <p:nvSpPr>
              <p:cNvPr id="209" name="Google Shape;209;p8"/>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 name="Google Shape;217;p8"/>
          <p:cNvSpPr/>
          <p:nvPr/>
        </p:nvSpPr>
        <p:spPr>
          <a:xfrm rot="10800000" flipH="1">
            <a:off x="8397102" y="-312848"/>
            <a:ext cx="746892" cy="1493542"/>
          </a:xfrm>
          <a:custGeom>
            <a:avLst/>
            <a:gdLst/>
            <a:ahLst/>
            <a:cxnLst/>
            <a:rect l="l" t="t" r="r" b="b"/>
            <a:pathLst>
              <a:path w="7296" h="14590" fill="none" extrusionOk="0">
                <a:moveTo>
                  <a:pt x="7295" y="14590"/>
                </a:moveTo>
                <a:cubicBezTo>
                  <a:pt x="3283" y="14590"/>
                  <a:pt x="0" y="11338"/>
                  <a:pt x="0" y="7295"/>
                </a:cubicBezTo>
                <a:cubicBezTo>
                  <a:pt x="0" y="3283"/>
                  <a:pt x="3283" y="0"/>
                  <a:pt x="7295"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rot="10800000" flipH="1">
            <a:off x="8577583" y="-98187"/>
            <a:ext cx="538364" cy="1073528"/>
          </a:xfrm>
          <a:custGeom>
            <a:avLst/>
            <a:gdLst/>
            <a:ahLst/>
            <a:cxnLst/>
            <a:rect l="l" t="t" r="r" b="b"/>
            <a:pathLst>
              <a:path w="5259" h="10487" fill="none" extrusionOk="0">
                <a:moveTo>
                  <a:pt x="5259" y="10487"/>
                </a:moveTo>
                <a:cubicBezTo>
                  <a:pt x="2371" y="10487"/>
                  <a:pt x="0" y="8146"/>
                  <a:pt x="0" y="5259"/>
                </a:cubicBezTo>
                <a:cubicBezTo>
                  <a:pt x="0" y="2371"/>
                  <a:pt x="2371" y="0"/>
                  <a:pt x="5259" y="0"/>
                </a:cubicBezTo>
              </a:path>
            </a:pathLst>
          </a:custGeom>
          <a:noFill/>
          <a:ln w="190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txBox="1">
            <a:spLocks noGrp="1"/>
          </p:cNvSpPr>
          <p:nvPr>
            <p:ph type="title"/>
          </p:nvPr>
        </p:nvSpPr>
        <p:spPr>
          <a:xfrm>
            <a:off x="720750" y="3734275"/>
            <a:ext cx="7702500" cy="527400"/>
          </a:xfrm>
          <a:prstGeom prst="rect">
            <a:avLst/>
          </a:prstGeom>
        </p:spPr>
        <p:txBody>
          <a:bodyPr spcFirstLastPara="1" wrap="square" lIns="0" tIns="0" rIns="0" bIns="0" anchor="b" anchorCtr="0">
            <a:noAutofit/>
          </a:bodyPr>
          <a:lstStyle>
            <a:lvl1pPr lvl="0" algn="ctr" rtl="0">
              <a:spcBef>
                <a:spcPts val="0"/>
              </a:spcBef>
              <a:spcAft>
                <a:spcPts val="0"/>
              </a:spcAft>
              <a:buSzPts val="35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8"/>
          <p:cNvSpPr txBox="1">
            <a:spLocks noGrp="1"/>
          </p:cNvSpPr>
          <p:nvPr>
            <p:ph type="subTitle" idx="1"/>
          </p:nvPr>
        </p:nvSpPr>
        <p:spPr>
          <a:xfrm>
            <a:off x="722400" y="4379975"/>
            <a:ext cx="7699200" cy="33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1"/>
        <p:cNvGrpSpPr/>
        <p:nvPr/>
      </p:nvGrpSpPr>
      <p:grpSpPr>
        <a:xfrm>
          <a:off x="0" y="0"/>
          <a:ext cx="0" cy="0"/>
          <a:chOff x="0" y="0"/>
          <a:chExt cx="0" cy="0"/>
        </a:xfrm>
      </p:grpSpPr>
      <p:sp>
        <p:nvSpPr>
          <p:cNvPr id="272" name="Google Shape;272;p10"/>
          <p:cNvSpPr/>
          <p:nvPr/>
        </p:nvSpPr>
        <p:spPr>
          <a:xfrm>
            <a:off x="0" y="56300"/>
            <a:ext cx="2745970" cy="5035077"/>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94100" y="108407"/>
            <a:ext cx="2749954" cy="5035077"/>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0"/>
          <p:cNvGrpSpPr/>
          <p:nvPr/>
        </p:nvGrpSpPr>
        <p:grpSpPr>
          <a:xfrm>
            <a:off x="7757584" y="539510"/>
            <a:ext cx="680448" cy="1170759"/>
            <a:chOff x="832925" y="1132500"/>
            <a:chExt cx="376125" cy="647150"/>
          </a:xfrm>
        </p:grpSpPr>
        <p:sp>
          <p:nvSpPr>
            <p:cNvPr id="275" name="Google Shape;275;p10"/>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0"/>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0"/>
          <p:cNvSpPr txBox="1">
            <a:spLocks noGrp="1"/>
          </p:cNvSpPr>
          <p:nvPr>
            <p:ph type="title"/>
          </p:nvPr>
        </p:nvSpPr>
        <p:spPr>
          <a:xfrm>
            <a:off x="3212175" y="2039069"/>
            <a:ext cx="4114800" cy="6411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86" name="Google Shape;286;p10"/>
          <p:cNvSpPr txBox="1">
            <a:spLocks noGrp="1"/>
          </p:cNvSpPr>
          <p:nvPr>
            <p:ph type="subTitle" idx="1"/>
          </p:nvPr>
        </p:nvSpPr>
        <p:spPr>
          <a:xfrm>
            <a:off x="3212175" y="2743200"/>
            <a:ext cx="4114800" cy="666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7" name="Google Shape;287;p10"/>
          <p:cNvSpPr txBox="1">
            <a:spLocks noGrp="1"/>
          </p:cNvSpPr>
          <p:nvPr>
            <p:ph type="title" idx="2" hasCustomPrompt="1"/>
          </p:nvPr>
        </p:nvSpPr>
        <p:spPr>
          <a:xfrm>
            <a:off x="387900" y="1508760"/>
            <a:ext cx="22881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1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8"/>
        <p:cNvGrpSpPr/>
        <p:nvPr/>
      </p:nvGrpSpPr>
      <p:grpSpPr>
        <a:xfrm>
          <a:off x="0" y="0"/>
          <a:ext cx="0" cy="0"/>
          <a:chOff x="0" y="0"/>
          <a:chExt cx="0" cy="0"/>
        </a:xfrm>
      </p:grpSpPr>
      <p:sp>
        <p:nvSpPr>
          <p:cNvPr id="289" name="Google Shape;289;p11"/>
          <p:cNvSpPr/>
          <p:nvPr/>
        </p:nvSpPr>
        <p:spPr>
          <a:xfrm rot="-5400000">
            <a:off x="6751325" y="-3710845"/>
            <a:ext cx="5678400" cy="5678400"/>
          </a:xfrm>
          <a:prstGeom prst="blockArc">
            <a:avLst>
              <a:gd name="adj1" fmla="val 10800000"/>
              <a:gd name="adj2" fmla="val 0"/>
              <a:gd name="adj3" fmla="val 25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txBox="1">
            <a:spLocks noGrp="1"/>
          </p:cNvSpPr>
          <p:nvPr>
            <p:ph type="title"/>
          </p:nvPr>
        </p:nvSpPr>
        <p:spPr>
          <a:xfrm>
            <a:off x="704088" y="457200"/>
            <a:ext cx="3640800" cy="23985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1" name="Google Shape;291;p11"/>
          <p:cNvGrpSpPr/>
          <p:nvPr/>
        </p:nvGrpSpPr>
        <p:grpSpPr>
          <a:xfrm>
            <a:off x="971888" y="4410525"/>
            <a:ext cx="3015175" cy="188900"/>
            <a:chOff x="713213" y="4410525"/>
            <a:chExt cx="3015175" cy="188900"/>
          </a:xfrm>
        </p:grpSpPr>
        <p:sp>
          <p:nvSpPr>
            <p:cNvPr id="292" name="Google Shape;292;p11"/>
            <p:cNvSpPr/>
            <p:nvPr/>
          </p:nvSpPr>
          <p:spPr>
            <a:xfrm>
              <a:off x="713213"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901663" y="45462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090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1280088"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468538"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657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846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2036163"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2223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2413088" y="45462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2602288"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2790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979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31691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1219213"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1407663" y="44105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1596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1786088"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1974538"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163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352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2542163"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2729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919088" y="44105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3108288"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3296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485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6751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11"/>
          <p:cNvGrpSpPr/>
          <p:nvPr/>
        </p:nvGrpSpPr>
        <p:grpSpPr>
          <a:xfrm>
            <a:off x="4596644" y="1217003"/>
            <a:ext cx="589350" cy="1014019"/>
            <a:chOff x="832925" y="1132500"/>
            <a:chExt cx="376125" cy="647150"/>
          </a:xfrm>
        </p:grpSpPr>
        <p:sp>
          <p:nvSpPr>
            <p:cNvPr id="321" name="Google Shape;321;p11"/>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1"/>
          <p:cNvGrpSpPr/>
          <p:nvPr/>
        </p:nvGrpSpPr>
        <p:grpSpPr>
          <a:xfrm>
            <a:off x="-113375" y="2525748"/>
            <a:ext cx="1269297" cy="2393867"/>
            <a:chOff x="-93500" y="1849248"/>
            <a:chExt cx="1269297" cy="2393867"/>
          </a:xfrm>
        </p:grpSpPr>
        <p:sp>
          <p:nvSpPr>
            <p:cNvPr id="332" name="Google Shape;332;p11"/>
            <p:cNvSpPr/>
            <p:nvPr/>
          </p:nvSpPr>
          <p:spPr>
            <a:xfrm>
              <a:off x="-93500" y="1849248"/>
              <a:ext cx="1183896" cy="2369347"/>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9816" y="1873768"/>
              <a:ext cx="1185614" cy="2369347"/>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11"/>
            <p:cNvGrpSpPr/>
            <p:nvPr/>
          </p:nvGrpSpPr>
          <p:grpSpPr>
            <a:xfrm>
              <a:off x="238719" y="2478666"/>
              <a:ext cx="589350" cy="1014019"/>
              <a:chOff x="832925" y="1132500"/>
              <a:chExt cx="376125" cy="647150"/>
            </a:xfrm>
          </p:grpSpPr>
          <p:sp>
            <p:nvSpPr>
              <p:cNvPr id="335" name="Google Shape;335;p11"/>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5"/>
        <p:cNvGrpSpPr/>
        <p:nvPr/>
      </p:nvGrpSpPr>
      <p:grpSpPr>
        <a:xfrm>
          <a:off x="0" y="0"/>
          <a:ext cx="0" cy="0"/>
          <a:chOff x="0" y="0"/>
          <a:chExt cx="0" cy="0"/>
        </a:xfrm>
      </p:grpSpPr>
      <p:sp>
        <p:nvSpPr>
          <p:cNvPr id="346" name="Google Shape;346;p12"/>
          <p:cNvSpPr txBox="1">
            <a:spLocks noGrp="1"/>
          </p:cNvSpPr>
          <p:nvPr>
            <p:ph type="title" hasCustomPrompt="1"/>
          </p:nvPr>
        </p:nvSpPr>
        <p:spPr>
          <a:xfrm>
            <a:off x="2286000" y="1106125"/>
            <a:ext cx="45720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7" name="Google Shape;347;p12"/>
          <p:cNvSpPr txBox="1">
            <a:spLocks noGrp="1"/>
          </p:cNvSpPr>
          <p:nvPr>
            <p:ph type="subTitle" idx="1"/>
          </p:nvPr>
        </p:nvSpPr>
        <p:spPr>
          <a:xfrm>
            <a:off x="2286000" y="2734053"/>
            <a:ext cx="4572000" cy="66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48" name="Google Shape;348;p12"/>
          <p:cNvGrpSpPr/>
          <p:nvPr/>
        </p:nvGrpSpPr>
        <p:grpSpPr>
          <a:xfrm>
            <a:off x="345109" y="340123"/>
            <a:ext cx="680448" cy="1170759"/>
            <a:chOff x="832925" y="1132500"/>
            <a:chExt cx="376125" cy="647150"/>
          </a:xfrm>
        </p:grpSpPr>
        <p:sp>
          <p:nvSpPr>
            <p:cNvPr id="349" name="Google Shape;349;p12"/>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2"/>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2"/>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2"/>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2"/>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2"/>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2"/>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2"/>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2"/>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2"/>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2"/>
          <p:cNvGrpSpPr/>
          <p:nvPr/>
        </p:nvGrpSpPr>
        <p:grpSpPr>
          <a:xfrm>
            <a:off x="7395788" y="4218700"/>
            <a:ext cx="1034975" cy="380725"/>
            <a:chOff x="713225" y="4249875"/>
            <a:chExt cx="1034975" cy="380725"/>
          </a:xfrm>
        </p:grpSpPr>
        <p:grpSp>
          <p:nvGrpSpPr>
            <p:cNvPr id="360" name="Google Shape;360;p12"/>
            <p:cNvGrpSpPr/>
            <p:nvPr/>
          </p:nvGrpSpPr>
          <p:grpSpPr>
            <a:xfrm>
              <a:off x="713225" y="4577400"/>
              <a:ext cx="1034975" cy="53200"/>
              <a:chOff x="713225" y="4577400"/>
              <a:chExt cx="1034975" cy="53200"/>
            </a:xfrm>
          </p:grpSpPr>
          <p:sp>
            <p:nvSpPr>
              <p:cNvPr id="361" name="Google Shape;361;p12"/>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2"/>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2"/>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2"/>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2"/>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2"/>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2"/>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2"/>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2"/>
            <p:cNvGrpSpPr/>
            <p:nvPr/>
          </p:nvGrpSpPr>
          <p:grpSpPr>
            <a:xfrm>
              <a:off x="713225" y="4468725"/>
              <a:ext cx="1034975" cy="53225"/>
              <a:chOff x="713225" y="4468725"/>
              <a:chExt cx="1034975" cy="53225"/>
            </a:xfrm>
          </p:grpSpPr>
          <p:sp>
            <p:nvSpPr>
              <p:cNvPr id="370" name="Google Shape;370;p12"/>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2"/>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2"/>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2"/>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2"/>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2"/>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2"/>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2"/>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2"/>
            <p:cNvGrpSpPr/>
            <p:nvPr/>
          </p:nvGrpSpPr>
          <p:grpSpPr>
            <a:xfrm>
              <a:off x="713225" y="4359300"/>
              <a:ext cx="1034975" cy="53225"/>
              <a:chOff x="713225" y="4359300"/>
              <a:chExt cx="1034975" cy="53225"/>
            </a:xfrm>
          </p:grpSpPr>
          <p:sp>
            <p:nvSpPr>
              <p:cNvPr id="379" name="Google Shape;379;p12"/>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2"/>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2"/>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2"/>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2"/>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2"/>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2"/>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2"/>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2"/>
            <p:cNvGrpSpPr/>
            <p:nvPr/>
          </p:nvGrpSpPr>
          <p:grpSpPr>
            <a:xfrm>
              <a:off x="713225" y="4249875"/>
              <a:ext cx="1034975" cy="53225"/>
              <a:chOff x="713225" y="4249875"/>
              <a:chExt cx="1034975" cy="53225"/>
            </a:xfrm>
          </p:grpSpPr>
          <p:sp>
            <p:nvSpPr>
              <p:cNvPr id="388" name="Google Shape;388;p12"/>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2"/>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2"/>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2"/>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2"/>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2"/>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2"/>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2"/>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6" name="Google Shape;396;p12"/>
          <p:cNvSpPr/>
          <p:nvPr/>
        </p:nvSpPr>
        <p:spPr>
          <a:xfrm>
            <a:off x="-93500" y="2387148"/>
            <a:ext cx="1183896" cy="2369347"/>
          </a:xfrm>
          <a:custGeom>
            <a:avLst/>
            <a:gdLst/>
            <a:ahLst/>
            <a:cxnLst/>
            <a:rect l="l" t="t" r="r" b="b"/>
            <a:pathLst>
              <a:path w="21369" h="42768" extrusionOk="0">
                <a:moveTo>
                  <a:pt x="1" y="1"/>
                </a:moveTo>
                <a:lnTo>
                  <a:pt x="1" y="42767"/>
                </a:lnTo>
                <a:cubicBezTo>
                  <a:pt x="11794" y="42767"/>
                  <a:pt x="21369" y="33193"/>
                  <a:pt x="21369" y="21399"/>
                </a:cubicBezTo>
                <a:cubicBezTo>
                  <a:pt x="21369" y="9575"/>
                  <a:pt x="1179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2"/>
          <p:cNvSpPr/>
          <p:nvPr/>
        </p:nvSpPr>
        <p:spPr>
          <a:xfrm>
            <a:off x="-9816" y="2411668"/>
            <a:ext cx="1185614" cy="2369347"/>
          </a:xfrm>
          <a:custGeom>
            <a:avLst/>
            <a:gdLst/>
            <a:ahLst/>
            <a:cxnLst/>
            <a:rect l="l" t="t" r="r" b="b"/>
            <a:pathLst>
              <a:path w="21400" h="42768" fill="none" extrusionOk="0">
                <a:moveTo>
                  <a:pt x="0" y="1"/>
                </a:moveTo>
                <a:lnTo>
                  <a:pt x="0" y="42767"/>
                </a:lnTo>
                <a:cubicBezTo>
                  <a:pt x="11824" y="42767"/>
                  <a:pt x="21399" y="33193"/>
                  <a:pt x="21399" y="21399"/>
                </a:cubicBezTo>
                <a:cubicBezTo>
                  <a:pt x="21399" y="9575"/>
                  <a:pt x="11824" y="1"/>
                  <a:pt x="0" y="1"/>
                </a:cubicBezTo>
                <a:close/>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12"/>
          <p:cNvGrpSpPr/>
          <p:nvPr/>
        </p:nvGrpSpPr>
        <p:grpSpPr>
          <a:xfrm>
            <a:off x="238719" y="3016566"/>
            <a:ext cx="589350" cy="1014019"/>
            <a:chOff x="832925" y="1132500"/>
            <a:chExt cx="376125" cy="647150"/>
          </a:xfrm>
        </p:grpSpPr>
        <p:sp>
          <p:nvSpPr>
            <p:cNvPr id="399" name="Google Shape;399;p12"/>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2"/>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2"/>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2"/>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2"/>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2"/>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2"/>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2"/>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2"/>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2"/>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accent4"/>
              </a:buClr>
              <a:buSzPts val="3500"/>
              <a:buFont typeface="Martel Heavy"/>
              <a:buNone/>
              <a:defRPr sz="3500">
                <a:solidFill>
                  <a:schemeClr val="accent4"/>
                </a:solidFill>
                <a:latin typeface="Martel Heavy"/>
                <a:ea typeface="Martel Heavy"/>
                <a:cs typeface="Martel Heavy"/>
                <a:sym typeface="Martel Heav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34"/>
        <p:cNvGrpSpPr/>
        <p:nvPr/>
      </p:nvGrpSpPr>
      <p:grpSpPr>
        <a:xfrm>
          <a:off x="0" y="0"/>
          <a:ext cx="0" cy="0"/>
          <a:chOff x="0" y="0"/>
          <a:chExt cx="0" cy="0"/>
        </a:xfrm>
      </p:grpSpPr>
      <p:sp>
        <p:nvSpPr>
          <p:cNvPr id="1135" name="Google Shape;1135;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36" name="Google Shape;1136;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OxsoC0VN1Nx0U_OeidFBj5saYOWcp867dP4rmHOq5bo/copy"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photo/cheerful-african-man-pointing-towards-camera-standing-front-his-friends_4930218.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hyperlink" Target="https://www.freepik.com/free-photo/multiracial-employees-bumping-fists-office_4821906.htm/?utm_source=slidesgo_template&amp;utm_medium=referral-link&amp;utm_campaign=sg_resources&amp;utm_content=freepik" TargetMode="External"/><Relationship Id="rId5" Type="http://schemas.openxmlformats.org/officeDocument/2006/relationships/hyperlink" Target="https://www.freepik.com/free-photo/happy-couple-posing-studio_9612510.htm/?utm_source=slidesgo_template&amp;utm_medium=referral-link&amp;utm_campaign=sg_resources&amp;utm_content=freepik" TargetMode="External"/><Relationship Id="rId4" Type="http://schemas.openxmlformats.org/officeDocument/2006/relationships/hyperlink" Target="https://www.freepik.com/free-photo/portrait-smiling-mature-woman-with-pen-book-sitting-sofa-looking-camera_3764745.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vector/modern-productivity-concept-with-flat-design_3271192.htm/?utm_source=slidesgo_template&amp;utm_medium=referral-link&amp;utm_campaign=sg_resources&amp;utm_content=freepik" TargetMode="External"/><Relationship Id="rId13" Type="http://schemas.openxmlformats.org/officeDocument/2006/relationships/hyperlink" Target="https://www.freepik.com/free-photo/high-angle-smiley-senior-woman-using-laptop_6599023.htm/?utm_source=slidesgo_template&amp;utm_medium=referral-link&amp;utm_campaign=sg_resources&amp;utm_content=freepik" TargetMode="External"/><Relationship Id="rId3" Type="http://schemas.openxmlformats.org/officeDocument/2006/relationships/hyperlink" Target="https://www.freepik.com/free-vector/flat-geometric-models-background_6072131.htm/?utm_source=slidesgo_template&amp;utm_medium=referral-link&amp;utm_campaign=sg_resources&amp;utm_content=freepik" TargetMode="External"/><Relationship Id="rId7" Type="http://schemas.openxmlformats.org/officeDocument/2006/relationships/hyperlink" Target="https://www.freepik.com/free-vector/public-approval-concept-with-character_6647206.htm/?utm_source=slidesgo_template&amp;utm_medium=referral-link&amp;utm_campaign=sg_resources&amp;utm_content=freepik" TargetMode="External"/><Relationship Id="rId12" Type="http://schemas.openxmlformats.org/officeDocument/2006/relationships/hyperlink" Target="https://www.freepik.com/free-vector/broadcasting-live-event_7767786.htm#page=2&amp;query=influencer&amp;position=2/?utm_source=slidesgo_template&amp;utm_medium=referral-link&amp;utm_campaign=sg_resources&amp;utm_content=freepik" TargetMode="External"/><Relationship Id="rId2" Type="http://schemas.openxmlformats.org/officeDocument/2006/relationships/notesSlide" Target="../notesSlides/notesSlide33.xml"/><Relationship Id="rId16" Type="http://schemas.openxmlformats.org/officeDocument/2006/relationships/hyperlink" Target="https://www.freepik.com/free-photo/overhead-view-happy-smiling-friends-looking-up-camera_4930172.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brand-concept-illustration-flat-design_5481803.htm/?utm_source=slidesgo_template&amp;utm_medium=referral-link&amp;utm_campaign=sg_resources&amp;utm_content=freepik" TargetMode="External"/><Relationship Id="rId11" Type="http://schemas.openxmlformats.org/officeDocument/2006/relationships/hyperlink" Target="https://www.freepik.com/free-vector/list-concept-illustration_7119320.htm/?utm_source=slidesgo_template&amp;utm_medium=referral-link&amp;utm_campaign=sg_resources&amp;utm_content=freepik" TargetMode="External"/><Relationship Id="rId5" Type="http://schemas.openxmlformats.org/officeDocument/2006/relationships/hyperlink" Target="https://www.freepik.com/free-vector/happy-students-jumping-with-flat-design_2848727.htm/?utm_source=slidesgo_template&amp;utm_medium=referral-link&amp;utm_campaign=sg_resources&amp;utm_content=freepik" TargetMode="External"/><Relationship Id="rId15" Type="http://schemas.openxmlformats.org/officeDocument/2006/relationships/hyperlink" Target="https://www.freepik.com/free-photo/happy-couple-posing-studio_9612472.htm/?utm_source=slidesgo_template&amp;utm_medium=referral-link&amp;utm_campaign=sg_resources&amp;utm_content=freepik" TargetMode="External"/><Relationship Id="rId10" Type="http://schemas.openxmlformats.org/officeDocument/2006/relationships/hyperlink" Target="https://www.freepik.com/free-vector/patent-law-concept-illustration_10359453.htm/?utm_source=slidesgo_template&amp;utm_medium=referral-link&amp;utm_campaign=sg_resources&amp;utm_content=freepik" TargetMode="External"/><Relationship Id="rId4" Type="http://schemas.openxmlformats.org/officeDocument/2006/relationships/hyperlink" Target="https://www.freepik.com/free-vector/happy-students-jumping-with-flat-design_2784931.htm/?utm_source=slidesgo_template&amp;utm_medium=referral-link&amp;utm_campaign=sg_resources&amp;utm_content=freepik" TargetMode="External"/><Relationship Id="rId9" Type="http://schemas.openxmlformats.org/officeDocument/2006/relationships/hyperlink" Target="https://www.freepik.com/free-vector/online-certification-graduated-student_8583758.htm/?utm_source=slidesgo_template&amp;utm_medium=referral-link&amp;utm_campaign=sg_resources&amp;utm_content=freepik" TargetMode="External"/><Relationship Id="rId14" Type="http://schemas.openxmlformats.org/officeDocument/2006/relationships/hyperlink" Target="https://www.freepik.com/free-photo/man-with-glasses-working-laptop_6184173.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Martel"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hyperlink" Target="https://fonts.google.com/specimen/Lato"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7.xml"/><Relationship Id="rId1" Type="http://schemas.openxmlformats.org/officeDocument/2006/relationships/slideLayout" Target="../slideLayouts/slideLayout34.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9" name="Google Shape;1149;p39"/>
          <p:cNvSpPr txBox="1">
            <a:spLocks noGrp="1"/>
          </p:cNvSpPr>
          <p:nvPr>
            <p:ph type="ctrTitle"/>
          </p:nvPr>
        </p:nvSpPr>
        <p:spPr>
          <a:xfrm>
            <a:off x="703650" y="1891699"/>
            <a:ext cx="7736700" cy="101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FMI Room Scheduler</a:t>
            </a:r>
            <a:endParaRPr dirty="0"/>
          </a:p>
        </p:txBody>
      </p:sp>
      <p:sp>
        <p:nvSpPr>
          <p:cNvPr id="1150" name="Google Shape;1150;p39"/>
          <p:cNvSpPr txBox="1">
            <a:spLocks noGrp="1"/>
          </p:cNvSpPr>
          <p:nvPr>
            <p:ph type="subTitle" idx="1"/>
          </p:nvPr>
        </p:nvSpPr>
        <p:spPr>
          <a:xfrm>
            <a:off x="569421" y="2768079"/>
            <a:ext cx="7735800" cy="1704683"/>
          </a:xfrm>
          <a:prstGeom prst="rect">
            <a:avLst/>
          </a:prstGeom>
        </p:spPr>
        <p:txBody>
          <a:bodyPr spcFirstLastPara="1" wrap="square" lIns="0" tIns="0" rIns="0" bIns="0" anchor="t" anchorCtr="0">
            <a:noAutofit/>
          </a:bodyPr>
          <a:lstStyle/>
          <a:p>
            <a:r>
              <a:rPr lang="bg-BG" sz="1400" dirty="0" smtClean="0"/>
              <a:t>Създадена от </a:t>
            </a:r>
            <a:r>
              <a:rPr lang="en-GB" sz="1400" dirty="0"/>
              <a:t/>
            </a:r>
            <a:br>
              <a:rPr lang="en-GB" sz="1400" dirty="0"/>
            </a:br>
            <a:r>
              <a:rPr lang="bg-BG" sz="1400" dirty="0" smtClean="0"/>
              <a:t>Антоан Ивайлов </a:t>
            </a:r>
            <a:r>
              <a:rPr lang="en-GB" sz="1400" dirty="0" smtClean="0"/>
              <a:t>7MI0600129</a:t>
            </a:r>
            <a:r>
              <a:rPr lang="en-GB" sz="1400" dirty="0"/>
              <a:t>, </a:t>
            </a:r>
            <a:r>
              <a:rPr lang="bg-BG" sz="1400" dirty="0" smtClean="0"/>
              <a:t>Росица Костова </a:t>
            </a:r>
            <a:r>
              <a:rPr lang="en-GB" sz="1400" dirty="0" smtClean="0"/>
              <a:t>1MI0600044</a:t>
            </a:r>
            <a:r>
              <a:rPr lang="en-GB" sz="1400" dirty="0"/>
              <a:t>, </a:t>
            </a:r>
            <a:endParaRPr lang="bg-BG" sz="1400" dirty="0" smtClean="0"/>
          </a:p>
          <a:p>
            <a:r>
              <a:rPr lang="bg-BG" sz="1400" dirty="0" smtClean="0"/>
              <a:t>Силвия Динева </a:t>
            </a:r>
            <a:r>
              <a:rPr lang="en-GB" sz="1400" dirty="0" smtClean="0"/>
              <a:t>4MI0600104</a:t>
            </a:r>
            <a:r>
              <a:rPr lang="bg-BG" sz="1400" dirty="0" smtClean="0"/>
              <a:t>, Пресиан </a:t>
            </a:r>
            <a:r>
              <a:rPr lang="bg-BG" sz="1400" dirty="0" err="1" smtClean="0"/>
              <a:t>Андрейчев</a:t>
            </a:r>
            <a:r>
              <a:rPr lang="bg-BG" sz="1400" dirty="0" smtClean="0"/>
              <a:t> </a:t>
            </a:r>
            <a:r>
              <a:rPr lang="en-GB" sz="1400" dirty="0" smtClean="0"/>
              <a:t>1MI0600072</a:t>
            </a:r>
            <a:r>
              <a:rPr lang="bg-BG" sz="1400" dirty="0" smtClean="0"/>
              <a:t>, </a:t>
            </a:r>
          </a:p>
          <a:p>
            <a:r>
              <a:rPr lang="bg-BG" sz="1400" dirty="0" smtClean="0"/>
              <a:t>ФМИ, курс 4  за дисциплината</a:t>
            </a:r>
            <a:r>
              <a:rPr lang="en-GB" sz="1400" dirty="0" smtClean="0"/>
              <a:t> </a:t>
            </a:r>
            <a:endParaRPr lang="bg-BG" sz="1400" dirty="0" smtClean="0"/>
          </a:p>
          <a:p>
            <a:r>
              <a:rPr lang="en-GB" sz="1400" dirty="0" smtClean="0"/>
              <a:t>”</a:t>
            </a:r>
            <a:r>
              <a:rPr lang="bg-BG" sz="1400" dirty="0" smtClean="0"/>
              <a:t>Проектиране и интегриране на софтуерни системи</a:t>
            </a:r>
            <a:r>
              <a:rPr lang="en-GB" sz="1400" dirty="0" smtClean="0"/>
              <a:t>”</a:t>
            </a:r>
            <a:r>
              <a:rPr lang="bg-BG" sz="1400" dirty="0" smtClean="0"/>
              <a:t>, зимен семестър 2024/2025г.</a:t>
            </a:r>
            <a:endParaRPr lang="en-GB" sz="1400" dirty="0"/>
          </a:p>
          <a:p>
            <a:pPr marL="0" lvl="0" indent="0" algn="ctr" rtl="0">
              <a:spcBef>
                <a:spcPts val="0"/>
              </a:spcBef>
              <a:spcAft>
                <a:spcPts val="0"/>
              </a:spcAft>
              <a:buNone/>
            </a:pPr>
            <a:endParaRPr dirty="0"/>
          </a:p>
        </p:txBody>
      </p:sp>
      <p:sp>
        <p:nvSpPr>
          <p:cNvPr id="1151" name="Google Shape;1151;p39"/>
          <p:cNvSpPr/>
          <p:nvPr/>
        </p:nvSpPr>
        <p:spPr>
          <a:xfrm>
            <a:off x="9107900" y="3717088"/>
            <a:ext cx="51725" cy="28100"/>
          </a:xfrm>
          <a:custGeom>
            <a:avLst/>
            <a:gdLst/>
            <a:ahLst/>
            <a:cxnLst/>
            <a:rect l="l" t="t" r="r" b="b"/>
            <a:pathLst>
              <a:path w="2069" h="1124" extrusionOk="0">
                <a:moveTo>
                  <a:pt x="1253" y="1"/>
                </a:moveTo>
                <a:cubicBezTo>
                  <a:pt x="1102" y="1"/>
                  <a:pt x="936" y="24"/>
                  <a:pt x="768" y="90"/>
                </a:cubicBezTo>
                <a:cubicBezTo>
                  <a:pt x="434" y="190"/>
                  <a:pt x="201" y="457"/>
                  <a:pt x="34" y="824"/>
                </a:cubicBezTo>
                <a:cubicBezTo>
                  <a:pt x="1" y="957"/>
                  <a:pt x="34" y="1090"/>
                  <a:pt x="168" y="1124"/>
                </a:cubicBezTo>
                <a:lnTo>
                  <a:pt x="234" y="1124"/>
                </a:lnTo>
                <a:cubicBezTo>
                  <a:pt x="334" y="1124"/>
                  <a:pt x="401" y="1090"/>
                  <a:pt x="368" y="990"/>
                </a:cubicBezTo>
                <a:cubicBezTo>
                  <a:pt x="501" y="690"/>
                  <a:pt x="668" y="523"/>
                  <a:pt x="868" y="457"/>
                </a:cubicBezTo>
                <a:cubicBezTo>
                  <a:pt x="968" y="423"/>
                  <a:pt x="1072" y="411"/>
                  <a:pt x="1172" y="411"/>
                </a:cubicBezTo>
                <a:cubicBezTo>
                  <a:pt x="1473" y="411"/>
                  <a:pt x="1735" y="523"/>
                  <a:pt x="1735" y="523"/>
                </a:cubicBezTo>
                <a:cubicBezTo>
                  <a:pt x="1776" y="554"/>
                  <a:pt x="1816" y="566"/>
                  <a:pt x="1854" y="566"/>
                </a:cubicBezTo>
                <a:cubicBezTo>
                  <a:pt x="1941" y="566"/>
                  <a:pt x="2012" y="503"/>
                  <a:pt x="2036" y="457"/>
                </a:cubicBezTo>
                <a:cubicBezTo>
                  <a:pt x="2069" y="323"/>
                  <a:pt x="2036" y="190"/>
                  <a:pt x="1936" y="156"/>
                </a:cubicBezTo>
                <a:cubicBezTo>
                  <a:pt x="1936" y="156"/>
                  <a:pt x="1642" y="1"/>
                  <a:pt x="1253" y="1"/>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9088725" y="3700413"/>
            <a:ext cx="52575" cy="28100"/>
          </a:xfrm>
          <a:custGeom>
            <a:avLst/>
            <a:gdLst/>
            <a:ahLst/>
            <a:cxnLst/>
            <a:rect l="l" t="t" r="r" b="b"/>
            <a:pathLst>
              <a:path w="2103" h="1124" extrusionOk="0">
                <a:moveTo>
                  <a:pt x="1271" y="1"/>
                </a:moveTo>
                <a:cubicBezTo>
                  <a:pt x="1121" y="1"/>
                  <a:pt x="960" y="24"/>
                  <a:pt x="801" y="90"/>
                </a:cubicBezTo>
                <a:cubicBezTo>
                  <a:pt x="468" y="190"/>
                  <a:pt x="201" y="456"/>
                  <a:pt x="34" y="823"/>
                </a:cubicBezTo>
                <a:cubicBezTo>
                  <a:pt x="1" y="957"/>
                  <a:pt x="34" y="1090"/>
                  <a:pt x="167" y="1124"/>
                </a:cubicBezTo>
                <a:lnTo>
                  <a:pt x="267" y="1124"/>
                </a:lnTo>
                <a:cubicBezTo>
                  <a:pt x="334" y="1124"/>
                  <a:pt x="434" y="1090"/>
                  <a:pt x="368" y="990"/>
                </a:cubicBezTo>
                <a:cubicBezTo>
                  <a:pt x="501" y="690"/>
                  <a:pt x="668" y="523"/>
                  <a:pt x="868" y="456"/>
                </a:cubicBezTo>
                <a:cubicBezTo>
                  <a:pt x="976" y="423"/>
                  <a:pt x="1087" y="411"/>
                  <a:pt x="1192" y="411"/>
                </a:cubicBezTo>
                <a:cubicBezTo>
                  <a:pt x="1506" y="411"/>
                  <a:pt x="1769" y="523"/>
                  <a:pt x="1769" y="523"/>
                </a:cubicBezTo>
                <a:cubicBezTo>
                  <a:pt x="1798" y="543"/>
                  <a:pt x="1830" y="551"/>
                  <a:pt x="1862" y="551"/>
                </a:cubicBezTo>
                <a:cubicBezTo>
                  <a:pt x="1938" y="551"/>
                  <a:pt x="2012" y="504"/>
                  <a:pt x="2035" y="456"/>
                </a:cubicBezTo>
                <a:cubicBezTo>
                  <a:pt x="2102" y="323"/>
                  <a:pt x="2035" y="190"/>
                  <a:pt x="1969" y="156"/>
                </a:cubicBezTo>
                <a:cubicBezTo>
                  <a:pt x="1969" y="156"/>
                  <a:pt x="1657" y="1"/>
                  <a:pt x="1271" y="1"/>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46"/>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SETS US APART?</a:t>
            </a:r>
            <a:endParaRPr/>
          </a:p>
        </p:txBody>
      </p:sp>
      <p:sp>
        <p:nvSpPr>
          <p:cNvPr id="1272" name="Google Shape;1272;p46"/>
          <p:cNvSpPr/>
          <p:nvPr/>
        </p:nvSpPr>
        <p:spPr>
          <a:xfrm>
            <a:off x="6820965" y="1766701"/>
            <a:ext cx="1609927" cy="487435"/>
          </a:xfrm>
          <a:custGeom>
            <a:avLst/>
            <a:gdLst/>
            <a:ahLst/>
            <a:cxnLst/>
            <a:rect l="l" t="t" r="r" b="b"/>
            <a:pathLst>
              <a:path w="16780" h="4838" extrusionOk="0">
                <a:moveTo>
                  <a:pt x="16779" y="0"/>
                </a:moveTo>
                <a:lnTo>
                  <a:pt x="201" y="2636"/>
                </a:lnTo>
                <a:lnTo>
                  <a:pt x="1" y="4837"/>
                </a:lnTo>
                <a:lnTo>
                  <a:pt x="801" y="3936"/>
                </a:lnTo>
                <a:lnTo>
                  <a:pt x="834" y="3936"/>
                </a:lnTo>
                <a:lnTo>
                  <a:pt x="167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txBox="1">
            <a:spLocks noGrp="1"/>
          </p:cNvSpPr>
          <p:nvPr>
            <p:ph type="subTitle" idx="1"/>
          </p:nvPr>
        </p:nvSpPr>
        <p:spPr>
          <a:xfrm>
            <a:off x="705725" y="1417320"/>
            <a:ext cx="1975200" cy="30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Mercury</a:t>
            </a:r>
            <a:endParaRPr/>
          </a:p>
        </p:txBody>
      </p:sp>
      <p:sp>
        <p:nvSpPr>
          <p:cNvPr id="1274" name="Google Shape;1274;p46"/>
          <p:cNvSpPr txBox="1">
            <a:spLocks noGrp="1"/>
          </p:cNvSpPr>
          <p:nvPr>
            <p:ph type="subTitle" idx="2"/>
          </p:nvPr>
        </p:nvSpPr>
        <p:spPr>
          <a:xfrm>
            <a:off x="705725" y="1830883"/>
            <a:ext cx="1970700" cy="50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Mercury is the closest planet to the Sun </a:t>
            </a:r>
            <a:endParaRPr/>
          </a:p>
        </p:txBody>
      </p:sp>
      <p:sp>
        <p:nvSpPr>
          <p:cNvPr id="1275" name="Google Shape;1275;p46"/>
          <p:cNvSpPr txBox="1">
            <a:spLocks noGrp="1"/>
          </p:cNvSpPr>
          <p:nvPr>
            <p:ph type="subTitle" idx="3"/>
          </p:nvPr>
        </p:nvSpPr>
        <p:spPr>
          <a:xfrm>
            <a:off x="705725" y="2342947"/>
            <a:ext cx="1975200" cy="30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Neptune</a:t>
            </a:r>
            <a:endParaRPr/>
          </a:p>
        </p:txBody>
      </p:sp>
      <p:sp>
        <p:nvSpPr>
          <p:cNvPr id="1276" name="Google Shape;1276;p46"/>
          <p:cNvSpPr txBox="1">
            <a:spLocks noGrp="1"/>
          </p:cNvSpPr>
          <p:nvPr>
            <p:ph type="subTitle" idx="4"/>
          </p:nvPr>
        </p:nvSpPr>
        <p:spPr>
          <a:xfrm>
            <a:off x="705725" y="2763571"/>
            <a:ext cx="1975200" cy="50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It’s the farthest planet from the Sun</a:t>
            </a:r>
            <a:endParaRPr/>
          </a:p>
        </p:txBody>
      </p:sp>
      <p:sp>
        <p:nvSpPr>
          <p:cNvPr id="1277" name="Google Shape;1277;p46"/>
          <p:cNvSpPr txBox="1">
            <a:spLocks noGrp="1"/>
          </p:cNvSpPr>
          <p:nvPr>
            <p:ph type="subTitle" idx="5"/>
          </p:nvPr>
        </p:nvSpPr>
        <p:spPr>
          <a:xfrm>
            <a:off x="705725" y="3257347"/>
            <a:ext cx="1920300" cy="320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Mars</a:t>
            </a:r>
            <a:endParaRPr/>
          </a:p>
        </p:txBody>
      </p:sp>
      <p:sp>
        <p:nvSpPr>
          <p:cNvPr id="1278" name="Google Shape;1278;p46"/>
          <p:cNvSpPr txBox="1">
            <a:spLocks noGrp="1"/>
          </p:cNvSpPr>
          <p:nvPr>
            <p:ph type="subTitle" idx="6"/>
          </p:nvPr>
        </p:nvSpPr>
        <p:spPr>
          <a:xfrm>
            <a:off x="705725" y="3696259"/>
            <a:ext cx="1975200" cy="53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Despite being red, Mars is a cold place</a:t>
            </a:r>
            <a:endParaRPr/>
          </a:p>
        </p:txBody>
      </p:sp>
      <p:grpSp>
        <p:nvGrpSpPr>
          <p:cNvPr id="1279" name="Google Shape;1279;p46"/>
          <p:cNvGrpSpPr/>
          <p:nvPr/>
        </p:nvGrpSpPr>
        <p:grpSpPr>
          <a:xfrm>
            <a:off x="4627348" y="2923436"/>
            <a:ext cx="1471631" cy="659836"/>
            <a:chOff x="5782662" y="1517912"/>
            <a:chExt cx="2648247" cy="1187395"/>
          </a:xfrm>
        </p:grpSpPr>
        <p:sp>
          <p:nvSpPr>
            <p:cNvPr id="1280" name="Google Shape;1280;p46"/>
            <p:cNvSpPr/>
            <p:nvPr/>
          </p:nvSpPr>
          <p:spPr>
            <a:xfrm>
              <a:off x="5782662" y="2539964"/>
              <a:ext cx="238683" cy="165343"/>
            </a:xfrm>
            <a:custGeom>
              <a:avLst/>
              <a:gdLst/>
              <a:ahLst/>
              <a:cxnLst/>
              <a:rect l="l" t="t" r="r" b="b"/>
              <a:pathLst>
                <a:path w="2369" h="1641" extrusionOk="0">
                  <a:moveTo>
                    <a:pt x="2030" y="1"/>
                  </a:moveTo>
                  <a:cubicBezTo>
                    <a:pt x="1967" y="1"/>
                    <a:pt x="1901" y="19"/>
                    <a:pt x="1835" y="59"/>
                  </a:cubicBezTo>
                  <a:cubicBezTo>
                    <a:pt x="1301" y="392"/>
                    <a:pt x="768" y="726"/>
                    <a:pt x="201" y="1093"/>
                  </a:cubicBezTo>
                  <a:cubicBezTo>
                    <a:pt x="34" y="1160"/>
                    <a:pt x="0" y="1393"/>
                    <a:pt x="134" y="1493"/>
                  </a:cubicBezTo>
                  <a:cubicBezTo>
                    <a:pt x="167" y="1593"/>
                    <a:pt x="201" y="1627"/>
                    <a:pt x="301" y="1627"/>
                  </a:cubicBezTo>
                  <a:cubicBezTo>
                    <a:pt x="340" y="1636"/>
                    <a:pt x="373" y="1641"/>
                    <a:pt x="402" y="1641"/>
                  </a:cubicBezTo>
                  <a:cubicBezTo>
                    <a:pt x="473" y="1641"/>
                    <a:pt x="520" y="1617"/>
                    <a:pt x="568" y="1593"/>
                  </a:cubicBezTo>
                  <a:cubicBezTo>
                    <a:pt x="1135" y="1260"/>
                    <a:pt x="1635" y="893"/>
                    <a:pt x="2202" y="559"/>
                  </a:cubicBezTo>
                  <a:cubicBezTo>
                    <a:pt x="2335" y="459"/>
                    <a:pt x="2369" y="259"/>
                    <a:pt x="2302" y="126"/>
                  </a:cubicBezTo>
                  <a:cubicBezTo>
                    <a:pt x="2221" y="45"/>
                    <a:pt x="2128" y="1"/>
                    <a:pt x="2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6834606" y="2148727"/>
              <a:ext cx="164730" cy="84636"/>
            </a:xfrm>
            <a:custGeom>
              <a:avLst/>
              <a:gdLst/>
              <a:ahLst/>
              <a:cxnLst/>
              <a:rect l="l" t="t" r="r" b="b"/>
              <a:pathLst>
                <a:path w="1635" h="840" extrusionOk="0">
                  <a:moveTo>
                    <a:pt x="1287" y="1"/>
                  </a:moveTo>
                  <a:cubicBezTo>
                    <a:pt x="1269" y="1"/>
                    <a:pt x="1252" y="2"/>
                    <a:pt x="1234" y="6"/>
                  </a:cubicBezTo>
                  <a:cubicBezTo>
                    <a:pt x="1234" y="6"/>
                    <a:pt x="868" y="72"/>
                    <a:pt x="267" y="239"/>
                  </a:cubicBezTo>
                  <a:cubicBezTo>
                    <a:pt x="100" y="273"/>
                    <a:pt x="0" y="439"/>
                    <a:pt x="34" y="606"/>
                  </a:cubicBezTo>
                  <a:cubicBezTo>
                    <a:pt x="67" y="706"/>
                    <a:pt x="167" y="806"/>
                    <a:pt x="267" y="840"/>
                  </a:cubicBezTo>
                  <a:lnTo>
                    <a:pt x="434" y="840"/>
                  </a:lnTo>
                  <a:cubicBezTo>
                    <a:pt x="1034" y="706"/>
                    <a:pt x="1368" y="640"/>
                    <a:pt x="1368" y="640"/>
                  </a:cubicBezTo>
                  <a:cubicBezTo>
                    <a:pt x="1535" y="606"/>
                    <a:pt x="1635" y="439"/>
                    <a:pt x="1601" y="273"/>
                  </a:cubicBezTo>
                  <a:cubicBezTo>
                    <a:pt x="1572" y="123"/>
                    <a:pt x="1435" y="1"/>
                    <a:pt x="1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6464849" y="2219156"/>
              <a:ext cx="255609" cy="130985"/>
            </a:xfrm>
            <a:custGeom>
              <a:avLst/>
              <a:gdLst/>
              <a:ahLst/>
              <a:cxnLst/>
              <a:rect l="l" t="t" r="r" b="b"/>
              <a:pathLst>
                <a:path w="2537" h="1300" extrusionOk="0">
                  <a:moveTo>
                    <a:pt x="2135" y="1"/>
                  </a:moveTo>
                  <a:cubicBezTo>
                    <a:pt x="2113" y="1"/>
                    <a:pt x="2091" y="3"/>
                    <a:pt x="2069" y="7"/>
                  </a:cubicBezTo>
                  <a:cubicBezTo>
                    <a:pt x="1435" y="241"/>
                    <a:pt x="868" y="441"/>
                    <a:pt x="234" y="674"/>
                  </a:cubicBezTo>
                  <a:cubicBezTo>
                    <a:pt x="68" y="774"/>
                    <a:pt x="1" y="941"/>
                    <a:pt x="68" y="1108"/>
                  </a:cubicBezTo>
                  <a:cubicBezTo>
                    <a:pt x="101" y="1208"/>
                    <a:pt x="201" y="1241"/>
                    <a:pt x="268" y="1275"/>
                  </a:cubicBezTo>
                  <a:cubicBezTo>
                    <a:pt x="318" y="1292"/>
                    <a:pt x="351" y="1300"/>
                    <a:pt x="385" y="1300"/>
                  </a:cubicBezTo>
                  <a:cubicBezTo>
                    <a:pt x="418" y="1300"/>
                    <a:pt x="451" y="1292"/>
                    <a:pt x="501" y="1275"/>
                  </a:cubicBezTo>
                  <a:cubicBezTo>
                    <a:pt x="1068" y="1075"/>
                    <a:pt x="1702" y="841"/>
                    <a:pt x="2269" y="641"/>
                  </a:cubicBezTo>
                  <a:cubicBezTo>
                    <a:pt x="2436" y="608"/>
                    <a:pt x="2536" y="441"/>
                    <a:pt x="2469" y="241"/>
                  </a:cubicBezTo>
                  <a:cubicBezTo>
                    <a:pt x="2440" y="96"/>
                    <a:pt x="2285" y="1"/>
                    <a:pt x="21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6115342" y="2365051"/>
              <a:ext cx="242108" cy="147307"/>
            </a:xfrm>
            <a:custGeom>
              <a:avLst/>
              <a:gdLst/>
              <a:ahLst/>
              <a:cxnLst/>
              <a:rect l="l" t="t" r="r" b="b"/>
              <a:pathLst>
                <a:path w="2403" h="1462" extrusionOk="0">
                  <a:moveTo>
                    <a:pt x="2046" y="1"/>
                  </a:moveTo>
                  <a:cubicBezTo>
                    <a:pt x="1996" y="1"/>
                    <a:pt x="1947" y="9"/>
                    <a:pt x="1902" y="27"/>
                  </a:cubicBezTo>
                  <a:cubicBezTo>
                    <a:pt x="1368" y="294"/>
                    <a:pt x="768" y="594"/>
                    <a:pt x="201" y="861"/>
                  </a:cubicBezTo>
                  <a:cubicBezTo>
                    <a:pt x="34" y="961"/>
                    <a:pt x="1" y="1128"/>
                    <a:pt x="68" y="1295"/>
                  </a:cubicBezTo>
                  <a:cubicBezTo>
                    <a:pt x="134" y="1361"/>
                    <a:pt x="201" y="1461"/>
                    <a:pt x="301" y="1461"/>
                  </a:cubicBezTo>
                  <a:cubicBezTo>
                    <a:pt x="368" y="1461"/>
                    <a:pt x="468" y="1461"/>
                    <a:pt x="535" y="1428"/>
                  </a:cubicBezTo>
                  <a:cubicBezTo>
                    <a:pt x="1068" y="1128"/>
                    <a:pt x="1669" y="828"/>
                    <a:pt x="2169" y="594"/>
                  </a:cubicBezTo>
                  <a:cubicBezTo>
                    <a:pt x="2336" y="494"/>
                    <a:pt x="2403" y="327"/>
                    <a:pt x="2336" y="160"/>
                  </a:cubicBezTo>
                  <a:cubicBezTo>
                    <a:pt x="2311" y="63"/>
                    <a:pt x="2180" y="1"/>
                    <a:pt x="2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6693231" y="1517912"/>
              <a:ext cx="1737678" cy="514367"/>
            </a:xfrm>
            <a:custGeom>
              <a:avLst/>
              <a:gdLst/>
              <a:ahLst/>
              <a:cxnLst/>
              <a:rect l="l" t="t" r="r" b="b"/>
              <a:pathLst>
                <a:path w="17247" h="5105" extrusionOk="0">
                  <a:moveTo>
                    <a:pt x="1" y="1"/>
                  </a:moveTo>
                  <a:lnTo>
                    <a:pt x="668" y="5105"/>
                  </a:lnTo>
                  <a:lnTo>
                    <a:pt x="17246" y="246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6743001" y="1766675"/>
              <a:ext cx="1687902" cy="867220"/>
            </a:xfrm>
            <a:custGeom>
              <a:avLst/>
              <a:gdLst/>
              <a:ahLst/>
              <a:cxnLst/>
              <a:rect l="l" t="t" r="r" b="b"/>
              <a:pathLst>
                <a:path w="15979" h="8607" extrusionOk="0">
                  <a:moveTo>
                    <a:pt x="15978" y="0"/>
                  </a:moveTo>
                  <a:lnTo>
                    <a:pt x="2035" y="3469"/>
                  </a:lnTo>
                  <a:lnTo>
                    <a:pt x="0" y="3936"/>
                  </a:lnTo>
                  <a:lnTo>
                    <a:pt x="3302" y="8606"/>
                  </a:lnTo>
                  <a:lnTo>
                    <a:pt x="15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46"/>
          <p:cNvSpPr/>
          <p:nvPr/>
        </p:nvSpPr>
        <p:spPr>
          <a:xfrm>
            <a:off x="5529481" y="2148727"/>
            <a:ext cx="164730" cy="84636"/>
          </a:xfrm>
          <a:custGeom>
            <a:avLst/>
            <a:gdLst/>
            <a:ahLst/>
            <a:cxnLst/>
            <a:rect l="l" t="t" r="r" b="b"/>
            <a:pathLst>
              <a:path w="1635" h="840" extrusionOk="0">
                <a:moveTo>
                  <a:pt x="1287" y="1"/>
                </a:moveTo>
                <a:cubicBezTo>
                  <a:pt x="1269" y="1"/>
                  <a:pt x="1252" y="2"/>
                  <a:pt x="1234" y="6"/>
                </a:cubicBezTo>
                <a:cubicBezTo>
                  <a:pt x="1234" y="6"/>
                  <a:pt x="868" y="72"/>
                  <a:pt x="267" y="239"/>
                </a:cubicBezTo>
                <a:cubicBezTo>
                  <a:pt x="100" y="273"/>
                  <a:pt x="0" y="439"/>
                  <a:pt x="34" y="606"/>
                </a:cubicBezTo>
                <a:cubicBezTo>
                  <a:pt x="67" y="706"/>
                  <a:pt x="167" y="806"/>
                  <a:pt x="267" y="840"/>
                </a:cubicBezTo>
                <a:lnTo>
                  <a:pt x="434" y="840"/>
                </a:lnTo>
                <a:cubicBezTo>
                  <a:pt x="1034" y="706"/>
                  <a:pt x="1368" y="640"/>
                  <a:pt x="1368" y="640"/>
                </a:cubicBezTo>
                <a:cubicBezTo>
                  <a:pt x="1535" y="606"/>
                  <a:pt x="1635" y="439"/>
                  <a:pt x="1601" y="273"/>
                </a:cubicBezTo>
                <a:cubicBezTo>
                  <a:pt x="1572" y="123"/>
                  <a:pt x="1435" y="1"/>
                  <a:pt x="1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46"/>
          <p:cNvGrpSpPr/>
          <p:nvPr/>
        </p:nvGrpSpPr>
        <p:grpSpPr>
          <a:xfrm>
            <a:off x="4477537" y="1517912"/>
            <a:ext cx="2648247" cy="1187395"/>
            <a:chOff x="5357287" y="1517912"/>
            <a:chExt cx="2648247" cy="1187395"/>
          </a:xfrm>
        </p:grpSpPr>
        <p:sp>
          <p:nvSpPr>
            <p:cNvPr id="1288" name="Google Shape;1288;p46"/>
            <p:cNvSpPr/>
            <p:nvPr/>
          </p:nvSpPr>
          <p:spPr>
            <a:xfrm>
              <a:off x="5357287" y="2539964"/>
              <a:ext cx="238683" cy="165343"/>
            </a:xfrm>
            <a:custGeom>
              <a:avLst/>
              <a:gdLst/>
              <a:ahLst/>
              <a:cxnLst/>
              <a:rect l="l" t="t" r="r" b="b"/>
              <a:pathLst>
                <a:path w="2369" h="1641" extrusionOk="0">
                  <a:moveTo>
                    <a:pt x="2030" y="1"/>
                  </a:moveTo>
                  <a:cubicBezTo>
                    <a:pt x="1967" y="1"/>
                    <a:pt x="1901" y="19"/>
                    <a:pt x="1835" y="59"/>
                  </a:cubicBezTo>
                  <a:cubicBezTo>
                    <a:pt x="1301" y="392"/>
                    <a:pt x="768" y="726"/>
                    <a:pt x="201" y="1093"/>
                  </a:cubicBezTo>
                  <a:cubicBezTo>
                    <a:pt x="34" y="1160"/>
                    <a:pt x="0" y="1393"/>
                    <a:pt x="134" y="1493"/>
                  </a:cubicBezTo>
                  <a:cubicBezTo>
                    <a:pt x="167" y="1593"/>
                    <a:pt x="201" y="1627"/>
                    <a:pt x="301" y="1627"/>
                  </a:cubicBezTo>
                  <a:cubicBezTo>
                    <a:pt x="340" y="1636"/>
                    <a:pt x="373" y="1641"/>
                    <a:pt x="402" y="1641"/>
                  </a:cubicBezTo>
                  <a:cubicBezTo>
                    <a:pt x="473" y="1641"/>
                    <a:pt x="520" y="1617"/>
                    <a:pt x="568" y="1593"/>
                  </a:cubicBezTo>
                  <a:cubicBezTo>
                    <a:pt x="1135" y="1260"/>
                    <a:pt x="1635" y="893"/>
                    <a:pt x="2202" y="559"/>
                  </a:cubicBezTo>
                  <a:cubicBezTo>
                    <a:pt x="2335" y="459"/>
                    <a:pt x="2369" y="259"/>
                    <a:pt x="2302" y="126"/>
                  </a:cubicBezTo>
                  <a:cubicBezTo>
                    <a:pt x="2221" y="45"/>
                    <a:pt x="2128" y="1"/>
                    <a:pt x="20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6039474" y="2219156"/>
              <a:ext cx="255609" cy="130985"/>
            </a:xfrm>
            <a:custGeom>
              <a:avLst/>
              <a:gdLst/>
              <a:ahLst/>
              <a:cxnLst/>
              <a:rect l="l" t="t" r="r" b="b"/>
              <a:pathLst>
                <a:path w="2537" h="1300" extrusionOk="0">
                  <a:moveTo>
                    <a:pt x="2135" y="1"/>
                  </a:moveTo>
                  <a:cubicBezTo>
                    <a:pt x="2113" y="1"/>
                    <a:pt x="2091" y="3"/>
                    <a:pt x="2069" y="7"/>
                  </a:cubicBezTo>
                  <a:cubicBezTo>
                    <a:pt x="1435" y="241"/>
                    <a:pt x="868" y="441"/>
                    <a:pt x="234" y="674"/>
                  </a:cubicBezTo>
                  <a:cubicBezTo>
                    <a:pt x="68" y="774"/>
                    <a:pt x="1" y="941"/>
                    <a:pt x="68" y="1108"/>
                  </a:cubicBezTo>
                  <a:cubicBezTo>
                    <a:pt x="101" y="1208"/>
                    <a:pt x="201" y="1241"/>
                    <a:pt x="268" y="1275"/>
                  </a:cubicBezTo>
                  <a:cubicBezTo>
                    <a:pt x="318" y="1292"/>
                    <a:pt x="351" y="1300"/>
                    <a:pt x="385" y="1300"/>
                  </a:cubicBezTo>
                  <a:cubicBezTo>
                    <a:pt x="418" y="1300"/>
                    <a:pt x="451" y="1292"/>
                    <a:pt x="501" y="1275"/>
                  </a:cubicBezTo>
                  <a:cubicBezTo>
                    <a:pt x="1068" y="1075"/>
                    <a:pt x="1702" y="841"/>
                    <a:pt x="2269" y="641"/>
                  </a:cubicBezTo>
                  <a:cubicBezTo>
                    <a:pt x="2436" y="608"/>
                    <a:pt x="2536" y="441"/>
                    <a:pt x="2469" y="241"/>
                  </a:cubicBezTo>
                  <a:cubicBezTo>
                    <a:pt x="2440" y="96"/>
                    <a:pt x="2285" y="1"/>
                    <a:pt x="21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5689967" y="2365051"/>
              <a:ext cx="242108" cy="147307"/>
            </a:xfrm>
            <a:custGeom>
              <a:avLst/>
              <a:gdLst/>
              <a:ahLst/>
              <a:cxnLst/>
              <a:rect l="l" t="t" r="r" b="b"/>
              <a:pathLst>
                <a:path w="2403" h="1462" extrusionOk="0">
                  <a:moveTo>
                    <a:pt x="2046" y="1"/>
                  </a:moveTo>
                  <a:cubicBezTo>
                    <a:pt x="1996" y="1"/>
                    <a:pt x="1947" y="9"/>
                    <a:pt x="1902" y="27"/>
                  </a:cubicBezTo>
                  <a:cubicBezTo>
                    <a:pt x="1368" y="294"/>
                    <a:pt x="768" y="594"/>
                    <a:pt x="201" y="861"/>
                  </a:cubicBezTo>
                  <a:cubicBezTo>
                    <a:pt x="34" y="961"/>
                    <a:pt x="1" y="1128"/>
                    <a:pt x="68" y="1295"/>
                  </a:cubicBezTo>
                  <a:cubicBezTo>
                    <a:pt x="134" y="1361"/>
                    <a:pt x="201" y="1461"/>
                    <a:pt x="301" y="1461"/>
                  </a:cubicBezTo>
                  <a:cubicBezTo>
                    <a:pt x="368" y="1461"/>
                    <a:pt x="468" y="1461"/>
                    <a:pt x="535" y="1428"/>
                  </a:cubicBezTo>
                  <a:cubicBezTo>
                    <a:pt x="1068" y="1128"/>
                    <a:pt x="1669" y="828"/>
                    <a:pt x="2169" y="594"/>
                  </a:cubicBezTo>
                  <a:cubicBezTo>
                    <a:pt x="2336" y="494"/>
                    <a:pt x="2403" y="327"/>
                    <a:pt x="2336" y="160"/>
                  </a:cubicBezTo>
                  <a:cubicBezTo>
                    <a:pt x="2311" y="63"/>
                    <a:pt x="2180" y="1"/>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6267856" y="1517912"/>
              <a:ext cx="1737678" cy="514367"/>
            </a:xfrm>
            <a:custGeom>
              <a:avLst/>
              <a:gdLst/>
              <a:ahLst/>
              <a:cxnLst/>
              <a:rect l="l" t="t" r="r" b="b"/>
              <a:pathLst>
                <a:path w="17247" h="5105" extrusionOk="0">
                  <a:moveTo>
                    <a:pt x="1" y="1"/>
                  </a:moveTo>
                  <a:lnTo>
                    <a:pt x="668" y="5105"/>
                  </a:lnTo>
                  <a:lnTo>
                    <a:pt x="17246" y="246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6317626" y="1766675"/>
              <a:ext cx="1687902" cy="867220"/>
            </a:xfrm>
            <a:custGeom>
              <a:avLst/>
              <a:gdLst/>
              <a:ahLst/>
              <a:cxnLst/>
              <a:rect l="l" t="t" r="r" b="b"/>
              <a:pathLst>
                <a:path w="15979" h="8607" extrusionOk="0">
                  <a:moveTo>
                    <a:pt x="15978" y="0"/>
                  </a:moveTo>
                  <a:lnTo>
                    <a:pt x="2035" y="3469"/>
                  </a:lnTo>
                  <a:lnTo>
                    <a:pt x="0" y="3936"/>
                  </a:lnTo>
                  <a:lnTo>
                    <a:pt x="3302" y="8606"/>
                  </a:lnTo>
                  <a:lnTo>
                    <a:pt x="159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46"/>
          <p:cNvGrpSpPr/>
          <p:nvPr/>
        </p:nvGrpSpPr>
        <p:grpSpPr>
          <a:xfrm>
            <a:off x="2986000" y="3539366"/>
            <a:ext cx="589350" cy="1014019"/>
            <a:chOff x="832925" y="1132500"/>
            <a:chExt cx="376125" cy="647150"/>
          </a:xfrm>
        </p:grpSpPr>
        <p:sp>
          <p:nvSpPr>
            <p:cNvPr id="1294" name="Google Shape;1294;p46"/>
            <p:cNvSpPr/>
            <p:nvPr/>
          </p:nvSpPr>
          <p:spPr>
            <a:xfrm>
              <a:off x="870450" y="1668725"/>
              <a:ext cx="110100" cy="110925"/>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832925" y="1365175"/>
              <a:ext cx="110100" cy="110925"/>
            </a:xfrm>
            <a:custGeom>
              <a:avLst/>
              <a:gdLst/>
              <a:ahLst/>
              <a:cxnLst/>
              <a:rect l="l" t="t" r="r" b="b"/>
              <a:pathLst>
                <a:path w="4404" h="4437" extrusionOk="0">
                  <a:moveTo>
                    <a:pt x="2202" y="701"/>
                  </a:moveTo>
                  <a:cubicBezTo>
                    <a:pt x="3036" y="701"/>
                    <a:pt x="3703" y="1368"/>
                    <a:pt x="3703" y="2202"/>
                  </a:cubicBezTo>
                  <a:cubicBezTo>
                    <a:pt x="3703" y="3036"/>
                    <a:pt x="3036" y="3669"/>
                    <a:pt x="2202" y="3669"/>
                  </a:cubicBezTo>
                  <a:cubicBezTo>
                    <a:pt x="1368" y="3669"/>
                    <a:pt x="701" y="3036"/>
                    <a:pt x="701" y="2202"/>
                  </a:cubicBezTo>
                  <a:cubicBezTo>
                    <a:pt x="701" y="1368"/>
                    <a:pt x="1368" y="701"/>
                    <a:pt x="2202" y="701"/>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1138125" y="1432700"/>
              <a:ext cx="16725" cy="55075"/>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1138125" y="1498600"/>
              <a:ext cx="16725" cy="5590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1158150" y="1485250"/>
              <a:ext cx="50900" cy="16700"/>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1084775" y="1485250"/>
              <a:ext cx="51725" cy="16700"/>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1101450" y="1132500"/>
              <a:ext cx="16700" cy="55050"/>
            </a:xfrm>
            <a:custGeom>
              <a:avLst/>
              <a:gdLst/>
              <a:ahLst/>
              <a:cxnLst/>
              <a:rect l="l" t="t" r="r" b="b"/>
              <a:pathLst>
                <a:path w="668" h="2202" extrusionOk="0">
                  <a:moveTo>
                    <a:pt x="334" y="0"/>
                  </a:moveTo>
                  <a:cubicBezTo>
                    <a:pt x="167" y="0"/>
                    <a:pt x="0" y="100"/>
                    <a:pt x="0" y="334"/>
                  </a:cubicBezTo>
                  <a:lnTo>
                    <a:pt x="0" y="1868"/>
                  </a:lnTo>
                  <a:cubicBezTo>
                    <a:pt x="0" y="2035"/>
                    <a:pt x="134" y="2202"/>
                    <a:pt x="334" y="2202"/>
                  </a:cubicBezTo>
                  <a:cubicBezTo>
                    <a:pt x="567" y="2202"/>
                    <a:pt x="667" y="2035"/>
                    <a:pt x="667" y="1868"/>
                  </a:cubicBezTo>
                  <a:lnTo>
                    <a:pt x="667" y="334"/>
                  </a:lnTo>
                  <a:cubicBezTo>
                    <a:pt x="667" y="167"/>
                    <a:pt x="567"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1101450" y="1199200"/>
              <a:ext cx="16700" cy="55075"/>
            </a:xfrm>
            <a:custGeom>
              <a:avLst/>
              <a:gdLst/>
              <a:ahLst/>
              <a:cxnLst/>
              <a:rect l="l" t="t" r="r" b="b"/>
              <a:pathLst>
                <a:path w="668" h="2203" extrusionOk="0">
                  <a:moveTo>
                    <a:pt x="334" y="1"/>
                  </a:moveTo>
                  <a:cubicBezTo>
                    <a:pt x="167" y="1"/>
                    <a:pt x="0" y="101"/>
                    <a:pt x="0" y="335"/>
                  </a:cubicBezTo>
                  <a:lnTo>
                    <a:pt x="0" y="1869"/>
                  </a:lnTo>
                  <a:cubicBezTo>
                    <a:pt x="0" y="2036"/>
                    <a:pt x="134" y="2203"/>
                    <a:pt x="334" y="2203"/>
                  </a:cubicBezTo>
                  <a:cubicBezTo>
                    <a:pt x="567" y="2203"/>
                    <a:pt x="667" y="2036"/>
                    <a:pt x="667" y="1869"/>
                  </a:cubicBezTo>
                  <a:lnTo>
                    <a:pt x="667" y="335"/>
                  </a:lnTo>
                  <a:cubicBezTo>
                    <a:pt x="667" y="168"/>
                    <a:pt x="567"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1121450" y="1184200"/>
              <a:ext cx="50900" cy="16700"/>
            </a:xfrm>
            <a:custGeom>
              <a:avLst/>
              <a:gdLst/>
              <a:ahLst/>
              <a:cxnLst/>
              <a:rect l="l" t="t" r="r" b="b"/>
              <a:pathLst>
                <a:path w="2036" h="668" extrusionOk="0">
                  <a:moveTo>
                    <a:pt x="334" y="1"/>
                  </a:moveTo>
                  <a:cubicBezTo>
                    <a:pt x="168" y="1"/>
                    <a:pt x="1" y="134"/>
                    <a:pt x="1" y="334"/>
                  </a:cubicBezTo>
                  <a:cubicBezTo>
                    <a:pt x="1" y="501"/>
                    <a:pt x="134" y="668"/>
                    <a:pt x="334" y="668"/>
                  </a:cubicBezTo>
                  <a:lnTo>
                    <a:pt x="1702" y="668"/>
                  </a:lnTo>
                  <a:cubicBezTo>
                    <a:pt x="1869" y="668"/>
                    <a:pt x="2036" y="534"/>
                    <a:pt x="2036" y="334"/>
                  </a:cubicBezTo>
                  <a:cubicBezTo>
                    <a:pt x="2036" y="167"/>
                    <a:pt x="1936"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1048900" y="1185594"/>
              <a:ext cx="50900" cy="16700"/>
            </a:xfrm>
            <a:custGeom>
              <a:avLst/>
              <a:gdLst/>
              <a:ahLst/>
              <a:cxnLst/>
              <a:rect l="l" t="t" r="r" b="b"/>
              <a:pathLst>
                <a:path w="2036" h="668" extrusionOk="0">
                  <a:moveTo>
                    <a:pt x="334" y="1"/>
                  </a:moveTo>
                  <a:cubicBezTo>
                    <a:pt x="168" y="1"/>
                    <a:pt x="1" y="134"/>
                    <a:pt x="1" y="334"/>
                  </a:cubicBezTo>
                  <a:cubicBezTo>
                    <a:pt x="1" y="501"/>
                    <a:pt x="101" y="668"/>
                    <a:pt x="334" y="668"/>
                  </a:cubicBezTo>
                  <a:lnTo>
                    <a:pt x="1702" y="668"/>
                  </a:lnTo>
                  <a:cubicBezTo>
                    <a:pt x="1869" y="668"/>
                    <a:pt x="2036" y="534"/>
                    <a:pt x="2036" y="334"/>
                  </a:cubicBezTo>
                  <a:cubicBezTo>
                    <a:pt x="2036" y="167"/>
                    <a:pt x="1902" y="1"/>
                    <a:pt x="1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07"/>
        <p:cNvGrpSpPr/>
        <p:nvPr/>
      </p:nvGrpSpPr>
      <p:grpSpPr>
        <a:xfrm>
          <a:off x="0" y="0"/>
          <a:ext cx="0" cy="0"/>
          <a:chOff x="0" y="0"/>
          <a:chExt cx="0" cy="0"/>
        </a:xfrm>
      </p:grpSpPr>
      <p:sp>
        <p:nvSpPr>
          <p:cNvPr id="1308" name="Google Shape;1308;p47"/>
          <p:cNvSpPr/>
          <p:nvPr/>
        </p:nvSpPr>
        <p:spPr>
          <a:xfrm>
            <a:off x="6553200" y="1996175"/>
            <a:ext cx="1852800" cy="21438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7"/>
          <p:cNvSpPr/>
          <p:nvPr/>
        </p:nvSpPr>
        <p:spPr>
          <a:xfrm>
            <a:off x="4429125" y="1996175"/>
            <a:ext cx="1852800" cy="21438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2270625" y="1996175"/>
            <a:ext cx="1852800" cy="21438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47"/>
          <p:cNvGrpSpPr/>
          <p:nvPr/>
        </p:nvGrpSpPr>
        <p:grpSpPr>
          <a:xfrm>
            <a:off x="2980025" y="2635850"/>
            <a:ext cx="434000" cy="431975"/>
            <a:chOff x="848400" y="2261450"/>
            <a:chExt cx="434000" cy="431975"/>
          </a:xfrm>
        </p:grpSpPr>
        <p:sp>
          <p:nvSpPr>
            <p:cNvPr id="1312" name="Google Shape;1312;p47"/>
            <p:cNvSpPr/>
            <p:nvPr/>
          </p:nvSpPr>
          <p:spPr>
            <a:xfrm>
              <a:off x="848400" y="2261450"/>
              <a:ext cx="204125" cy="266500"/>
            </a:xfrm>
            <a:custGeom>
              <a:avLst/>
              <a:gdLst/>
              <a:ahLst/>
              <a:cxnLst/>
              <a:rect l="l" t="t" r="r" b="b"/>
              <a:pathLst>
                <a:path w="8165" h="10660" extrusionOk="0">
                  <a:moveTo>
                    <a:pt x="6130" y="1519"/>
                  </a:moveTo>
                  <a:cubicBezTo>
                    <a:pt x="6402" y="1519"/>
                    <a:pt x="6646" y="1736"/>
                    <a:pt x="6646" y="2034"/>
                  </a:cubicBezTo>
                  <a:cubicBezTo>
                    <a:pt x="6646" y="2306"/>
                    <a:pt x="6402" y="2523"/>
                    <a:pt x="6130" y="2523"/>
                  </a:cubicBezTo>
                  <a:lnTo>
                    <a:pt x="2035" y="2523"/>
                  </a:lnTo>
                  <a:cubicBezTo>
                    <a:pt x="1764" y="2523"/>
                    <a:pt x="1519" y="2306"/>
                    <a:pt x="1519" y="2034"/>
                  </a:cubicBezTo>
                  <a:cubicBezTo>
                    <a:pt x="1519" y="1736"/>
                    <a:pt x="1764" y="1519"/>
                    <a:pt x="2035" y="1519"/>
                  </a:cubicBezTo>
                  <a:close/>
                  <a:moveTo>
                    <a:pt x="6130" y="3553"/>
                  </a:moveTo>
                  <a:cubicBezTo>
                    <a:pt x="6402" y="3553"/>
                    <a:pt x="6646" y="3770"/>
                    <a:pt x="6646" y="4069"/>
                  </a:cubicBezTo>
                  <a:cubicBezTo>
                    <a:pt x="6646" y="4340"/>
                    <a:pt x="6402" y="4557"/>
                    <a:pt x="6130" y="4557"/>
                  </a:cubicBezTo>
                  <a:lnTo>
                    <a:pt x="2035" y="4557"/>
                  </a:lnTo>
                  <a:cubicBezTo>
                    <a:pt x="1764" y="4557"/>
                    <a:pt x="1519" y="4340"/>
                    <a:pt x="1519" y="4069"/>
                  </a:cubicBezTo>
                  <a:cubicBezTo>
                    <a:pt x="1519" y="3770"/>
                    <a:pt x="1764" y="3553"/>
                    <a:pt x="2035" y="3553"/>
                  </a:cubicBezTo>
                  <a:close/>
                  <a:moveTo>
                    <a:pt x="6130" y="5588"/>
                  </a:moveTo>
                  <a:cubicBezTo>
                    <a:pt x="6402" y="5588"/>
                    <a:pt x="6646" y="5805"/>
                    <a:pt x="6646" y="6103"/>
                  </a:cubicBezTo>
                  <a:cubicBezTo>
                    <a:pt x="6646" y="6374"/>
                    <a:pt x="6402" y="6591"/>
                    <a:pt x="6130" y="6591"/>
                  </a:cubicBezTo>
                  <a:lnTo>
                    <a:pt x="2035" y="6591"/>
                  </a:lnTo>
                  <a:cubicBezTo>
                    <a:pt x="1764" y="6591"/>
                    <a:pt x="1519" y="6374"/>
                    <a:pt x="1519" y="6103"/>
                  </a:cubicBezTo>
                  <a:cubicBezTo>
                    <a:pt x="1519" y="5805"/>
                    <a:pt x="1764" y="5588"/>
                    <a:pt x="2035" y="5588"/>
                  </a:cubicBezTo>
                  <a:close/>
                  <a:moveTo>
                    <a:pt x="6130" y="7622"/>
                  </a:moveTo>
                  <a:cubicBezTo>
                    <a:pt x="6402" y="7622"/>
                    <a:pt x="6646" y="7839"/>
                    <a:pt x="6646" y="8137"/>
                  </a:cubicBezTo>
                  <a:cubicBezTo>
                    <a:pt x="6646" y="8409"/>
                    <a:pt x="6456" y="8626"/>
                    <a:pt x="6130" y="8626"/>
                  </a:cubicBezTo>
                  <a:lnTo>
                    <a:pt x="2035" y="8626"/>
                  </a:lnTo>
                  <a:cubicBezTo>
                    <a:pt x="1764" y="8626"/>
                    <a:pt x="1519" y="8409"/>
                    <a:pt x="1519" y="8137"/>
                  </a:cubicBezTo>
                  <a:cubicBezTo>
                    <a:pt x="1519" y="7839"/>
                    <a:pt x="1764" y="7622"/>
                    <a:pt x="2035" y="7622"/>
                  </a:cubicBezTo>
                  <a:close/>
                  <a:moveTo>
                    <a:pt x="516" y="0"/>
                  </a:moveTo>
                  <a:cubicBezTo>
                    <a:pt x="245" y="0"/>
                    <a:pt x="0" y="217"/>
                    <a:pt x="0" y="488"/>
                  </a:cubicBezTo>
                  <a:lnTo>
                    <a:pt x="0" y="10172"/>
                  </a:lnTo>
                  <a:lnTo>
                    <a:pt x="6646" y="10172"/>
                  </a:lnTo>
                  <a:cubicBezTo>
                    <a:pt x="7215" y="10172"/>
                    <a:pt x="7758" y="10361"/>
                    <a:pt x="8165" y="10660"/>
                  </a:cubicBezTo>
                  <a:lnTo>
                    <a:pt x="8165" y="1519"/>
                  </a:lnTo>
                  <a:cubicBezTo>
                    <a:pt x="8165" y="678"/>
                    <a:pt x="7487" y="0"/>
                    <a:pt x="6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1078275" y="2261450"/>
              <a:ext cx="204125" cy="266500"/>
            </a:xfrm>
            <a:custGeom>
              <a:avLst/>
              <a:gdLst/>
              <a:ahLst/>
              <a:cxnLst/>
              <a:rect l="l" t="t" r="r" b="b"/>
              <a:pathLst>
                <a:path w="8165" h="10660" extrusionOk="0">
                  <a:moveTo>
                    <a:pt x="6130" y="1519"/>
                  </a:moveTo>
                  <a:cubicBezTo>
                    <a:pt x="6402" y="1519"/>
                    <a:pt x="6646" y="1736"/>
                    <a:pt x="6646" y="2034"/>
                  </a:cubicBezTo>
                  <a:cubicBezTo>
                    <a:pt x="6646" y="2306"/>
                    <a:pt x="6429" y="2523"/>
                    <a:pt x="6130" y="2523"/>
                  </a:cubicBezTo>
                  <a:lnTo>
                    <a:pt x="2035" y="2523"/>
                  </a:lnTo>
                  <a:cubicBezTo>
                    <a:pt x="1764" y="2523"/>
                    <a:pt x="1519" y="2306"/>
                    <a:pt x="1519" y="2034"/>
                  </a:cubicBezTo>
                  <a:cubicBezTo>
                    <a:pt x="1519" y="1736"/>
                    <a:pt x="1764" y="1519"/>
                    <a:pt x="2035" y="1519"/>
                  </a:cubicBezTo>
                  <a:close/>
                  <a:moveTo>
                    <a:pt x="6130" y="3553"/>
                  </a:moveTo>
                  <a:cubicBezTo>
                    <a:pt x="6402" y="3553"/>
                    <a:pt x="6646" y="3770"/>
                    <a:pt x="6646" y="4069"/>
                  </a:cubicBezTo>
                  <a:cubicBezTo>
                    <a:pt x="6646" y="4340"/>
                    <a:pt x="6429" y="4557"/>
                    <a:pt x="6130" y="4557"/>
                  </a:cubicBezTo>
                  <a:lnTo>
                    <a:pt x="2035" y="4557"/>
                  </a:lnTo>
                  <a:cubicBezTo>
                    <a:pt x="1764" y="4557"/>
                    <a:pt x="1519" y="4340"/>
                    <a:pt x="1519" y="4069"/>
                  </a:cubicBezTo>
                  <a:cubicBezTo>
                    <a:pt x="1519" y="3770"/>
                    <a:pt x="1764" y="3553"/>
                    <a:pt x="2035" y="3553"/>
                  </a:cubicBezTo>
                  <a:close/>
                  <a:moveTo>
                    <a:pt x="6130" y="5588"/>
                  </a:moveTo>
                  <a:cubicBezTo>
                    <a:pt x="6402" y="5588"/>
                    <a:pt x="6646" y="5805"/>
                    <a:pt x="6646" y="6103"/>
                  </a:cubicBezTo>
                  <a:cubicBezTo>
                    <a:pt x="6646" y="6374"/>
                    <a:pt x="6429" y="6591"/>
                    <a:pt x="6130" y="6591"/>
                  </a:cubicBezTo>
                  <a:lnTo>
                    <a:pt x="2035" y="6591"/>
                  </a:lnTo>
                  <a:cubicBezTo>
                    <a:pt x="1764" y="6591"/>
                    <a:pt x="1519" y="6374"/>
                    <a:pt x="1519" y="6103"/>
                  </a:cubicBezTo>
                  <a:cubicBezTo>
                    <a:pt x="1519" y="5805"/>
                    <a:pt x="1764" y="5588"/>
                    <a:pt x="2035" y="5588"/>
                  </a:cubicBezTo>
                  <a:close/>
                  <a:moveTo>
                    <a:pt x="6130" y="7622"/>
                  </a:moveTo>
                  <a:cubicBezTo>
                    <a:pt x="6402" y="7622"/>
                    <a:pt x="6646" y="7839"/>
                    <a:pt x="6646" y="8137"/>
                  </a:cubicBezTo>
                  <a:cubicBezTo>
                    <a:pt x="6646" y="8409"/>
                    <a:pt x="6429" y="8626"/>
                    <a:pt x="6130" y="8626"/>
                  </a:cubicBezTo>
                  <a:lnTo>
                    <a:pt x="2035" y="8626"/>
                  </a:lnTo>
                  <a:cubicBezTo>
                    <a:pt x="1764" y="8626"/>
                    <a:pt x="1519" y="8409"/>
                    <a:pt x="1519" y="8137"/>
                  </a:cubicBezTo>
                  <a:cubicBezTo>
                    <a:pt x="1519" y="7839"/>
                    <a:pt x="1764" y="7622"/>
                    <a:pt x="2035" y="7622"/>
                  </a:cubicBezTo>
                  <a:close/>
                  <a:moveTo>
                    <a:pt x="1492" y="0"/>
                  </a:moveTo>
                  <a:cubicBezTo>
                    <a:pt x="651" y="0"/>
                    <a:pt x="0" y="678"/>
                    <a:pt x="0" y="1519"/>
                  </a:cubicBezTo>
                  <a:lnTo>
                    <a:pt x="0" y="10660"/>
                  </a:lnTo>
                  <a:cubicBezTo>
                    <a:pt x="434" y="10361"/>
                    <a:pt x="950" y="10172"/>
                    <a:pt x="1519" y="10172"/>
                  </a:cubicBezTo>
                  <a:lnTo>
                    <a:pt x="8165" y="10172"/>
                  </a:lnTo>
                  <a:lnTo>
                    <a:pt x="8165" y="488"/>
                  </a:lnTo>
                  <a:cubicBezTo>
                    <a:pt x="8165" y="217"/>
                    <a:pt x="7975" y="0"/>
                    <a:pt x="76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848400" y="2540825"/>
              <a:ext cx="204125" cy="76650"/>
            </a:xfrm>
            <a:custGeom>
              <a:avLst/>
              <a:gdLst/>
              <a:ahLst/>
              <a:cxnLst/>
              <a:rect l="l" t="t" r="r" b="b"/>
              <a:pathLst>
                <a:path w="8165" h="3066" extrusionOk="0">
                  <a:moveTo>
                    <a:pt x="0" y="0"/>
                  </a:moveTo>
                  <a:lnTo>
                    <a:pt x="0" y="1519"/>
                  </a:lnTo>
                  <a:lnTo>
                    <a:pt x="6646" y="1519"/>
                  </a:lnTo>
                  <a:cubicBezTo>
                    <a:pt x="7487" y="1519"/>
                    <a:pt x="8165" y="2197"/>
                    <a:pt x="8165" y="3065"/>
                  </a:cubicBezTo>
                  <a:lnTo>
                    <a:pt x="8165" y="1519"/>
                  </a:lnTo>
                  <a:cubicBezTo>
                    <a:pt x="8165" y="678"/>
                    <a:pt x="7487" y="0"/>
                    <a:pt x="66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848400" y="2604550"/>
              <a:ext cx="293650" cy="88875"/>
            </a:xfrm>
            <a:custGeom>
              <a:avLst/>
              <a:gdLst/>
              <a:ahLst/>
              <a:cxnLst/>
              <a:rect l="l" t="t" r="r" b="b"/>
              <a:pathLst>
                <a:path w="11746" h="3555" extrusionOk="0">
                  <a:moveTo>
                    <a:pt x="0" y="1"/>
                  </a:moveTo>
                  <a:lnTo>
                    <a:pt x="0" y="1004"/>
                  </a:lnTo>
                  <a:cubicBezTo>
                    <a:pt x="0" y="1276"/>
                    <a:pt x="245" y="1520"/>
                    <a:pt x="516" y="1520"/>
                  </a:cubicBezTo>
                  <a:lnTo>
                    <a:pt x="6212" y="1520"/>
                  </a:lnTo>
                  <a:cubicBezTo>
                    <a:pt x="6456" y="2659"/>
                    <a:pt x="7460" y="3554"/>
                    <a:pt x="8680" y="3554"/>
                  </a:cubicBezTo>
                  <a:cubicBezTo>
                    <a:pt x="9901" y="3554"/>
                    <a:pt x="10959" y="2659"/>
                    <a:pt x="11148" y="1520"/>
                  </a:cubicBezTo>
                  <a:lnTo>
                    <a:pt x="11745" y="1520"/>
                  </a:lnTo>
                  <a:lnTo>
                    <a:pt x="11745" y="1"/>
                  </a:lnTo>
                  <a:lnTo>
                    <a:pt x="10714" y="1"/>
                  </a:lnTo>
                  <a:cubicBezTo>
                    <a:pt x="10443" y="1"/>
                    <a:pt x="10199" y="218"/>
                    <a:pt x="10199" y="516"/>
                  </a:cubicBezTo>
                  <a:cubicBezTo>
                    <a:pt x="10199" y="1357"/>
                    <a:pt x="9521" y="2035"/>
                    <a:pt x="8680" y="2035"/>
                  </a:cubicBezTo>
                  <a:cubicBezTo>
                    <a:pt x="7839" y="2035"/>
                    <a:pt x="7161" y="1357"/>
                    <a:pt x="7161" y="516"/>
                  </a:cubicBezTo>
                  <a:cubicBezTo>
                    <a:pt x="7161" y="218"/>
                    <a:pt x="6917" y="1"/>
                    <a:pt x="6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7"/>
            <p:cNvSpPr/>
            <p:nvPr/>
          </p:nvSpPr>
          <p:spPr>
            <a:xfrm>
              <a:off x="1255925" y="2604550"/>
              <a:ext cx="26475" cy="38000"/>
            </a:xfrm>
            <a:custGeom>
              <a:avLst/>
              <a:gdLst/>
              <a:ahLst/>
              <a:cxnLst/>
              <a:rect l="l" t="t" r="r" b="b"/>
              <a:pathLst>
                <a:path w="1059" h="1520" extrusionOk="0">
                  <a:moveTo>
                    <a:pt x="1" y="1"/>
                  </a:moveTo>
                  <a:lnTo>
                    <a:pt x="1" y="1520"/>
                  </a:lnTo>
                  <a:lnTo>
                    <a:pt x="543" y="1520"/>
                  </a:lnTo>
                  <a:cubicBezTo>
                    <a:pt x="815" y="1520"/>
                    <a:pt x="1059" y="1276"/>
                    <a:pt x="1059" y="1004"/>
                  </a:cubicBezTo>
                  <a:lnTo>
                    <a:pt x="10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p:nvPr/>
          </p:nvSpPr>
          <p:spPr>
            <a:xfrm>
              <a:off x="1167100" y="2604550"/>
              <a:ext cx="63775" cy="88875"/>
            </a:xfrm>
            <a:custGeom>
              <a:avLst/>
              <a:gdLst/>
              <a:ahLst/>
              <a:cxnLst/>
              <a:rect l="l" t="t" r="r" b="b"/>
              <a:pathLst>
                <a:path w="2551" h="3555" extrusionOk="0">
                  <a:moveTo>
                    <a:pt x="1" y="1"/>
                  </a:moveTo>
                  <a:lnTo>
                    <a:pt x="1" y="3039"/>
                  </a:lnTo>
                  <a:cubicBezTo>
                    <a:pt x="1" y="3256"/>
                    <a:pt x="136" y="3446"/>
                    <a:pt x="353" y="3527"/>
                  </a:cubicBezTo>
                  <a:cubicBezTo>
                    <a:pt x="399" y="3540"/>
                    <a:pt x="449" y="3547"/>
                    <a:pt x="499" y="3547"/>
                  </a:cubicBezTo>
                  <a:cubicBezTo>
                    <a:pt x="655" y="3547"/>
                    <a:pt x="820" y="3481"/>
                    <a:pt x="923" y="3337"/>
                  </a:cubicBezTo>
                  <a:lnTo>
                    <a:pt x="1248" y="2876"/>
                  </a:lnTo>
                  <a:lnTo>
                    <a:pt x="1628" y="3337"/>
                  </a:lnTo>
                  <a:cubicBezTo>
                    <a:pt x="1737" y="3473"/>
                    <a:pt x="1872" y="3554"/>
                    <a:pt x="2035" y="3554"/>
                  </a:cubicBezTo>
                  <a:cubicBezTo>
                    <a:pt x="2116" y="3554"/>
                    <a:pt x="2143" y="3554"/>
                    <a:pt x="2198" y="3527"/>
                  </a:cubicBezTo>
                  <a:cubicBezTo>
                    <a:pt x="2415" y="3446"/>
                    <a:pt x="2550" y="3256"/>
                    <a:pt x="2550" y="3039"/>
                  </a:cubicBezTo>
                  <a:lnTo>
                    <a:pt x="2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1078275" y="2540825"/>
              <a:ext cx="204125" cy="76650"/>
            </a:xfrm>
            <a:custGeom>
              <a:avLst/>
              <a:gdLst/>
              <a:ahLst/>
              <a:cxnLst/>
              <a:rect l="l" t="t" r="r" b="b"/>
              <a:pathLst>
                <a:path w="8165" h="3066" extrusionOk="0">
                  <a:moveTo>
                    <a:pt x="1519" y="0"/>
                  </a:moveTo>
                  <a:cubicBezTo>
                    <a:pt x="706" y="0"/>
                    <a:pt x="0" y="678"/>
                    <a:pt x="0" y="1519"/>
                  </a:cubicBezTo>
                  <a:lnTo>
                    <a:pt x="0" y="3065"/>
                  </a:lnTo>
                  <a:cubicBezTo>
                    <a:pt x="0" y="2197"/>
                    <a:pt x="679" y="1519"/>
                    <a:pt x="1519" y="1519"/>
                  </a:cubicBezTo>
                  <a:lnTo>
                    <a:pt x="8165" y="1519"/>
                  </a:lnTo>
                  <a:lnTo>
                    <a:pt x="8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47"/>
          <p:cNvGrpSpPr/>
          <p:nvPr/>
        </p:nvGrpSpPr>
        <p:grpSpPr>
          <a:xfrm>
            <a:off x="5137175" y="2635850"/>
            <a:ext cx="436700" cy="434675"/>
            <a:chOff x="1946250" y="2261450"/>
            <a:chExt cx="436700" cy="434675"/>
          </a:xfrm>
        </p:grpSpPr>
        <p:sp>
          <p:nvSpPr>
            <p:cNvPr id="1320" name="Google Shape;1320;p47"/>
            <p:cNvSpPr/>
            <p:nvPr/>
          </p:nvSpPr>
          <p:spPr>
            <a:xfrm>
              <a:off x="2050675" y="2261450"/>
              <a:ext cx="288200" cy="179025"/>
            </a:xfrm>
            <a:custGeom>
              <a:avLst/>
              <a:gdLst/>
              <a:ahLst/>
              <a:cxnLst/>
              <a:rect l="l" t="t" r="r" b="b"/>
              <a:pathLst>
                <a:path w="11528" h="7161" extrusionOk="0">
                  <a:moveTo>
                    <a:pt x="488" y="0"/>
                  </a:moveTo>
                  <a:cubicBezTo>
                    <a:pt x="217" y="0"/>
                    <a:pt x="0" y="217"/>
                    <a:pt x="0" y="488"/>
                  </a:cubicBezTo>
                  <a:lnTo>
                    <a:pt x="0" y="2034"/>
                  </a:lnTo>
                  <a:lnTo>
                    <a:pt x="10334" y="2034"/>
                  </a:lnTo>
                  <a:cubicBezTo>
                    <a:pt x="10443" y="2034"/>
                    <a:pt x="10497" y="2089"/>
                    <a:pt x="10497" y="2197"/>
                  </a:cubicBezTo>
                  <a:lnTo>
                    <a:pt x="10497" y="3038"/>
                  </a:lnTo>
                  <a:cubicBezTo>
                    <a:pt x="10497" y="3987"/>
                    <a:pt x="9765" y="4747"/>
                    <a:pt x="8815" y="4747"/>
                  </a:cubicBezTo>
                  <a:lnTo>
                    <a:pt x="8680" y="4747"/>
                  </a:lnTo>
                  <a:cubicBezTo>
                    <a:pt x="8897" y="4204"/>
                    <a:pt x="9087" y="3608"/>
                    <a:pt x="9114" y="3038"/>
                  </a:cubicBezTo>
                  <a:lnTo>
                    <a:pt x="0" y="3038"/>
                  </a:lnTo>
                  <a:cubicBezTo>
                    <a:pt x="136" y="4747"/>
                    <a:pt x="1112" y="6266"/>
                    <a:pt x="2604" y="7107"/>
                  </a:cubicBezTo>
                  <a:lnTo>
                    <a:pt x="2713" y="7161"/>
                  </a:lnTo>
                  <a:lnTo>
                    <a:pt x="6374" y="7161"/>
                  </a:lnTo>
                  <a:lnTo>
                    <a:pt x="6456" y="7107"/>
                  </a:lnTo>
                  <a:cubicBezTo>
                    <a:pt x="7079" y="6781"/>
                    <a:pt x="7622" y="6293"/>
                    <a:pt x="8029" y="5750"/>
                  </a:cubicBezTo>
                  <a:lnTo>
                    <a:pt x="8761" y="5750"/>
                  </a:lnTo>
                  <a:cubicBezTo>
                    <a:pt x="10253" y="5750"/>
                    <a:pt x="11474" y="4530"/>
                    <a:pt x="11474" y="3038"/>
                  </a:cubicBezTo>
                  <a:lnTo>
                    <a:pt x="11474" y="2197"/>
                  </a:lnTo>
                  <a:cubicBezTo>
                    <a:pt x="11528" y="1546"/>
                    <a:pt x="10985" y="1004"/>
                    <a:pt x="10334" y="1004"/>
                  </a:cubicBezTo>
                  <a:lnTo>
                    <a:pt x="9141" y="1004"/>
                  </a:lnTo>
                  <a:lnTo>
                    <a:pt x="9141" y="488"/>
                  </a:lnTo>
                  <a:cubicBezTo>
                    <a:pt x="9141" y="217"/>
                    <a:pt x="8897" y="0"/>
                    <a:pt x="86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1947600" y="2594375"/>
              <a:ext cx="435350" cy="101750"/>
            </a:xfrm>
            <a:custGeom>
              <a:avLst/>
              <a:gdLst/>
              <a:ahLst/>
              <a:cxnLst/>
              <a:rect l="l" t="t" r="r" b="b"/>
              <a:pathLst>
                <a:path w="17414" h="4070" extrusionOk="0">
                  <a:moveTo>
                    <a:pt x="13481" y="1493"/>
                  </a:moveTo>
                  <a:cubicBezTo>
                    <a:pt x="13752" y="1493"/>
                    <a:pt x="13969" y="1710"/>
                    <a:pt x="13969" y="1981"/>
                  </a:cubicBezTo>
                  <a:cubicBezTo>
                    <a:pt x="13969" y="2279"/>
                    <a:pt x="13752" y="2496"/>
                    <a:pt x="13481" y="2496"/>
                  </a:cubicBezTo>
                  <a:lnTo>
                    <a:pt x="3906" y="2496"/>
                  </a:lnTo>
                  <a:cubicBezTo>
                    <a:pt x="3635" y="2496"/>
                    <a:pt x="3391" y="2279"/>
                    <a:pt x="3391" y="1981"/>
                  </a:cubicBezTo>
                  <a:cubicBezTo>
                    <a:pt x="3391" y="1710"/>
                    <a:pt x="3635" y="1493"/>
                    <a:pt x="3906" y="1493"/>
                  </a:cubicBezTo>
                  <a:close/>
                  <a:moveTo>
                    <a:pt x="2035" y="1"/>
                  </a:moveTo>
                  <a:cubicBezTo>
                    <a:pt x="922" y="1"/>
                    <a:pt x="0" y="923"/>
                    <a:pt x="0" y="2035"/>
                  </a:cubicBezTo>
                  <a:cubicBezTo>
                    <a:pt x="0" y="3147"/>
                    <a:pt x="922" y="4070"/>
                    <a:pt x="2035" y="4070"/>
                  </a:cubicBezTo>
                  <a:lnTo>
                    <a:pt x="16844" y="4070"/>
                  </a:lnTo>
                  <a:cubicBezTo>
                    <a:pt x="17061" y="4070"/>
                    <a:pt x="17224" y="3961"/>
                    <a:pt x="17305" y="3798"/>
                  </a:cubicBezTo>
                  <a:cubicBezTo>
                    <a:pt x="17414" y="3636"/>
                    <a:pt x="17360" y="3419"/>
                    <a:pt x="17278" y="3283"/>
                  </a:cubicBezTo>
                  <a:lnTo>
                    <a:pt x="16871" y="2659"/>
                  </a:lnTo>
                  <a:cubicBezTo>
                    <a:pt x="16736" y="2469"/>
                    <a:pt x="16654" y="2279"/>
                    <a:pt x="16654" y="2035"/>
                  </a:cubicBezTo>
                  <a:cubicBezTo>
                    <a:pt x="16654" y="1791"/>
                    <a:pt x="16736" y="1601"/>
                    <a:pt x="16871" y="1384"/>
                  </a:cubicBezTo>
                  <a:lnTo>
                    <a:pt x="17278" y="788"/>
                  </a:lnTo>
                  <a:cubicBezTo>
                    <a:pt x="17360" y="598"/>
                    <a:pt x="17360" y="408"/>
                    <a:pt x="17305" y="272"/>
                  </a:cubicBezTo>
                  <a:cubicBezTo>
                    <a:pt x="17224" y="137"/>
                    <a:pt x="17034" y="1"/>
                    <a:pt x="168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1946250" y="2466225"/>
              <a:ext cx="434675" cy="101750"/>
            </a:xfrm>
            <a:custGeom>
              <a:avLst/>
              <a:gdLst/>
              <a:ahLst/>
              <a:cxnLst/>
              <a:rect l="l" t="t" r="r" b="b"/>
              <a:pathLst>
                <a:path w="17387" h="4070" extrusionOk="0">
                  <a:moveTo>
                    <a:pt x="13508" y="1520"/>
                  </a:moveTo>
                  <a:cubicBezTo>
                    <a:pt x="13806" y="1520"/>
                    <a:pt x="14023" y="1764"/>
                    <a:pt x="14023" y="2035"/>
                  </a:cubicBezTo>
                  <a:cubicBezTo>
                    <a:pt x="14023" y="2306"/>
                    <a:pt x="13806" y="2550"/>
                    <a:pt x="13508" y="2550"/>
                  </a:cubicBezTo>
                  <a:lnTo>
                    <a:pt x="3960" y="2550"/>
                  </a:lnTo>
                  <a:cubicBezTo>
                    <a:pt x="3689" y="2550"/>
                    <a:pt x="3445" y="2306"/>
                    <a:pt x="3445" y="2035"/>
                  </a:cubicBezTo>
                  <a:cubicBezTo>
                    <a:pt x="3445" y="1764"/>
                    <a:pt x="3662" y="1520"/>
                    <a:pt x="3960" y="1520"/>
                  </a:cubicBezTo>
                  <a:close/>
                  <a:moveTo>
                    <a:pt x="543" y="1"/>
                  </a:moveTo>
                  <a:cubicBezTo>
                    <a:pt x="326" y="1"/>
                    <a:pt x="163" y="109"/>
                    <a:pt x="109" y="272"/>
                  </a:cubicBezTo>
                  <a:cubicBezTo>
                    <a:pt x="0" y="435"/>
                    <a:pt x="27" y="652"/>
                    <a:pt x="136" y="787"/>
                  </a:cubicBezTo>
                  <a:lnTo>
                    <a:pt x="543" y="1384"/>
                  </a:lnTo>
                  <a:cubicBezTo>
                    <a:pt x="678" y="1601"/>
                    <a:pt x="732" y="1791"/>
                    <a:pt x="732" y="2035"/>
                  </a:cubicBezTo>
                  <a:cubicBezTo>
                    <a:pt x="732" y="2279"/>
                    <a:pt x="678" y="2469"/>
                    <a:pt x="543" y="2686"/>
                  </a:cubicBezTo>
                  <a:lnTo>
                    <a:pt x="136" y="3283"/>
                  </a:lnTo>
                  <a:cubicBezTo>
                    <a:pt x="27" y="3472"/>
                    <a:pt x="27" y="3662"/>
                    <a:pt x="109" y="3798"/>
                  </a:cubicBezTo>
                  <a:cubicBezTo>
                    <a:pt x="163" y="3934"/>
                    <a:pt x="380" y="4069"/>
                    <a:pt x="543" y="4069"/>
                  </a:cubicBezTo>
                  <a:lnTo>
                    <a:pt x="15352" y="4069"/>
                  </a:lnTo>
                  <a:cubicBezTo>
                    <a:pt x="16464" y="4069"/>
                    <a:pt x="17386" y="3147"/>
                    <a:pt x="17386" y="2035"/>
                  </a:cubicBezTo>
                  <a:cubicBezTo>
                    <a:pt x="17386" y="923"/>
                    <a:pt x="16464" y="1"/>
                    <a:pt x="153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7"/>
          <p:cNvGrpSpPr/>
          <p:nvPr/>
        </p:nvGrpSpPr>
        <p:grpSpPr>
          <a:xfrm>
            <a:off x="7262588" y="2635325"/>
            <a:ext cx="434025" cy="433850"/>
            <a:chOff x="5766625" y="2260925"/>
            <a:chExt cx="434025" cy="433850"/>
          </a:xfrm>
        </p:grpSpPr>
        <p:sp>
          <p:nvSpPr>
            <p:cNvPr id="1324" name="Google Shape;1324;p47"/>
            <p:cNvSpPr/>
            <p:nvPr/>
          </p:nvSpPr>
          <p:spPr>
            <a:xfrm>
              <a:off x="6098900" y="2652700"/>
              <a:ext cx="75975" cy="42075"/>
            </a:xfrm>
            <a:custGeom>
              <a:avLst/>
              <a:gdLst/>
              <a:ahLst/>
              <a:cxnLst/>
              <a:rect l="l" t="t" r="r" b="b"/>
              <a:pathLst>
                <a:path w="3039" h="1683" extrusionOk="0">
                  <a:moveTo>
                    <a:pt x="1" y="1"/>
                  </a:moveTo>
                  <a:lnTo>
                    <a:pt x="1" y="1194"/>
                  </a:lnTo>
                  <a:cubicBezTo>
                    <a:pt x="1" y="1465"/>
                    <a:pt x="218" y="1682"/>
                    <a:pt x="489" y="1682"/>
                  </a:cubicBezTo>
                  <a:lnTo>
                    <a:pt x="2198" y="1682"/>
                  </a:lnTo>
                  <a:cubicBezTo>
                    <a:pt x="2659" y="1682"/>
                    <a:pt x="3039" y="1330"/>
                    <a:pt x="3039" y="841"/>
                  </a:cubicBezTo>
                  <a:cubicBezTo>
                    <a:pt x="3039" y="380"/>
                    <a:pt x="2659" y="1"/>
                    <a:pt x="2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5766625" y="2279750"/>
              <a:ext cx="67850" cy="265150"/>
            </a:xfrm>
            <a:custGeom>
              <a:avLst/>
              <a:gdLst/>
              <a:ahLst/>
              <a:cxnLst/>
              <a:rect l="l" t="t" r="r" b="b"/>
              <a:pathLst>
                <a:path w="2714" h="10606" extrusionOk="0">
                  <a:moveTo>
                    <a:pt x="1357" y="1"/>
                  </a:moveTo>
                  <a:cubicBezTo>
                    <a:pt x="598" y="1"/>
                    <a:pt x="1" y="624"/>
                    <a:pt x="1" y="1357"/>
                  </a:cubicBezTo>
                  <a:lnTo>
                    <a:pt x="1" y="10606"/>
                  </a:lnTo>
                  <a:cubicBezTo>
                    <a:pt x="354" y="10335"/>
                    <a:pt x="842" y="10172"/>
                    <a:pt x="1357" y="10172"/>
                  </a:cubicBezTo>
                  <a:lnTo>
                    <a:pt x="2713" y="10172"/>
                  </a:lnTo>
                  <a:lnTo>
                    <a:pt x="2713" y="516"/>
                  </a:lnTo>
                  <a:cubicBezTo>
                    <a:pt x="2713" y="245"/>
                    <a:pt x="2469" y="1"/>
                    <a:pt x="2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5766625" y="2330600"/>
              <a:ext cx="434025" cy="343150"/>
            </a:xfrm>
            <a:custGeom>
              <a:avLst/>
              <a:gdLst/>
              <a:ahLst/>
              <a:cxnLst/>
              <a:rect l="l" t="t" r="r" b="b"/>
              <a:pathLst>
                <a:path w="17361" h="13726" extrusionOk="0">
                  <a:moveTo>
                    <a:pt x="3717" y="1"/>
                  </a:moveTo>
                  <a:lnTo>
                    <a:pt x="3717" y="8653"/>
                  </a:lnTo>
                  <a:cubicBezTo>
                    <a:pt x="3717" y="8925"/>
                    <a:pt x="3473" y="9142"/>
                    <a:pt x="3202" y="9142"/>
                  </a:cubicBezTo>
                  <a:lnTo>
                    <a:pt x="1357" y="9142"/>
                  </a:lnTo>
                  <a:cubicBezTo>
                    <a:pt x="598" y="9142"/>
                    <a:pt x="1" y="9765"/>
                    <a:pt x="1" y="10498"/>
                  </a:cubicBezTo>
                  <a:cubicBezTo>
                    <a:pt x="1" y="11257"/>
                    <a:pt x="598" y="11854"/>
                    <a:pt x="1357" y="11854"/>
                  </a:cubicBezTo>
                  <a:lnTo>
                    <a:pt x="15489" y="11854"/>
                  </a:lnTo>
                  <a:cubicBezTo>
                    <a:pt x="16492" y="11854"/>
                    <a:pt x="17360" y="12722"/>
                    <a:pt x="17360" y="13725"/>
                  </a:cubicBezTo>
                  <a:lnTo>
                    <a:pt x="17360" y="950"/>
                  </a:lnTo>
                  <a:cubicBezTo>
                    <a:pt x="17360" y="435"/>
                    <a:pt x="16899" y="1"/>
                    <a:pt x="16411" y="1"/>
                  </a:cubicBezTo>
                  <a:cubicBezTo>
                    <a:pt x="16167" y="625"/>
                    <a:pt x="15868" y="1330"/>
                    <a:pt x="15462" y="2008"/>
                  </a:cubicBezTo>
                  <a:cubicBezTo>
                    <a:pt x="15272" y="2306"/>
                    <a:pt x="14973" y="2523"/>
                    <a:pt x="14648" y="2578"/>
                  </a:cubicBezTo>
                  <a:cubicBezTo>
                    <a:pt x="14675" y="2930"/>
                    <a:pt x="14566" y="3256"/>
                    <a:pt x="14295" y="3527"/>
                  </a:cubicBezTo>
                  <a:lnTo>
                    <a:pt x="14241" y="3608"/>
                  </a:lnTo>
                  <a:cubicBezTo>
                    <a:pt x="14160" y="3663"/>
                    <a:pt x="14105" y="3744"/>
                    <a:pt x="14024" y="3825"/>
                  </a:cubicBezTo>
                  <a:cubicBezTo>
                    <a:pt x="12695" y="5154"/>
                    <a:pt x="11067" y="5914"/>
                    <a:pt x="9928" y="6321"/>
                  </a:cubicBezTo>
                  <a:cubicBezTo>
                    <a:pt x="8735" y="6728"/>
                    <a:pt x="7867" y="6809"/>
                    <a:pt x="7758" y="6863"/>
                  </a:cubicBezTo>
                  <a:lnTo>
                    <a:pt x="7623" y="6863"/>
                  </a:lnTo>
                  <a:cubicBezTo>
                    <a:pt x="7460" y="6863"/>
                    <a:pt x="7324" y="6809"/>
                    <a:pt x="7135" y="6755"/>
                  </a:cubicBezTo>
                  <a:lnTo>
                    <a:pt x="6538" y="7351"/>
                  </a:lnTo>
                  <a:cubicBezTo>
                    <a:pt x="6429" y="7460"/>
                    <a:pt x="6294" y="7487"/>
                    <a:pt x="6158" y="7487"/>
                  </a:cubicBezTo>
                  <a:cubicBezTo>
                    <a:pt x="6022" y="7487"/>
                    <a:pt x="5887" y="7460"/>
                    <a:pt x="5778" y="7351"/>
                  </a:cubicBezTo>
                  <a:cubicBezTo>
                    <a:pt x="5588" y="7161"/>
                    <a:pt x="5588" y="6809"/>
                    <a:pt x="5778" y="6646"/>
                  </a:cubicBezTo>
                  <a:lnTo>
                    <a:pt x="6402" y="6049"/>
                  </a:lnTo>
                  <a:cubicBezTo>
                    <a:pt x="6321" y="5832"/>
                    <a:pt x="6294" y="5643"/>
                    <a:pt x="6321" y="5426"/>
                  </a:cubicBezTo>
                  <a:cubicBezTo>
                    <a:pt x="6321" y="5317"/>
                    <a:pt x="6456" y="4449"/>
                    <a:pt x="6863" y="3256"/>
                  </a:cubicBezTo>
                  <a:cubicBezTo>
                    <a:pt x="7189" y="2333"/>
                    <a:pt x="7731" y="1167"/>
                    <a:pt x="8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5953125" y="2260925"/>
              <a:ext cx="213625" cy="212775"/>
            </a:xfrm>
            <a:custGeom>
              <a:avLst/>
              <a:gdLst/>
              <a:ahLst/>
              <a:cxnLst/>
              <a:rect l="l" t="t" r="r" b="b"/>
              <a:pathLst>
                <a:path w="8545" h="8511" extrusionOk="0">
                  <a:moveTo>
                    <a:pt x="8030" y="0"/>
                  </a:moveTo>
                  <a:cubicBezTo>
                    <a:pt x="7992" y="0"/>
                    <a:pt x="7955" y="7"/>
                    <a:pt x="7920" y="21"/>
                  </a:cubicBezTo>
                  <a:cubicBezTo>
                    <a:pt x="6944" y="184"/>
                    <a:pt x="4475" y="835"/>
                    <a:pt x="2631" y="2652"/>
                  </a:cubicBezTo>
                  <a:cubicBezTo>
                    <a:pt x="1438" y="3846"/>
                    <a:pt x="759" y="5337"/>
                    <a:pt x="407" y="6341"/>
                  </a:cubicBezTo>
                  <a:cubicBezTo>
                    <a:pt x="190" y="6938"/>
                    <a:pt x="54" y="7426"/>
                    <a:pt x="0" y="7779"/>
                  </a:cubicBezTo>
                  <a:lnTo>
                    <a:pt x="3146" y="4632"/>
                  </a:lnTo>
                  <a:cubicBezTo>
                    <a:pt x="3238" y="4540"/>
                    <a:pt x="3362" y="4493"/>
                    <a:pt x="3486" y="4493"/>
                  </a:cubicBezTo>
                  <a:cubicBezTo>
                    <a:pt x="3619" y="4493"/>
                    <a:pt x="3753" y="4547"/>
                    <a:pt x="3852" y="4659"/>
                  </a:cubicBezTo>
                  <a:cubicBezTo>
                    <a:pt x="4069" y="4849"/>
                    <a:pt x="4069" y="5175"/>
                    <a:pt x="3852" y="5365"/>
                  </a:cubicBezTo>
                  <a:lnTo>
                    <a:pt x="705" y="8511"/>
                  </a:lnTo>
                  <a:cubicBezTo>
                    <a:pt x="1031" y="8457"/>
                    <a:pt x="1546" y="8321"/>
                    <a:pt x="2116" y="8104"/>
                  </a:cubicBezTo>
                  <a:cubicBezTo>
                    <a:pt x="3146" y="7779"/>
                    <a:pt x="4638" y="7100"/>
                    <a:pt x="5832" y="5880"/>
                  </a:cubicBezTo>
                  <a:cubicBezTo>
                    <a:pt x="5886" y="5799"/>
                    <a:pt x="5967" y="5744"/>
                    <a:pt x="5994" y="5663"/>
                  </a:cubicBezTo>
                  <a:lnTo>
                    <a:pt x="6049" y="5609"/>
                  </a:lnTo>
                  <a:cubicBezTo>
                    <a:pt x="6157" y="5500"/>
                    <a:pt x="6157" y="5337"/>
                    <a:pt x="6049" y="5256"/>
                  </a:cubicBezTo>
                  <a:lnTo>
                    <a:pt x="5452" y="4659"/>
                  </a:lnTo>
                  <a:lnTo>
                    <a:pt x="6944" y="4361"/>
                  </a:lnTo>
                  <a:cubicBezTo>
                    <a:pt x="6998" y="4361"/>
                    <a:pt x="7079" y="4280"/>
                    <a:pt x="7106" y="4253"/>
                  </a:cubicBezTo>
                  <a:cubicBezTo>
                    <a:pt x="8002" y="2788"/>
                    <a:pt x="8354" y="1323"/>
                    <a:pt x="8490" y="591"/>
                  </a:cubicBezTo>
                  <a:cubicBezTo>
                    <a:pt x="8544" y="428"/>
                    <a:pt x="8463" y="238"/>
                    <a:pt x="8354" y="157"/>
                  </a:cubicBezTo>
                  <a:cubicBezTo>
                    <a:pt x="8254" y="56"/>
                    <a:pt x="8138" y="0"/>
                    <a:pt x="80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7"/>
          <p:cNvSpPr/>
          <p:nvPr/>
        </p:nvSpPr>
        <p:spPr>
          <a:xfrm>
            <a:off x="4322425" y="1067050"/>
            <a:ext cx="25" cy="25"/>
          </a:xfrm>
          <a:custGeom>
            <a:avLst/>
            <a:gdLst/>
            <a:ahLst/>
            <a:cxnLst/>
            <a:rect l="l" t="t" r="r" b="b"/>
            <a:pathLst>
              <a:path w="1" h="1" extrusionOk="0">
                <a:moveTo>
                  <a:pt x="0" y="0"/>
                </a:moveTo>
                <a:close/>
              </a:path>
            </a:pathLst>
          </a:custGeom>
          <a:solidFill>
            <a:srgbClr val="21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47"/>
          <p:cNvGrpSpPr/>
          <p:nvPr/>
        </p:nvGrpSpPr>
        <p:grpSpPr>
          <a:xfrm>
            <a:off x="-24607" y="1517891"/>
            <a:ext cx="1577147" cy="3690905"/>
            <a:chOff x="601256" y="1685600"/>
            <a:chExt cx="1475624" cy="3453317"/>
          </a:xfrm>
        </p:grpSpPr>
        <p:sp>
          <p:nvSpPr>
            <p:cNvPr id="1330" name="Google Shape;1330;p47"/>
            <p:cNvSpPr/>
            <p:nvPr/>
          </p:nvSpPr>
          <p:spPr>
            <a:xfrm>
              <a:off x="1182672" y="3206612"/>
              <a:ext cx="120670" cy="85986"/>
            </a:xfrm>
            <a:custGeom>
              <a:avLst/>
              <a:gdLst/>
              <a:ahLst/>
              <a:cxnLst/>
              <a:rect l="l" t="t" r="r" b="b"/>
              <a:pathLst>
                <a:path w="6405" h="4564" extrusionOk="0">
                  <a:moveTo>
                    <a:pt x="5828" y="1"/>
                  </a:moveTo>
                  <a:cubicBezTo>
                    <a:pt x="5736" y="1"/>
                    <a:pt x="5647" y="31"/>
                    <a:pt x="5571" y="94"/>
                  </a:cubicBezTo>
                  <a:lnTo>
                    <a:pt x="301" y="3663"/>
                  </a:lnTo>
                  <a:cubicBezTo>
                    <a:pt x="100" y="3830"/>
                    <a:pt x="0" y="4130"/>
                    <a:pt x="167" y="4330"/>
                  </a:cubicBezTo>
                  <a:cubicBezTo>
                    <a:pt x="301" y="4497"/>
                    <a:pt x="467" y="4563"/>
                    <a:pt x="601" y="4563"/>
                  </a:cubicBezTo>
                  <a:cubicBezTo>
                    <a:pt x="667" y="4563"/>
                    <a:pt x="768" y="4497"/>
                    <a:pt x="834" y="4463"/>
                  </a:cubicBezTo>
                  <a:lnTo>
                    <a:pt x="6105" y="894"/>
                  </a:lnTo>
                  <a:cubicBezTo>
                    <a:pt x="6305" y="727"/>
                    <a:pt x="6405" y="427"/>
                    <a:pt x="6238" y="227"/>
                  </a:cubicBezTo>
                  <a:cubicBezTo>
                    <a:pt x="6134" y="82"/>
                    <a:pt x="5979" y="1"/>
                    <a:pt x="5828" y="1"/>
                  </a:cubicBezTo>
                  <a:close/>
                </a:path>
              </a:pathLst>
            </a:custGeom>
            <a:solidFill>
              <a:srgbClr val="E1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47"/>
            <p:cNvGrpSpPr/>
            <p:nvPr/>
          </p:nvGrpSpPr>
          <p:grpSpPr>
            <a:xfrm>
              <a:off x="601256" y="2560267"/>
              <a:ext cx="1475624" cy="2578650"/>
              <a:chOff x="2658725" y="2029250"/>
              <a:chExt cx="1958100" cy="3421775"/>
            </a:xfrm>
          </p:grpSpPr>
          <p:sp>
            <p:nvSpPr>
              <p:cNvPr id="1332" name="Google Shape;1332;p47"/>
              <p:cNvSpPr/>
              <p:nvPr/>
            </p:nvSpPr>
            <p:spPr>
              <a:xfrm>
                <a:off x="4231650" y="4973225"/>
                <a:ext cx="293450" cy="444450"/>
              </a:xfrm>
              <a:custGeom>
                <a:avLst/>
                <a:gdLst/>
                <a:ahLst/>
                <a:cxnLst/>
                <a:rect l="l" t="t" r="r" b="b"/>
                <a:pathLst>
                  <a:path w="11738" h="17778" extrusionOk="0">
                    <a:moveTo>
                      <a:pt x="9293" y="1"/>
                    </a:moveTo>
                    <a:cubicBezTo>
                      <a:pt x="0" y="1"/>
                      <a:pt x="7134" y="17778"/>
                      <a:pt x="7134" y="17778"/>
                    </a:cubicBezTo>
                    <a:cubicBezTo>
                      <a:pt x="7134" y="17778"/>
                      <a:pt x="7801" y="16844"/>
                      <a:pt x="9502" y="11506"/>
                    </a:cubicBezTo>
                    <a:cubicBezTo>
                      <a:pt x="11270" y="6169"/>
                      <a:pt x="11737" y="332"/>
                      <a:pt x="11737" y="332"/>
                    </a:cubicBezTo>
                    <a:cubicBezTo>
                      <a:pt x="10818" y="106"/>
                      <a:pt x="10007" y="1"/>
                      <a:pt x="9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3700325" y="5024875"/>
                <a:ext cx="783900" cy="425325"/>
              </a:xfrm>
              <a:custGeom>
                <a:avLst/>
                <a:gdLst/>
                <a:ahLst/>
                <a:cxnLst/>
                <a:rect l="l" t="t" r="r" b="b"/>
                <a:pathLst>
                  <a:path w="31356" h="17013" extrusionOk="0">
                    <a:moveTo>
                      <a:pt x="31356" y="0"/>
                    </a:moveTo>
                    <a:lnTo>
                      <a:pt x="1434" y="1001"/>
                    </a:lnTo>
                    <a:lnTo>
                      <a:pt x="0" y="17013"/>
                    </a:lnTo>
                    <a:lnTo>
                      <a:pt x="28153" y="17013"/>
                    </a:lnTo>
                    <a:lnTo>
                      <a:pt x="313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3054850" y="4877275"/>
                <a:ext cx="889825" cy="572925"/>
              </a:xfrm>
              <a:custGeom>
                <a:avLst/>
                <a:gdLst/>
                <a:ahLst/>
                <a:cxnLst/>
                <a:rect l="l" t="t" r="r" b="b"/>
                <a:pathLst>
                  <a:path w="35593" h="22917" extrusionOk="0">
                    <a:moveTo>
                      <a:pt x="3436" y="0"/>
                    </a:moveTo>
                    <a:lnTo>
                      <a:pt x="1" y="22917"/>
                    </a:lnTo>
                    <a:lnTo>
                      <a:pt x="31490" y="22917"/>
                    </a:lnTo>
                    <a:cubicBezTo>
                      <a:pt x="33925" y="14511"/>
                      <a:pt x="35593" y="8573"/>
                      <a:pt x="35593" y="8573"/>
                    </a:cubicBezTo>
                    <a:lnTo>
                      <a:pt x="34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3159100" y="4958900"/>
                <a:ext cx="102600" cy="491300"/>
              </a:xfrm>
              <a:custGeom>
                <a:avLst/>
                <a:gdLst/>
                <a:ahLst/>
                <a:cxnLst/>
                <a:rect l="l" t="t" r="r" b="b"/>
                <a:pathLst>
                  <a:path w="4104" h="19652" extrusionOk="0">
                    <a:moveTo>
                      <a:pt x="3497" y="1"/>
                    </a:moveTo>
                    <a:cubicBezTo>
                      <a:pt x="3193" y="1"/>
                      <a:pt x="2928" y="195"/>
                      <a:pt x="2836" y="505"/>
                    </a:cubicBezTo>
                    <a:lnTo>
                      <a:pt x="0" y="19618"/>
                    </a:lnTo>
                    <a:lnTo>
                      <a:pt x="1268" y="19618"/>
                    </a:lnTo>
                    <a:lnTo>
                      <a:pt x="1268" y="19652"/>
                    </a:lnTo>
                    <a:lnTo>
                      <a:pt x="4070" y="738"/>
                    </a:lnTo>
                    <a:cubicBezTo>
                      <a:pt x="4103" y="404"/>
                      <a:pt x="3903" y="104"/>
                      <a:pt x="3569" y="4"/>
                    </a:cubicBezTo>
                    <a:cubicBezTo>
                      <a:pt x="3545" y="2"/>
                      <a:pt x="3521" y="1"/>
                      <a:pt x="3497" y="1"/>
                    </a:cubicBezTo>
                    <a:close/>
                  </a:path>
                </a:pathLst>
              </a:custGeom>
              <a:solidFill>
                <a:srgbClr val="3F3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3408450" y="4614425"/>
                <a:ext cx="947350" cy="194475"/>
              </a:xfrm>
              <a:custGeom>
                <a:avLst/>
                <a:gdLst/>
                <a:ahLst/>
                <a:cxnLst/>
                <a:rect l="l" t="t" r="r" b="b"/>
                <a:pathLst>
                  <a:path w="37894" h="7779" extrusionOk="0">
                    <a:moveTo>
                      <a:pt x="37172" y="1"/>
                    </a:moveTo>
                    <a:cubicBezTo>
                      <a:pt x="37078" y="1"/>
                      <a:pt x="36982" y="24"/>
                      <a:pt x="36893" y="73"/>
                    </a:cubicBezTo>
                    <a:cubicBezTo>
                      <a:pt x="36735" y="126"/>
                      <a:pt x="24474" y="6564"/>
                      <a:pt x="11301" y="6564"/>
                    </a:cubicBezTo>
                    <a:cubicBezTo>
                      <a:pt x="7818" y="6564"/>
                      <a:pt x="4271" y="6114"/>
                      <a:pt x="867" y="4977"/>
                    </a:cubicBezTo>
                    <a:cubicBezTo>
                      <a:pt x="808" y="4959"/>
                      <a:pt x="749" y="4951"/>
                      <a:pt x="692" y="4951"/>
                    </a:cubicBezTo>
                    <a:cubicBezTo>
                      <a:pt x="424" y="4951"/>
                      <a:pt x="188" y="5130"/>
                      <a:pt x="133" y="5377"/>
                    </a:cubicBezTo>
                    <a:cubicBezTo>
                      <a:pt x="0" y="5711"/>
                      <a:pt x="200" y="6044"/>
                      <a:pt x="500" y="6111"/>
                    </a:cubicBezTo>
                    <a:cubicBezTo>
                      <a:pt x="4036" y="7345"/>
                      <a:pt x="7806" y="7779"/>
                      <a:pt x="11375" y="7779"/>
                    </a:cubicBezTo>
                    <a:cubicBezTo>
                      <a:pt x="16612" y="7779"/>
                      <a:pt x="21515" y="6845"/>
                      <a:pt x="25351" y="5777"/>
                    </a:cubicBezTo>
                    <a:cubicBezTo>
                      <a:pt x="32356" y="3876"/>
                      <a:pt x="37393" y="1208"/>
                      <a:pt x="37493" y="1174"/>
                    </a:cubicBezTo>
                    <a:cubicBezTo>
                      <a:pt x="37794" y="1007"/>
                      <a:pt x="37894" y="607"/>
                      <a:pt x="37727" y="340"/>
                    </a:cubicBezTo>
                    <a:cubicBezTo>
                      <a:pt x="37610" y="129"/>
                      <a:pt x="37394" y="1"/>
                      <a:pt x="37172" y="1"/>
                    </a:cubicBezTo>
                    <a:close/>
                  </a:path>
                </a:pathLst>
              </a:custGeom>
              <a:solidFill>
                <a:srgbClr val="E1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3521850" y="4893300"/>
                <a:ext cx="499550" cy="59050"/>
              </a:xfrm>
              <a:custGeom>
                <a:avLst/>
                <a:gdLst/>
                <a:ahLst/>
                <a:cxnLst/>
                <a:rect l="l" t="t" r="r" b="b"/>
                <a:pathLst>
                  <a:path w="19982" h="2362" extrusionOk="0">
                    <a:moveTo>
                      <a:pt x="627" y="0"/>
                    </a:moveTo>
                    <a:cubicBezTo>
                      <a:pt x="360" y="0"/>
                      <a:pt x="128" y="185"/>
                      <a:pt x="101" y="460"/>
                    </a:cubicBezTo>
                    <a:cubicBezTo>
                      <a:pt x="1" y="794"/>
                      <a:pt x="234" y="1127"/>
                      <a:pt x="568" y="1194"/>
                    </a:cubicBezTo>
                    <a:cubicBezTo>
                      <a:pt x="935" y="1261"/>
                      <a:pt x="6105" y="2361"/>
                      <a:pt x="11509" y="2361"/>
                    </a:cubicBezTo>
                    <a:cubicBezTo>
                      <a:pt x="14344" y="2361"/>
                      <a:pt x="17246" y="2061"/>
                      <a:pt x="19515" y="1194"/>
                    </a:cubicBezTo>
                    <a:cubicBezTo>
                      <a:pt x="19848" y="1060"/>
                      <a:pt x="19982" y="727"/>
                      <a:pt x="19848" y="393"/>
                    </a:cubicBezTo>
                    <a:cubicBezTo>
                      <a:pt x="19774" y="146"/>
                      <a:pt x="19571" y="9"/>
                      <a:pt x="19335" y="9"/>
                    </a:cubicBezTo>
                    <a:cubicBezTo>
                      <a:pt x="19253" y="9"/>
                      <a:pt x="19167" y="25"/>
                      <a:pt x="19081" y="60"/>
                    </a:cubicBezTo>
                    <a:cubicBezTo>
                      <a:pt x="16951" y="881"/>
                      <a:pt x="14230" y="1156"/>
                      <a:pt x="11543" y="1156"/>
                    </a:cubicBezTo>
                    <a:cubicBezTo>
                      <a:pt x="6150" y="1156"/>
                      <a:pt x="890" y="49"/>
                      <a:pt x="801" y="26"/>
                    </a:cubicBezTo>
                    <a:cubicBezTo>
                      <a:pt x="743" y="9"/>
                      <a:pt x="684" y="0"/>
                      <a:pt x="627" y="0"/>
                    </a:cubicBezTo>
                    <a:close/>
                  </a:path>
                </a:pathLst>
              </a:custGeom>
              <a:solidFill>
                <a:srgbClr val="E1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3179100" y="5178975"/>
                <a:ext cx="370300" cy="272050"/>
              </a:xfrm>
              <a:custGeom>
                <a:avLst/>
                <a:gdLst/>
                <a:ahLst/>
                <a:cxnLst/>
                <a:rect l="l" t="t" r="r" b="b"/>
                <a:pathLst>
                  <a:path w="14812" h="10882" extrusionOk="0">
                    <a:moveTo>
                      <a:pt x="8341" y="0"/>
                    </a:moveTo>
                    <a:cubicBezTo>
                      <a:pt x="4882" y="0"/>
                      <a:pt x="2213" y="1636"/>
                      <a:pt x="1" y="4110"/>
                    </a:cubicBezTo>
                    <a:cubicBezTo>
                      <a:pt x="1" y="4110"/>
                      <a:pt x="1" y="7846"/>
                      <a:pt x="1135" y="10882"/>
                    </a:cubicBezTo>
                    <a:lnTo>
                      <a:pt x="9141" y="10882"/>
                    </a:lnTo>
                    <a:lnTo>
                      <a:pt x="9141" y="10849"/>
                    </a:lnTo>
                    <a:lnTo>
                      <a:pt x="13177" y="8680"/>
                    </a:lnTo>
                    <a:lnTo>
                      <a:pt x="13210" y="8647"/>
                    </a:lnTo>
                    <a:cubicBezTo>
                      <a:pt x="14478" y="7946"/>
                      <a:pt x="14811" y="6279"/>
                      <a:pt x="13911" y="5144"/>
                    </a:cubicBezTo>
                    <a:cubicBezTo>
                      <a:pt x="12476" y="3276"/>
                      <a:pt x="9908" y="108"/>
                      <a:pt x="9908" y="108"/>
                    </a:cubicBezTo>
                    <a:cubicBezTo>
                      <a:pt x="9368" y="35"/>
                      <a:pt x="8846" y="0"/>
                      <a:pt x="8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7"/>
              <p:cNvSpPr/>
              <p:nvPr/>
            </p:nvSpPr>
            <p:spPr>
              <a:xfrm>
                <a:off x="3395100" y="3626625"/>
                <a:ext cx="826450" cy="746975"/>
              </a:xfrm>
              <a:custGeom>
                <a:avLst/>
                <a:gdLst/>
                <a:ahLst/>
                <a:cxnLst/>
                <a:rect l="l" t="t" r="r" b="b"/>
                <a:pathLst>
                  <a:path w="33058" h="29879" extrusionOk="0">
                    <a:moveTo>
                      <a:pt x="32398" y="0"/>
                    </a:moveTo>
                    <a:cubicBezTo>
                      <a:pt x="32132" y="0"/>
                      <a:pt x="31912" y="200"/>
                      <a:pt x="31856" y="424"/>
                    </a:cubicBezTo>
                    <a:cubicBezTo>
                      <a:pt x="28521" y="13667"/>
                      <a:pt x="20181" y="20605"/>
                      <a:pt x="13810" y="24174"/>
                    </a:cubicBezTo>
                    <a:cubicBezTo>
                      <a:pt x="6839" y="28010"/>
                      <a:pt x="567" y="28711"/>
                      <a:pt x="534" y="28711"/>
                    </a:cubicBezTo>
                    <a:cubicBezTo>
                      <a:pt x="234" y="28744"/>
                      <a:pt x="0" y="29011"/>
                      <a:pt x="34" y="29345"/>
                    </a:cubicBezTo>
                    <a:cubicBezTo>
                      <a:pt x="67" y="29612"/>
                      <a:pt x="334" y="29845"/>
                      <a:pt x="634" y="29845"/>
                    </a:cubicBezTo>
                    <a:cubicBezTo>
                      <a:pt x="634" y="29845"/>
                      <a:pt x="667" y="29845"/>
                      <a:pt x="634" y="29878"/>
                    </a:cubicBezTo>
                    <a:cubicBezTo>
                      <a:pt x="901" y="29845"/>
                      <a:pt x="7139" y="29111"/>
                      <a:pt x="14311" y="25208"/>
                    </a:cubicBezTo>
                    <a:cubicBezTo>
                      <a:pt x="18514" y="22873"/>
                      <a:pt x="22116" y="19905"/>
                      <a:pt x="25085" y="16402"/>
                    </a:cubicBezTo>
                    <a:cubicBezTo>
                      <a:pt x="28788" y="12032"/>
                      <a:pt x="31423" y="6729"/>
                      <a:pt x="32957" y="724"/>
                    </a:cubicBezTo>
                    <a:cubicBezTo>
                      <a:pt x="33057" y="391"/>
                      <a:pt x="32857" y="90"/>
                      <a:pt x="32557" y="24"/>
                    </a:cubicBezTo>
                    <a:cubicBezTo>
                      <a:pt x="32503" y="8"/>
                      <a:pt x="32450" y="0"/>
                      <a:pt x="32398" y="0"/>
                    </a:cubicBezTo>
                    <a:close/>
                  </a:path>
                </a:pathLst>
              </a:custGeom>
              <a:solidFill>
                <a:srgbClr val="E1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7"/>
              <p:cNvSpPr/>
              <p:nvPr/>
            </p:nvSpPr>
            <p:spPr>
              <a:xfrm>
                <a:off x="3060700" y="2805300"/>
                <a:ext cx="476200" cy="2052800"/>
              </a:xfrm>
              <a:custGeom>
                <a:avLst/>
                <a:gdLst/>
                <a:ahLst/>
                <a:cxnLst/>
                <a:rect l="l" t="t" r="r" b="b"/>
                <a:pathLst>
                  <a:path w="19048" h="82112" extrusionOk="0">
                    <a:moveTo>
                      <a:pt x="18459" y="0"/>
                    </a:moveTo>
                    <a:cubicBezTo>
                      <a:pt x="18267" y="0"/>
                      <a:pt x="18095" y="117"/>
                      <a:pt x="18046" y="287"/>
                    </a:cubicBezTo>
                    <a:cubicBezTo>
                      <a:pt x="10841" y="16098"/>
                      <a:pt x="3336" y="32443"/>
                      <a:pt x="33" y="43885"/>
                    </a:cubicBezTo>
                    <a:cubicBezTo>
                      <a:pt x="0" y="43951"/>
                      <a:pt x="0" y="44051"/>
                      <a:pt x="33" y="44118"/>
                    </a:cubicBezTo>
                    <a:cubicBezTo>
                      <a:pt x="2368" y="55126"/>
                      <a:pt x="6938" y="68802"/>
                      <a:pt x="11408" y="81878"/>
                    </a:cubicBezTo>
                    <a:cubicBezTo>
                      <a:pt x="11508" y="81979"/>
                      <a:pt x="11675" y="82112"/>
                      <a:pt x="11875" y="82112"/>
                    </a:cubicBezTo>
                    <a:cubicBezTo>
                      <a:pt x="11909" y="82112"/>
                      <a:pt x="11942" y="82112"/>
                      <a:pt x="12042" y="82079"/>
                    </a:cubicBezTo>
                    <a:cubicBezTo>
                      <a:pt x="12276" y="81979"/>
                      <a:pt x="12409" y="81712"/>
                      <a:pt x="12342" y="81478"/>
                    </a:cubicBezTo>
                    <a:cubicBezTo>
                      <a:pt x="7872" y="68536"/>
                      <a:pt x="3336" y="54926"/>
                      <a:pt x="1001" y="43985"/>
                    </a:cubicBezTo>
                    <a:cubicBezTo>
                      <a:pt x="4270" y="32610"/>
                      <a:pt x="11742" y="16365"/>
                      <a:pt x="18914" y="687"/>
                    </a:cubicBezTo>
                    <a:cubicBezTo>
                      <a:pt x="19047" y="420"/>
                      <a:pt x="18914" y="120"/>
                      <a:pt x="18680" y="53"/>
                    </a:cubicBezTo>
                    <a:cubicBezTo>
                      <a:pt x="18607" y="17"/>
                      <a:pt x="18532" y="0"/>
                      <a:pt x="18459" y="0"/>
                    </a:cubicBezTo>
                    <a:close/>
                  </a:path>
                </a:pathLst>
              </a:custGeom>
              <a:solidFill>
                <a:srgbClr val="E1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2658725" y="2029250"/>
                <a:ext cx="1958100" cy="3341150"/>
              </a:xfrm>
              <a:custGeom>
                <a:avLst/>
                <a:gdLst/>
                <a:ahLst/>
                <a:cxnLst/>
                <a:rect l="l" t="t" r="r" b="b"/>
                <a:pathLst>
                  <a:path w="78324" h="133646" extrusionOk="0">
                    <a:moveTo>
                      <a:pt x="22250" y="60650"/>
                    </a:moveTo>
                    <a:lnTo>
                      <a:pt x="19949" y="86401"/>
                    </a:lnTo>
                    <a:lnTo>
                      <a:pt x="17080" y="75060"/>
                    </a:lnTo>
                    <a:cubicBezTo>
                      <a:pt x="18548" y="70090"/>
                      <a:pt x="20282" y="65320"/>
                      <a:pt x="22250" y="60650"/>
                    </a:cubicBezTo>
                    <a:close/>
                    <a:moveTo>
                      <a:pt x="45518" y="1"/>
                    </a:moveTo>
                    <a:cubicBezTo>
                      <a:pt x="44010" y="1"/>
                      <a:pt x="42506" y="325"/>
                      <a:pt x="41130" y="974"/>
                    </a:cubicBezTo>
                    <a:cubicBezTo>
                      <a:pt x="37027" y="2942"/>
                      <a:pt x="30489" y="6378"/>
                      <a:pt x="25653" y="10380"/>
                    </a:cubicBezTo>
                    <a:cubicBezTo>
                      <a:pt x="25019" y="10881"/>
                      <a:pt x="24485" y="11381"/>
                      <a:pt x="23918" y="11915"/>
                    </a:cubicBezTo>
                    <a:cubicBezTo>
                      <a:pt x="23017" y="12749"/>
                      <a:pt x="22284" y="13583"/>
                      <a:pt x="21616" y="14417"/>
                    </a:cubicBezTo>
                    <a:cubicBezTo>
                      <a:pt x="20816" y="15150"/>
                      <a:pt x="20182" y="16084"/>
                      <a:pt x="19682" y="17085"/>
                    </a:cubicBezTo>
                    <a:cubicBezTo>
                      <a:pt x="19648" y="17219"/>
                      <a:pt x="19582" y="17319"/>
                      <a:pt x="19515" y="17452"/>
                    </a:cubicBezTo>
                    <a:cubicBezTo>
                      <a:pt x="18614" y="19654"/>
                      <a:pt x="17680" y="21822"/>
                      <a:pt x="16813" y="24057"/>
                    </a:cubicBezTo>
                    <a:lnTo>
                      <a:pt x="14144" y="30628"/>
                    </a:lnTo>
                    <a:cubicBezTo>
                      <a:pt x="12410" y="35065"/>
                      <a:pt x="10642" y="39435"/>
                      <a:pt x="8974" y="43904"/>
                    </a:cubicBezTo>
                    <a:cubicBezTo>
                      <a:pt x="7306" y="48341"/>
                      <a:pt x="5638" y="52811"/>
                      <a:pt x="4071" y="57414"/>
                    </a:cubicBezTo>
                    <a:cubicBezTo>
                      <a:pt x="3270" y="59682"/>
                      <a:pt x="2503" y="61984"/>
                      <a:pt x="1802" y="64419"/>
                    </a:cubicBezTo>
                    <a:lnTo>
                      <a:pt x="1802" y="64452"/>
                    </a:lnTo>
                    <a:cubicBezTo>
                      <a:pt x="1435" y="65653"/>
                      <a:pt x="1102" y="66921"/>
                      <a:pt x="768" y="68289"/>
                    </a:cubicBezTo>
                    <a:cubicBezTo>
                      <a:pt x="601" y="68989"/>
                      <a:pt x="435" y="69656"/>
                      <a:pt x="301" y="70490"/>
                    </a:cubicBezTo>
                    <a:cubicBezTo>
                      <a:pt x="268" y="70724"/>
                      <a:pt x="234" y="70924"/>
                      <a:pt x="234" y="71124"/>
                    </a:cubicBezTo>
                    <a:lnTo>
                      <a:pt x="168" y="71457"/>
                    </a:lnTo>
                    <a:lnTo>
                      <a:pt x="134" y="71658"/>
                    </a:lnTo>
                    <a:lnTo>
                      <a:pt x="101" y="71891"/>
                    </a:lnTo>
                    <a:lnTo>
                      <a:pt x="68" y="72325"/>
                    </a:lnTo>
                    <a:lnTo>
                      <a:pt x="68" y="72558"/>
                    </a:lnTo>
                    <a:lnTo>
                      <a:pt x="68" y="72758"/>
                    </a:lnTo>
                    <a:lnTo>
                      <a:pt x="1" y="73559"/>
                    </a:lnTo>
                    <a:cubicBezTo>
                      <a:pt x="1" y="73993"/>
                      <a:pt x="1" y="74493"/>
                      <a:pt x="68" y="74927"/>
                    </a:cubicBezTo>
                    <a:cubicBezTo>
                      <a:pt x="68" y="75127"/>
                      <a:pt x="101" y="75394"/>
                      <a:pt x="101" y="75560"/>
                    </a:cubicBezTo>
                    <a:lnTo>
                      <a:pt x="134" y="76127"/>
                    </a:lnTo>
                    <a:cubicBezTo>
                      <a:pt x="168" y="76561"/>
                      <a:pt x="234" y="76895"/>
                      <a:pt x="268" y="77295"/>
                    </a:cubicBezTo>
                    <a:lnTo>
                      <a:pt x="435" y="78396"/>
                    </a:lnTo>
                    <a:cubicBezTo>
                      <a:pt x="668" y="79797"/>
                      <a:pt x="935" y="81098"/>
                      <a:pt x="1269" y="82399"/>
                    </a:cubicBezTo>
                    <a:cubicBezTo>
                      <a:pt x="1402" y="82932"/>
                      <a:pt x="1569" y="83499"/>
                      <a:pt x="1669" y="84066"/>
                    </a:cubicBezTo>
                    <a:cubicBezTo>
                      <a:pt x="2169" y="85968"/>
                      <a:pt x="2770" y="87836"/>
                      <a:pt x="3303" y="89670"/>
                    </a:cubicBezTo>
                    <a:cubicBezTo>
                      <a:pt x="4804" y="94407"/>
                      <a:pt x="6439" y="98910"/>
                      <a:pt x="8140" y="103347"/>
                    </a:cubicBezTo>
                    <a:cubicBezTo>
                      <a:pt x="9841" y="107817"/>
                      <a:pt x="11643" y="112253"/>
                      <a:pt x="13477" y="116656"/>
                    </a:cubicBezTo>
                    <a:cubicBezTo>
                      <a:pt x="14411" y="118858"/>
                      <a:pt x="15312" y="121026"/>
                      <a:pt x="16279" y="123194"/>
                    </a:cubicBezTo>
                    <a:lnTo>
                      <a:pt x="17680" y="126463"/>
                    </a:lnTo>
                    <a:lnTo>
                      <a:pt x="19148" y="129766"/>
                    </a:lnTo>
                    <a:cubicBezTo>
                      <a:pt x="20238" y="132193"/>
                      <a:pt x="22652" y="133646"/>
                      <a:pt x="25188" y="133646"/>
                    </a:cubicBezTo>
                    <a:cubicBezTo>
                      <a:pt x="26068" y="133646"/>
                      <a:pt x="26962" y="133471"/>
                      <a:pt x="27821" y="133102"/>
                    </a:cubicBezTo>
                    <a:cubicBezTo>
                      <a:pt x="30856" y="131767"/>
                      <a:pt x="32357" y="128365"/>
                      <a:pt x="31457" y="125296"/>
                    </a:cubicBezTo>
                    <a:lnTo>
                      <a:pt x="31457" y="125296"/>
                    </a:lnTo>
                    <a:cubicBezTo>
                      <a:pt x="37903" y="126141"/>
                      <a:pt x="45757" y="126556"/>
                      <a:pt x="52807" y="126556"/>
                    </a:cubicBezTo>
                    <a:cubicBezTo>
                      <a:pt x="61335" y="126556"/>
                      <a:pt x="68687" y="125949"/>
                      <a:pt x="70952" y="124762"/>
                    </a:cubicBezTo>
                    <a:cubicBezTo>
                      <a:pt x="71952" y="124195"/>
                      <a:pt x="72553" y="122661"/>
                      <a:pt x="72853" y="120426"/>
                    </a:cubicBezTo>
                    <a:cubicBezTo>
                      <a:pt x="73187" y="120359"/>
                      <a:pt x="73487" y="120326"/>
                      <a:pt x="73787" y="120292"/>
                    </a:cubicBezTo>
                    <a:cubicBezTo>
                      <a:pt x="75288" y="119992"/>
                      <a:pt x="76389" y="118758"/>
                      <a:pt x="76622" y="117257"/>
                    </a:cubicBezTo>
                    <a:cubicBezTo>
                      <a:pt x="78324" y="106983"/>
                      <a:pt x="77123" y="87169"/>
                      <a:pt x="75188" y="73826"/>
                    </a:cubicBezTo>
                    <a:cubicBezTo>
                      <a:pt x="73253" y="60316"/>
                      <a:pt x="71018" y="43604"/>
                      <a:pt x="69350" y="30962"/>
                    </a:cubicBezTo>
                    <a:cubicBezTo>
                      <a:pt x="69317" y="28427"/>
                      <a:pt x="69217" y="25825"/>
                      <a:pt x="69217" y="23723"/>
                    </a:cubicBezTo>
                    <a:cubicBezTo>
                      <a:pt x="69217" y="19153"/>
                      <a:pt x="68450" y="15251"/>
                      <a:pt x="66849" y="11982"/>
                    </a:cubicBezTo>
                    <a:cubicBezTo>
                      <a:pt x="64680" y="7612"/>
                      <a:pt x="61045" y="4476"/>
                      <a:pt x="55707" y="2775"/>
                    </a:cubicBezTo>
                    <a:lnTo>
                      <a:pt x="48636" y="473"/>
                    </a:lnTo>
                    <a:cubicBezTo>
                      <a:pt x="47622" y="158"/>
                      <a:pt x="46569" y="1"/>
                      <a:pt x="45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47"/>
            <p:cNvSpPr/>
            <p:nvPr/>
          </p:nvSpPr>
          <p:spPr>
            <a:xfrm>
              <a:off x="1283225" y="1685600"/>
              <a:ext cx="706387" cy="382113"/>
            </a:xfrm>
            <a:custGeom>
              <a:avLst/>
              <a:gdLst/>
              <a:ahLst/>
              <a:cxnLst/>
              <a:rect l="l" t="t" r="r" b="b"/>
              <a:pathLst>
                <a:path w="37494" h="20282" extrusionOk="0">
                  <a:moveTo>
                    <a:pt x="33458" y="0"/>
                  </a:moveTo>
                  <a:cubicBezTo>
                    <a:pt x="33458" y="0"/>
                    <a:pt x="32190" y="2702"/>
                    <a:pt x="26986" y="3869"/>
                  </a:cubicBezTo>
                  <a:cubicBezTo>
                    <a:pt x="25668" y="4163"/>
                    <a:pt x="24091" y="4264"/>
                    <a:pt x="22417" y="4264"/>
                  </a:cubicBezTo>
                  <a:cubicBezTo>
                    <a:pt x="18731" y="4264"/>
                    <a:pt x="14574" y="3775"/>
                    <a:pt x="11667" y="3775"/>
                  </a:cubicBezTo>
                  <a:cubicBezTo>
                    <a:pt x="10346" y="3775"/>
                    <a:pt x="9283" y="3876"/>
                    <a:pt x="8640" y="4170"/>
                  </a:cubicBezTo>
                  <a:cubicBezTo>
                    <a:pt x="5938" y="5437"/>
                    <a:pt x="6739" y="9273"/>
                    <a:pt x="6739" y="9273"/>
                  </a:cubicBezTo>
                  <a:cubicBezTo>
                    <a:pt x="6739" y="9273"/>
                    <a:pt x="2302" y="9574"/>
                    <a:pt x="1135" y="13009"/>
                  </a:cubicBezTo>
                  <a:cubicBezTo>
                    <a:pt x="0" y="16512"/>
                    <a:pt x="2936" y="20281"/>
                    <a:pt x="2936" y="20281"/>
                  </a:cubicBezTo>
                  <a:cubicBezTo>
                    <a:pt x="6071" y="14444"/>
                    <a:pt x="20949" y="15178"/>
                    <a:pt x="29188" y="13810"/>
                  </a:cubicBezTo>
                  <a:cubicBezTo>
                    <a:pt x="37494" y="12442"/>
                    <a:pt x="33458" y="1"/>
                    <a:pt x="33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1266249" y="1860930"/>
              <a:ext cx="150230" cy="219354"/>
            </a:xfrm>
            <a:custGeom>
              <a:avLst/>
              <a:gdLst/>
              <a:ahLst/>
              <a:cxnLst/>
              <a:rect l="l" t="t" r="r" b="b"/>
              <a:pathLst>
                <a:path w="7974" h="11643" extrusionOk="0">
                  <a:moveTo>
                    <a:pt x="7873" y="1"/>
                  </a:moveTo>
                  <a:cubicBezTo>
                    <a:pt x="7640" y="101"/>
                    <a:pt x="7339" y="134"/>
                    <a:pt x="7039" y="201"/>
                  </a:cubicBezTo>
                  <a:cubicBezTo>
                    <a:pt x="4671" y="768"/>
                    <a:pt x="1702" y="1435"/>
                    <a:pt x="868" y="4804"/>
                  </a:cubicBezTo>
                  <a:cubicBezTo>
                    <a:pt x="1" y="8507"/>
                    <a:pt x="4037" y="11509"/>
                    <a:pt x="4204" y="11642"/>
                  </a:cubicBezTo>
                  <a:lnTo>
                    <a:pt x="4371" y="11342"/>
                  </a:lnTo>
                  <a:cubicBezTo>
                    <a:pt x="4337" y="11309"/>
                    <a:pt x="368" y="8373"/>
                    <a:pt x="1202" y="4938"/>
                  </a:cubicBezTo>
                  <a:cubicBezTo>
                    <a:pt x="2002" y="1802"/>
                    <a:pt x="4704" y="1168"/>
                    <a:pt x="7073" y="635"/>
                  </a:cubicBezTo>
                  <a:cubicBezTo>
                    <a:pt x="7406" y="534"/>
                    <a:pt x="7673" y="501"/>
                    <a:pt x="7973" y="434"/>
                  </a:cubicBezTo>
                  <a:lnTo>
                    <a:pt x="7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1825590" y="1750958"/>
              <a:ext cx="124457" cy="198611"/>
            </a:xfrm>
            <a:custGeom>
              <a:avLst/>
              <a:gdLst/>
              <a:ahLst/>
              <a:cxnLst/>
              <a:rect l="l" t="t" r="r" b="b"/>
              <a:pathLst>
                <a:path w="6606" h="10542" extrusionOk="0">
                  <a:moveTo>
                    <a:pt x="5338" y="0"/>
                  </a:moveTo>
                  <a:lnTo>
                    <a:pt x="4904" y="134"/>
                  </a:lnTo>
                  <a:cubicBezTo>
                    <a:pt x="6172" y="4170"/>
                    <a:pt x="6038" y="7039"/>
                    <a:pt x="4604" y="8673"/>
                  </a:cubicBezTo>
                  <a:cubicBezTo>
                    <a:pt x="3543" y="9889"/>
                    <a:pt x="1925" y="10094"/>
                    <a:pt x="935" y="10094"/>
                  </a:cubicBezTo>
                  <a:cubicBezTo>
                    <a:pt x="431" y="10094"/>
                    <a:pt x="90" y="10041"/>
                    <a:pt x="67" y="10041"/>
                  </a:cubicBezTo>
                  <a:lnTo>
                    <a:pt x="1" y="10474"/>
                  </a:lnTo>
                  <a:cubicBezTo>
                    <a:pt x="34" y="10508"/>
                    <a:pt x="368" y="10541"/>
                    <a:pt x="901" y="10541"/>
                  </a:cubicBezTo>
                  <a:cubicBezTo>
                    <a:pt x="1935" y="10541"/>
                    <a:pt x="3670" y="10308"/>
                    <a:pt x="4938" y="8907"/>
                  </a:cubicBezTo>
                  <a:cubicBezTo>
                    <a:pt x="6439" y="7205"/>
                    <a:pt x="6605" y="4203"/>
                    <a:pt x="5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1384399" y="2313422"/>
              <a:ext cx="275290" cy="362218"/>
            </a:xfrm>
            <a:custGeom>
              <a:avLst/>
              <a:gdLst/>
              <a:ahLst/>
              <a:cxnLst/>
              <a:rect l="l" t="t" r="r" b="b"/>
              <a:pathLst>
                <a:path w="14612" h="19226" extrusionOk="0">
                  <a:moveTo>
                    <a:pt x="335" y="1"/>
                  </a:moveTo>
                  <a:lnTo>
                    <a:pt x="168" y="8374"/>
                  </a:lnTo>
                  <a:lnTo>
                    <a:pt x="1" y="16213"/>
                  </a:lnTo>
                  <a:cubicBezTo>
                    <a:pt x="3804" y="18593"/>
                    <a:pt x="7435" y="19226"/>
                    <a:pt x="10124" y="19226"/>
                  </a:cubicBezTo>
                  <a:cubicBezTo>
                    <a:pt x="10336" y="19226"/>
                    <a:pt x="10542" y="19222"/>
                    <a:pt x="10742" y="19215"/>
                  </a:cubicBezTo>
                  <a:lnTo>
                    <a:pt x="10775" y="19215"/>
                  </a:lnTo>
                  <a:cubicBezTo>
                    <a:pt x="12810" y="19115"/>
                    <a:pt x="14311" y="18714"/>
                    <a:pt x="14578" y="18681"/>
                  </a:cubicBezTo>
                  <a:lnTo>
                    <a:pt x="14611" y="18681"/>
                  </a:lnTo>
                  <a:lnTo>
                    <a:pt x="14478" y="14011"/>
                  </a:lnTo>
                  <a:lnTo>
                    <a:pt x="14278" y="4271"/>
                  </a:lnTo>
                  <a:lnTo>
                    <a:pt x="2269" y="601"/>
                  </a:lnTo>
                  <a:lnTo>
                    <a:pt x="3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1468617" y="2356793"/>
              <a:ext cx="188551" cy="236310"/>
            </a:xfrm>
            <a:custGeom>
              <a:avLst/>
              <a:gdLst/>
              <a:ahLst/>
              <a:cxnLst/>
              <a:rect l="l" t="t" r="r" b="b"/>
              <a:pathLst>
                <a:path w="10008" h="12543" extrusionOk="0">
                  <a:moveTo>
                    <a:pt x="1" y="1"/>
                  </a:moveTo>
                  <a:cubicBezTo>
                    <a:pt x="1" y="1"/>
                    <a:pt x="835" y="11075"/>
                    <a:pt x="10008" y="12543"/>
                  </a:cubicBezTo>
                  <a:lnTo>
                    <a:pt x="9774" y="19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1807371" y="2194651"/>
              <a:ext cx="77319" cy="298539"/>
            </a:xfrm>
            <a:custGeom>
              <a:avLst/>
              <a:gdLst/>
              <a:ahLst/>
              <a:cxnLst/>
              <a:rect l="l" t="t" r="r" b="b"/>
              <a:pathLst>
                <a:path w="4104" h="15846" extrusionOk="0">
                  <a:moveTo>
                    <a:pt x="3136" y="0"/>
                  </a:moveTo>
                  <a:cubicBezTo>
                    <a:pt x="3136" y="1"/>
                    <a:pt x="2068" y="7773"/>
                    <a:pt x="901" y="9074"/>
                  </a:cubicBezTo>
                  <a:lnTo>
                    <a:pt x="0" y="15845"/>
                  </a:lnTo>
                  <a:cubicBezTo>
                    <a:pt x="0" y="15845"/>
                    <a:pt x="4103" y="9941"/>
                    <a:pt x="3136" y="0"/>
                  </a:cubicBezTo>
                  <a:close/>
                </a:path>
              </a:pathLst>
            </a:custGeom>
            <a:solidFill>
              <a:srgbClr val="21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1337900" y="1839112"/>
              <a:ext cx="531684" cy="712152"/>
            </a:xfrm>
            <a:custGeom>
              <a:avLst/>
              <a:gdLst/>
              <a:ahLst/>
              <a:cxnLst/>
              <a:rect l="l" t="t" r="r" b="b"/>
              <a:pathLst>
                <a:path w="28221" h="37800" extrusionOk="0">
                  <a:moveTo>
                    <a:pt x="14477" y="1"/>
                  </a:moveTo>
                  <a:cubicBezTo>
                    <a:pt x="11539" y="1"/>
                    <a:pt x="8747" y="444"/>
                    <a:pt x="6905" y="1292"/>
                  </a:cubicBezTo>
                  <a:cubicBezTo>
                    <a:pt x="3403" y="2860"/>
                    <a:pt x="1435" y="4761"/>
                    <a:pt x="568" y="8731"/>
                  </a:cubicBezTo>
                  <a:cubicBezTo>
                    <a:pt x="367" y="9765"/>
                    <a:pt x="201" y="10866"/>
                    <a:pt x="101" y="12167"/>
                  </a:cubicBezTo>
                  <a:cubicBezTo>
                    <a:pt x="67" y="12500"/>
                    <a:pt x="34" y="12834"/>
                    <a:pt x="34" y="13201"/>
                  </a:cubicBezTo>
                  <a:cubicBezTo>
                    <a:pt x="34" y="13734"/>
                    <a:pt x="1" y="14301"/>
                    <a:pt x="1" y="14902"/>
                  </a:cubicBezTo>
                  <a:lnTo>
                    <a:pt x="1" y="16570"/>
                  </a:lnTo>
                  <a:cubicBezTo>
                    <a:pt x="1" y="18204"/>
                    <a:pt x="401" y="20039"/>
                    <a:pt x="1168" y="21974"/>
                  </a:cubicBezTo>
                  <a:cubicBezTo>
                    <a:pt x="1368" y="22507"/>
                    <a:pt x="1568" y="23008"/>
                    <a:pt x="1835" y="23541"/>
                  </a:cubicBezTo>
                  <a:cubicBezTo>
                    <a:pt x="3503" y="27177"/>
                    <a:pt x="6205" y="30880"/>
                    <a:pt x="9207" y="33615"/>
                  </a:cubicBezTo>
                  <a:cubicBezTo>
                    <a:pt x="11976" y="36124"/>
                    <a:pt x="15060" y="37799"/>
                    <a:pt x="17912" y="37799"/>
                  </a:cubicBezTo>
                  <a:cubicBezTo>
                    <a:pt x="19801" y="37799"/>
                    <a:pt x="21589" y="37064"/>
                    <a:pt x="23117" y="35350"/>
                  </a:cubicBezTo>
                  <a:cubicBezTo>
                    <a:pt x="25085" y="33148"/>
                    <a:pt x="26319" y="30179"/>
                    <a:pt x="27087" y="26944"/>
                  </a:cubicBezTo>
                  <a:cubicBezTo>
                    <a:pt x="27353" y="26010"/>
                    <a:pt x="27487" y="25109"/>
                    <a:pt x="27620" y="24142"/>
                  </a:cubicBezTo>
                  <a:cubicBezTo>
                    <a:pt x="27820" y="22707"/>
                    <a:pt x="27954" y="21273"/>
                    <a:pt x="28054" y="19805"/>
                  </a:cubicBezTo>
                  <a:cubicBezTo>
                    <a:pt x="28221" y="16436"/>
                    <a:pt x="28087" y="13167"/>
                    <a:pt x="27887" y="10532"/>
                  </a:cubicBezTo>
                  <a:cubicBezTo>
                    <a:pt x="27787" y="9331"/>
                    <a:pt x="27520" y="8197"/>
                    <a:pt x="27053" y="7130"/>
                  </a:cubicBezTo>
                  <a:cubicBezTo>
                    <a:pt x="26920" y="6829"/>
                    <a:pt x="26786" y="6529"/>
                    <a:pt x="26620" y="6262"/>
                  </a:cubicBezTo>
                  <a:cubicBezTo>
                    <a:pt x="24952" y="2993"/>
                    <a:pt x="21716" y="625"/>
                    <a:pt x="17813" y="191"/>
                  </a:cubicBezTo>
                  <a:cubicBezTo>
                    <a:pt x="16709" y="64"/>
                    <a:pt x="15583" y="1"/>
                    <a:pt x="144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1335394" y="1837115"/>
              <a:ext cx="526032" cy="722646"/>
            </a:xfrm>
            <a:custGeom>
              <a:avLst/>
              <a:gdLst/>
              <a:ahLst/>
              <a:cxnLst/>
              <a:rect l="l" t="t" r="r" b="b"/>
              <a:pathLst>
                <a:path w="27921" h="38357" extrusionOk="0">
                  <a:moveTo>
                    <a:pt x="26619" y="6168"/>
                  </a:moveTo>
                  <a:cubicBezTo>
                    <a:pt x="26637" y="6197"/>
                    <a:pt x="26659" y="6221"/>
                    <a:pt x="26686" y="6235"/>
                  </a:cubicBezTo>
                  <a:lnTo>
                    <a:pt x="26619" y="6168"/>
                  </a:lnTo>
                  <a:close/>
                  <a:moveTo>
                    <a:pt x="14391" y="0"/>
                  </a:moveTo>
                  <a:cubicBezTo>
                    <a:pt x="11477" y="0"/>
                    <a:pt x="8726" y="426"/>
                    <a:pt x="6905" y="1265"/>
                  </a:cubicBezTo>
                  <a:cubicBezTo>
                    <a:pt x="3403" y="2866"/>
                    <a:pt x="1434" y="4734"/>
                    <a:pt x="567" y="8737"/>
                  </a:cubicBezTo>
                  <a:cubicBezTo>
                    <a:pt x="367" y="9737"/>
                    <a:pt x="200" y="10872"/>
                    <a:pt x="100" y="12139"/>
                  </a:cubicBezTo>
                  <a:cubicBezTo>
                    <a:pt x="67" y="12473"/>
                    <a:pt x="33" y="12806"/>
                    <a:pt x="33" y="13207"/>
                  </a:cubicBezTo>
                  <a:cubicBezTo>
                    <a:pt x="0" y="13473"/>
                    <a:pt x="0" y="13774"/>
                    <a:pt x="0" y="14074"/>
                  </a:cubicBezTo>
                  <a:lnTo>
                    <a:pt x="0" y="14941"/>
                  </a:lnTo>
                  <a:cubicBezTo>
                    <a:pt x="1735" y="15275"/>
                    <a:pt x="3569" y="15775"/>
                    <a:pt x="5104" y="15875"/>
                  </a:cubicBezTo>
                  <a:cubicBezTo>
                    <a:pt x="5170" y="16209"/>
                    <a:pt x="6605" y="25649"/>
                    <a:pt x="6938" y="28651"/>
                  </a:cubicBezTo>
                  <a:cubicBezTo>
                    <a:pt x="7105" y="29985"/>
                    <a:pt x="7539" y="32087"/>
                    <a:pt x="8873" y="33821"/>
                  </a:cubicBezTo>
                  <a:cubicBezTo>
                    <a:pt x="10608" y="36156"/>
                    <a:pt x="13543" y="38058"/>
                    <a:pt x="16278" y="38258"/>
                  </a:cubicBezTo>
                  <a:cubicBezTo>
                    <a:pt x="17147" y="38323"/>
                    <a:pt x="17920" y="38357"/>
                    <a:pt x="18613" y="38357"/>
                  </a:cubicBezTo>
                  <a:cubicBezTo>
                    <a:pt x="22204" y="38357"/>
                    <a:pt x="23626" y="37438"/>
                    <a:pt x="24885" y="35089"/>
                  </a:cubicBezTo>
                  <a:cubicBezTo>
                    <a:pt x="26286" y="32554"/>
                    <a:pt x="27920" y="28117"/>
                    <a:pt x="27119" y="27083"/>
                  </a:cubicBezTo>
                  <a:cubicBezTo>
                    <a:pt x="27086" y="26983"/>
                    <a:pt x="27019" y="26916"/>
                    <a:pt x="26886" y="26883"/>
                  </a:cubicBezTo>
                  <a:cubicBezTo>
                    <a:pt x="25618" y="26383"/>
                    <a:pt x="22083" y="25916"/>
                    <a:pt x="22083" y="25916"/>
                  </a:cubicBezTo>
                  <a:cubicBezTo>
                    <a:pt x="20363" y="25754"/>
                    <a:pt x="18996" y="25704"/>
                    <a:pt x="17885" y="25704"/>
                  </a:cubicBezTo>
                  <a:cubicBezTo>
                    <a:pt x="16015" y="25704"/>
                    <a:pt x="14869" y="25847"/>
                    <a:pt x="13978" y="25847"/>
                  </a:cubicBezTo>
                  <a:cubicBezTo>
                    <a:pt x="13428" y="25847"/>
                    <a:pt x="12975" y="25793"/>
                    <a:pt x="12509" y="25615"/>
                  </a:cubicBezTo>
                  <a:cubicBezTo>
                    <a:pt x="10875" y="24982"/>
                    <a:pt x="8206" y="15041"/>
                    <a:pt x="8206" y="15041"/>
                  </a:cubicBezTo>
                  <a:cubicBezTo>
                    <a:pt x="8206" y="15041"/>
                    <a:pt x="7772" y="13073"/>
                    <a:pt x="9073" y="11806"/>
                  </a:cubicBezTo>
                  <a:cubicBezTo>
                    <a:pt x="9540" y="11372"/>
                    <a:pt x="10207" y="11038"/>
                    <a:pt x="11208" y="10872"/>
                  </a:cubicBezTo>
                  <a:cubicBezTo>
                    <a:pt x="11842" y="10772"/>
                    <a:pt x="12209" y="10104"/>
                    <a:pt x="12442" y="9537"/>
                  </a:cubicBezTo>
                  <a:cubicBezTo>
                    <a:pt x="12676" y="8937"/>
                    <a:pt x="12709" y="8303"/>
                    <a:pt x="12576" y="7703"/>
                  </a:cubicBezTo>
                  <a:cubicBezTo>
                    <a:pt x="12542" y="7536"/>
                    <a:pt x="12542" y="7369"/>
                    <a:pt x="12542" y="7236"/>
                  </a:cubicBezTo>
                  <a:cubicBezTo>
                    <a:pt x="12542" y="6235"/>
                    <a:pt x="13276" y="5368"/>
                    <a:pt x="14277" y="5201"/>
                  </a:cubicBezTo>
                  <a:cubicBezTo>
                    <a:pt x="15569" y="4985"/>
                    <a:pt x="18064" y="4671"/>
                    <a:pt x="20512" y="4671"/>
                  </a:cubicBezTo>
                  <a:cubicBezTo>
                    <a:pt x="22993" y="4671"/>
                    <a:pt x="25428" y="4994"/>
                    <a:pt x="26519" y="6068"/>
                  </a:cubicBezTo>
                  <a:lnTo>
                    <a:pt x="26619" y="6168"/>
                  </a:lnTo>
                  <a:lnTo>
                    <a:pt x="26619" y="6168"/>
                  </a:lnTo>
                  <a:cubicBezTo>
                    <a:pt x="26592" y="6126"/>
                    <a:pt x="26572" y="6074"/>
                    <a:pt x="26552" y="6035"/>
                  </a:cubicBezTo>
                  <a:cubicBezTo>
                    <a:pt x="24784" y="2866"/>
                    <a:pt x="21582" y="598"/>
                    <a:pt x="17846" y="197"/>
                  </a:cubicBezTo>
                  <a:cubicBezTo>
                    <a:pt x="16700" y="66"/>
                    <a:pt x="15533" y="0"/>
                    <a:pt x="1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1336638" y="1794875"/>
              <a:ext cx="499637" cy="308656"/>
            </a:xfrm>
            <a:custGeom>
              <a:avLst/>
              <a:gdLst/>
              <a:ahLst/>
              <a:cxnLst/>
              <a:rect l="l" t="t" r="r" b="b"/>
              <a:pathLst>
                <a:path w="26520" h="16383" extrusionOk="0">
                  <a:moveTo>
                    <a:pt x="16306" y="1"/>
                  </a:moveTo>
                  <a:cubicBezTo>
                    <a:pt x="12698" y="1"/>
                    <a:pt x="8993" y="1434"/>
                    <a:pt x="6739" y="2473"/>
                  </a:cubicBezTo>
                  <a:cubicBezTo>
                    <a:pt x="3236" y="4040"/>
                    <a:pt x="1469" y="7043"/>
                    <a:pt x="601" y="11045"/>
                  </a:cubicBezTo>
                  <a:cubicBezTo>
                    <a:pt x="401" y="12046"/>
                    <a:pt x="234" y="13180"/>
                    <a:pt x="134" y="14481"/>
                  </a:cubicBezTo>
                  <a:cubicBezTo>
                    <a:pt x="101" y="14815"/>
                    <a:pt x="101" y="15148"/>
                    <a:pt x="68" y="15515"/>
                  </a:cubicBezTo>
                  <a:cubicBezTo>
                    <a:pt x="68" y="15816"/>
                    <a:pt x="1" y="16116"/>
                    <a:pt x="1" y="16383"/>
                  </a:cubicBezTo>
                  <a:cubicBezTo>
                    <a:pt x="401" y="16283"/>
                    <a:pt x="4804" y="14615"/>
                    <a:pt x="9074" y="14048"/>
                  </a:cubicBezTo>
                  <a:cubicBezTo>
                    <a:pt x="9508" y="13614"/>
                    <a:pt x="10175" y="13280"/>
                    <a:pt x="11175" y="13114"/>
                  </a:cubicBezTo>
                  <a:cubicBezTo>
                    <a:pt x="11809" y="13014"/>
                    <a:pt x="12243" y="12346"/>
                    <a:pt x="12443" y="11779"/>
                  </a:cubicBezTo>
                  <a:cubicBezTo>
                    <a:pt x="12643" y="11179"/>
                    <a:pt x="12677" y="10545"/>
                    <a:pt x="12576" y="9945"/>
                  </a:cubicBezTo>
                  <a:cubicBezTo>
                    <a:pt x="12510" y="9778"/>
                    <a:pt x="12510" y="9644"/>
                    <a:pt x="12510" y="9478"/>
                  </a:cubicBezTo>
                  <a:cubicBezTo>
                    <a:pt x="12510" y="8477"/>
                    <a:pt x="13244" y="7610"/>
                    <a:pt x="14278" y="7443"/>
                  </a:cubicBezTo>
                  <a:cubicBezTo>
                    <a:pt x="14645" y="7376"/>
                    <a:pt x="15145" y="7309"/>
                    <a:pt x="15679" y="7209"/>
                  </a:cubicBezTo>
                  <a:cubicBezTo>
                    <a:pt x="15879" y="7196"/>
                    <a:pt x="16118" y="7185"/>
                    <a:pt x="16382" y="7185"/>
                  </a:cubicBezTo>
                  <a:cubicBezTo>
                    <a:pt x="17441" y="7185"/>
                    <a:pt x="18914" y="7356"/>
                    <a:pt x="19982" y="8210"/>
                  </a:cubicBezTo>
                  <a:cubicBezTo>
                    <a:pt x="21754" y="9698"/>
                    <a:pt x="22265" y="10014"/>
                    <a:pt x="23282" y="10014"/>
                  </a:cubicBezTo>
                  <a:cubicBezTo>
                    <a:pt x="23337" y="10014"/>
                    <a:pt x="23393" y="10013"/>
                    <a:pt x="23451" y="10011"/>
                  </a:cubicBezTo>
                  <a:cubicBezTo>
                    <a:pt x="24618" y="9978"/>
                    <a:pt x="24185" y="7776"/>
                    <a:pt x="25686" y="7776"/>
                  </a:cubicBezTo>
                  <a:cubicBezTo>
                    <a:pt x="25986" y="7943"/>
                    <a:pt x="26253" y="8110"/>
                    <a:pt x="26453" y="8310"/>
                  </a:cubicBezTo>
                  <a:cubicBezTo>
                    <a:pt x="26470" y="8327"/>
                    <a:pt x="26486" y="8335"/>
                    <a:pt x="26499" y="8335"/>
                  </a:cubicBezTo>
                  <a:cubicBezTo>
                    <a:pt x="26511" y="8335"/>
                    <a:pt x="26520" y="8327"/>
                    <a:pt x="26520" y="8310"/>
                  </a:cubicBezTo>
                  <a:cubicBezTo>
                    <a:pt x="24785" y="5141"/>
                    <a:pt x="21416" y="538"/>
                    <a:pt x="17647" y="71"/>
                  </a:cubicBezTo>
                  <a:cubicBezTo>
                    <a:pt x="17203" y="23"/>
                    <a:pt x="16755" y="1"/>
                    <a:pt x="16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7"/>
            <p:cNvSpPr/>
            <p:nvPr/>
          </p:nvSpPr>
          <p:spPr>
            <a:xfrm>
              <a:off x="1296997" y="2075184"/>
              <a:ext cx="160272" cy="215247"/>
            </a:xfrm>
            <a:custGeom>
              <a:avLst/>
              <a:gdLst/>
              <a:ahLst/>
              <a:cxnLst/>
              <a:rect l="l" t="t" r="r" b="b"/>
              <a:pathLst>
                <a:path w="8507" h="11425" extrusionOk="0">
                  <a:moveTo>
                    <a:pt x="4055" y="0"/>
                  </a:moveTo>
                  <a:cubicBezTo>
                    <a:pt x="2875" y="0"/>
                    <a:pt x="1463" y="571"/>
                    <a:pt x="937" y="3072"/>
                  </a:cubicBezTo>
                  <a:cubicBezTo>
                    <a:pt x="0" y="7499"/>
                    <a:pt x="4164" y="11424"/>
                    <a:pt x="8064" y="11424"/>
                  </a:cubicBezTo>
                  <a:cubicBezTo>
                    <a:pt x="8191" y="11424"/>
                    <a:pt x="8317" y="11420"/>
                    <a:pt x="8443" y="11412"/>
                  </a:cubicBezTo>
                  <a:cubicBezTo>
                    <a:pt x="8443" y="11412"/>
                    <a:pt x="8443" y="11412"/>
                    <a:pt x="8443" y="11412"/>
                  </a:cubicBezTo>
                  <a:cubicBezTo>
                    <a:pt x="8507" y="11412"/>
                    <a:pt x="7839" y="2335"/>
                    <a:pt x="5874" y="404"/>
                  </a:cubicBezTo>
                  <a:cubicBezTo>
                    <a:pt x="5874" y="404"/>
                    <a:pt x="5046" y="0"/>
                    <a:pt x="40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1762116" y="2099130"/>
              <a:ext cx="160272" cy="175984"/>
            </a:xfrm>
            <a:custGeom>
              <a:avLst/>
              <a:gdLst/>
              <a:ahLst/>
              <a:cxnLst/>
              <a:rect l="l" t="t" r="r" b="b"/>
              <a:pathLst>
                <a:path w="8507" h="9341" extrusionOk="0">
                  <a:moveTo>
                    <a:pt x="4237" y="534"/>
                  </a:moveTo>
                  <a:cubicBezTo>
                    <a:pt x="6272" y="534"/>
                    <a:pt x="7940" y="2368"/>
                    <a:pt x="7940" y="4670"/>
                  </a:cubicBezTo>
                  <a:cubicBezTo>
                    <a:pt x="7940" y="6938"/>
                    <a:pt x="6272" y="8773"/>
                    <a:pt x="4237" y="8773"/>
                  </a:cubicBezTo>
                  <a:cubicBezTo>
                    <a:pt x="2202" y="8773"/>
                    <a:pt x="534" y="6972"/>
                    <a:pt x="534" y="4670"/>
                  </a:cubicBezTo>
                  <a:cubicBezTo>
                    <a:pt x="534" y="2368"/>
                    <a:pt x="2202" y="534"/>
                    <a:pt x="4237" y="534"/>
                  </a:cubicBezTo>
                  <a:close/>
                  <a:moveTo>
                    <a:pt x="4237" y="0"/>
                  </a:moveTo>
                  <a:cubicBezTo>
                    <a:pt x="1902" y="0"/>
                    <a:pt x="1" y="2068"/>
                    <a:pt x="1" y="4670"/>
                  </a:cubicBezTo>
                  <a:cubicBezTo>
                    <a:pt x="1" y="7205"/>
                    <a:pt x="1902" y="9340"/>
                    <a:pt x="4237" y="9340"/>
                  </a:cubicBezTo>
                  <a:cubicBezTo>
                    <a:pt x="6572" y="9340"/>
                    <a:pt x="8507" y="7239"/>
                    <a:pt x="8507" y="4670"/>
                  </a:cubicBezTo>
                  <a:cubicBezTo>
                    <a:pt x="8507" y="2068"/>
                    <a:pt x="6572" y="0"/>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1563517" y="2099130"/>
              <a:ext cx="160272" cy="175984"/>
            </a:xfrm>
            <a:custGeom>
              <a:avLst/>
              <a:gdLst/>
              <a:ahLst/>
              <a:cxnLst/>
              <a:rect l="l" t="t" r="r" b="b"/>
              <a:pathLst>
                <a:path w="8507" h="9341" extrusionOk="0">
                  <a:moveTo>
                    <a:pt x="4270" y="534"/>
                  </a:moveTo>
                  <a:cubicBezTo>
                    <a:pt x="6305" y="534"/>
                    <a:pt x="7973" y="2368"/>
                    <a:pt x="7973" y="4670"/>
                  </a:cubicBezTo>
                  <a:cubicBezTo>
                    <a:pt x="7973" y="6938"/>
                    <a:pt x="6305" y="8773"/>
                    <a:pt x="4270" y="8773"/>
                  </a:cubicBezTo>
                  <a:cubicBezTo>
                    <a:pt x="2236" y="8773"/>
                    <a:pt x="568" y="6972"/>
                    <a:pt x="568" y="4670"/>
                  </a:cubicBezTo>
                  <a:cubicBezTo>
                    <a:pt x="568" y="2368"/>
                    <a:pt x="2236" y="534"/>
                    <a:pt x="4270" y="534"/>
                  </a:cubicBezTo>
                  <a:close/>
                  <a:moveTo>
                    <a:pt x="4270" y="0"/>
                  </a:moveTo>
                  <a:cubicBezTo>
                    <a:pt x="1935" y="0"/>
                    <a:pt x="1" y="2068"/>
                    <a:pt x="1" y="4670"/>
                  </a:cubicBezTo>
                  <a:cubicBezTo>
                    <a:pt x="1" y="7205"/>
                    <a:pt x="1935" y="9340"/>
                    <a:pt x="4270" y="9340"/>
                  </a:cubicBezTo>
                  <a:cubicBezTo>
                    <a:pt x="6605" y="9340"/>
                    <a:pt x="8507" y="7239"/>
                    <a:pt x="8507" y="4670"/>
                  </a:cubicBezTo>
                  <a:cubicBezTo>
                    <a:pt x="8507" y="2068"/>
                    <a:pt x="6605" y="0"/>
                    <a:pt x="4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1489360" y="2102258"/>
              <a:ext cx="91770" cy="54071"/>
            </a:xfrm>
            <a:custGeom>
              <a:avLst/>
              <a:gdLst/>
              <a:ahLst/>
              <a:cxnLst/>
              <a:rect l="l" t="t" r="r" b="b"/>
              <a:pathLst>
                <a:path w="4871" h="2870" extrusionOk="0">
                  <a:moveTo>
                    <a:pt x="1" y="1"/>
                  </a:moveTo>
                  <a:lnTo>
                    <a:pt x="1" y="535"/>
                  </a:lnTo>
                  <a:cubicBezTo>
                    <a:pt x="2169" y="1068"/>
                    <a:pt x="3703" y="2202"/>
                    <a:pt x="4237" y="2669"/>
                  </a:cubicBezTo>
                  <a:cubicBezTo>
                    <a:pt x="4404" y="2803"/>
                    <a:pt x="4504" y="2870"/>
                    <a:pt x="4504" y="2870"/>
                  </a:cubicBezTo>
                  <a:lnTo>
                    <a:pt x="4871" y="2503"/>
                  </a:lnTo>
                  <a:cubicBezTo>
                    <a:pt x="4871" y="2469"/>
                    <a:pt x="4704" y="2336"/>
                    <a:pt x="4504" y="2169"/>
                  </a:cubicBezTo>
                  <a:cubicBezTo>
                    <a:pt x="3837" y="1569"/>
                    <a:pt x="2236" y="5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7"/>
            <p:cNvSpPr/>
            <p:nvPr/>
          </p:nvSpPr>
          <p:spPr>
            <a:xfrm>
              <a:off x="1704294" y="2126788"/>
              <a:ext cx="76698" cy="22005"/>
            </a:xfrm>
            <a:custGeom>
              <a:avLst/>
              <a:gdLst/>
              <a:ahLst/>
              <a:cxnLst/>
              <a:rect l="l" t="t" r="r" b="b"/>
              <a:pathLst>
                <a:path w="4071" h="1168" extrusionOk="0">
                  <a:moveTo>
                    <a:pt x="1963" y="1"/>
                  </a:moveTo>
                  <a:cubicBezTo>
                    <a:pt x="1339" y="1"/>
                    <a:pt x="649" y="180"/>
                    <a:pt x="1" y="734"/>
                  </a:cubicBezTo>
                  <a:lnTo>
                    <a:pt x="401" y="1167"/>
                  </a:lnTo>
                  <a:cubicBezTo>
                    <a:pt x="935" y="704"/>
                    <a:pt x="1504" y="554"/>
                    <a:pt x="2018" y="554"/>
                  </a:cubicBezTo>
                  <a:cubicBezTo>
                    <a:pt x="2949" y="554"/>
                    <a:pt x="3706" y="1046"/>
                    <a:pt x="3770" y="1067"/>
                  </a:cubicBezTo>
                  <a:lnTo>
                    <a:pt x="4070" y="600"/>
                  </a:lnTo>
                  <a:cubicBezTo>
                    <a:pt x="4027" y="600"/>
                    <a:pt x="3105" y="1"/>
                    <a:pt x="1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a:off x="1294529" y="2600645"/>
              <a:ext cx="519758" cy="1020619"/>
            </a:xfrm>
            <a:custGeom>
              <a:avLst/>
              <a:gdLst/>
              <a:ahLst/>
              <a:cxnLst/>
              <a:rect l="l" t="t" r="r" b="b"/>
              <a:pathLst>
                <a:path w="27588" h="54173" extrusionOk="0">
                  <a:moveTo>
                    <a:pt x="351" y="0"/>
                  </a:moveTo>
                  <a:cubicBezTo>
                    <a:pt x="268" y="0"/>
                    <a:pt x="184" y="34"/>
                    <a:pt x="134" y="100"/>
                  </a:cubicBezTo>
                  <a:cubicBezTo>
                    <a:pt x="1" y="234"/>
                    <a:pt x="1" y="434"/>
                    <a:pt x="134" y="567"/>
                  </a:cubicBezTo>
                  <a:cubicBezTo>
                    <a:pt x="5071" y="5104"/>
                    <a:pt x="10875" y="15778"/>
                    <a:pt x="16846" y="31423"/>
                  </a:cubicBezTo>
                  <a:cubicBezTo>
                    <a:pt x="21383" y="43264"/>
                    <a:pt x="24418" y="53839"/>
                    <a:pt x="24485" y="53972"/>
                  </a:cubicBezTo>
                  <a:cubicBezTo>
                    <a:pt x="24518" y="54106"/>
                    <a:pt x="24652" y="54172"/>
                    <a:pt x="24752" y="54172"/>
                  </a:cubicBezTo>
                  <a:cubicBezTo>
                    <a:pt x="24885" y="54172"/>
                    <a:pt x="25019" y="54106"/>
                    <a:pt x="25085" y="53972"/>
                  </a:cubicBezTo>
                  <a:cubicBezTo>
                    <a:pt x="26520" y="47267"/>
                    <a:pt x="27187" y="40296"/>
                    <a:pt x="27087" y="33191"/>
                  </a:cubicBezTo>
                  <a:cubicBezTo>
                    <a:pt x="27020" y="27520"/>
                    <a:pt x="26420" y="21782"/>
                    <a:pt x="25386" y="16112"/>
                  </a:cubicBezTo>
                  <a:cubicBezTo>
                    <a:pt x="23584" y="6438"/>
                    <a:pt x="21016" y="267"/>
                    <a:pt x="20949" y="234"/>
                  </a:cubicBezTo>
                  <a:cubicBezTo>
                    <a:pt x="20901" y="113"/>
                    <a:pt x="20800" y="27"/>
                    <a:pt x="20685" y="27"/>
                  </a:cubicBezTo>
                  <a:cubicBezTo>
                    <a:pt x="20641" y="27"/>
                    <a:pt x="20595" y="39"/>
                    <a:pt x="20549" y="67"/>
                  </a:cubicBezTo>
                  <a:cubicBezTo>
                    <a:pt x="20382" y="134"/>
                    <a:pt x="20315" y="300"/>
                    <a:pt x="20382" y="467"/>
                  </a:cubicBezTo>
                  <a:cubicBezTo>
                    <a:pt x="20415" y="534"/>
                    <a:pt x="22984" y="6638"/>
                    <a:pt x="24752" y="16245"/>
                  </a:cubicBezTo>
                  <a:cubicBezTo>
                    <a:pt x="26353" y="24818"/>
                    <a:pt x="27587" y="38061"/>
                    <a:pt x="24719" y="52604"/>
                  </a:cubicBezTo>
                  <a:cubicBezTo>
                    <a:pt x="23818" y="49469"/>
                    <a:pt x="21083" y="40763"/>
                    <a:pt x="17480" y="31223"/>
                  </a:cubicBezTo>
                  <a:cubicBezTo>
                    <a:pt x="14778" y="24184"/>
                    <a:pt x="12176" y="18213"/>
                    <a:pt x="9641" y="13276"/>
                  </a:cubicBezTo>
                  <a:cubicBezTo>
                    <a:pt x="6405" y="7105"/>
                    <a:pt x="3370" y="2669"/>
                    <a:pt x="568" y="100"/>
                  </a:cubicBezTo>
                  <a:cubicBezTo>
                    <a:pt x="518" y="34"/>
                    <a:pt x="435" y="0"/>
                    <a:pt x="35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1609394" y="3583554"/>
              <a:ext cx="277174" cy="386521"/>
            </a:xfrm>
            <a:custGeom>
              <a:avLst/>
              <a:gdLst/>
              <a:ahLst/>
              <a:cxnLst/>
              <a:rect l="l" t="t" r="r" b="b"/>
              <a:pathLst>
                <a:path w="14712" h="20516" extrusionOk="0">
                  <a:moveTo>
                    <a:pt x="668" y="1"/>
                  </a:moveTo>
                  <a:cubicBezTo>
                    <a:pt x="334" y="1"/>
                    <a:pt x="34" y="301"/>
                    <a:pt x="34" y="635"/>
                  </a:cubicBezTo>
                  <a:lnTo>
                    <a:pt x="34" y="19915"/>
                  </a:lnTo>
                  <a:cubicBezTo>
                    <a:pt x="1" y="20249"/>
                    <a:pt x="301" y="20516"/>
                    <a:pt x="668" y="20516"/>
                  </a:cubicBezTo>
                  <a:lnTo>
                    <a:pt x="14111" y="20516"/>
                  </a:lnTo>
                  <a:cubicBezTo>
                    <a:pt x="14444" y="20516"/>
                    <a:pt x="14711" y="20249"/>
                    <a:pt x="14711" y="19915"/>
                  </a:cubicBezTo>
                  <a:lnTo>
                    <a:pt x="14711" y="635"/>
                  </a:lnTo>
                  <a:cubicBezTo>
                    <a:pt x="14711" y="301"/>
                    <a:pt x="14444" y="1"/>
                    <a:pt x="14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1665954" y="3645784"/>
              <a:ext cx="160291" cy="6293"/>
            </a:xfrm>
            <a:custGeom>
              <a:avLst/>
              <a:gdLst/>
              <a:ahLst/>
              <a:cxnLst/>
              <a:rect l="l" t="t" r="r" b="b"/>
              <a:pathLst>
                <a:path w="8508" h="334" extrusionOk="0">
                  <a:moveTo>
                    <a:pt x="168" y="0"/>
                  </a:moveTo>
                  <a:cubicBezTo>
                    <a:pt x="101" y="0"/>
                    <a:pt x="1" y="100"/>
                    <a:pt x="1" y="167"/>
                  </a:cubicBezTo>
                  <a:cubicBezTo>
                    <a:pt x="1" y="267"/>
                    <a:pt x="34" y="334"/>
                    <a:pt x="168" y="334"/>
                  </a:cubicBezTo>
                  <a:lnTo>
                    <a:pt x="8340" y="334"/>
                  </a:lnTo>
                  <a:cubicBezTo>
                    <a:pt x="8440" y="334"/>
                    <a:pt x="8507" y="267"/>
                    <a:pt x="8507" y="167"/>
                  </a:cubicBezTo>
                  <a:cubicBezTo>
                    <a:pt x="8507" y="100"/>
                    <a:pt x="8440" y="0"/>
                    <a:pt x="8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1665954" y="3699818"/>
              <a:ext cx="160291" cy="6311"/>
            </a:xfrm>
            <a:custGeom>
              <a:avLst/>
              <a:gdLst/>
              <a:ahLst/>
              <a:cxnLst/>
              <a:rect l="l" t="t" r="r" b="b"/>
              <a:pathLst>
                <a:path w="8508" h="335" extrusionOk="0">
                  <a:moveTo>
                    <a:pt x="168" y="1"/>
                  </a:moveTo>
                  <a:cubicBezTo>
                    <a:pt x="101" y="1"/>
                    <a:pt x="1" y="101"/>
                    <a:pt x="1" y="168"/>
                  </a:cubicBezTo>
                  <a:cubicBezTo>
                    <a:pt x="1" y="268"/>
                    <a:pt x="34" y="334"/>
                    <a:pt x="168" y="334"/>
                  </a:cubicBezTo>
                  <a:lnTo>
                    <a:pt x="8340" y="334"/>
                  </a:lnTo>
                  <a:cubicBezTo>
                    <a:pt x="8440" y="334"/>
                    <a:pt x="8507" y="268"/>
                    <a:pt x="8507" y="168"/>
                  </a:cubicBezTo>
                  <a:cubicBezTo>
                    <a:pt x="8507" y="101"/>
                    <a:pt x="8440" y="1"/>
                    <a:pt x="8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1665332" y="3753250"/>
              <a:ext cx="160912" cy="6293"/>
            </a:xfrm>
            <a:custGeom>
              <a:avLst/>
              <a:gdLst/>
              <a:ahLst/>
              <a:cxnLst/>
              <a:rect l="l" t="t" r="r" b="b"/>
              <a:pathLst>
                <a:path w="8541" h="334" extrusionOk="0">
                  <a:moveTo>
                    <a:pt x="201" y="0"/>
                  </a:moveTo>
                  <a:cubicBezTo>
                    <a:pt x="134" y="0"/>
                    <a:pt x="34" y="100"/>
                    <a:pt x="34" y="167"/>
                  </a:cubicBezTo>
                  <a:cubicBezTo>
                    <a:pt x="1" y="267"/>
                    <a:pt x="67" y="334"/>
                    <a:pt x="201" y="334"/>
                  </a:cubicBezTo>
                  <a:lnTo>
                    <a:pt x="8373" y="334"/>
                  </a:lnTo>
                  <a:cubicBezTo>
                    <a:pt x="8473" y="334"/>
                    <a:pt x="8540" y="267"/>
                    <a:pt x="8540" y="167"/>
                  </a:cubicBezTo>
                  <a:cubicBezTo>
                    <a:pt x="8540" y="100"/>
                    <a:pt x="8473" y="0"/>
                    <a:pt x="8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1628875" y="3602413"/>
              <a:ext cx="238213" cy="348182"/>
            </a:xfrm>
            <a:custGeom>
              <a:avLst/>
              <a:gdLst/>
              <a:ahLst/>
              <a:cxnLst/>
              <a:rect l="l" t="t" r="r" b="b"/>
              <a:pathLst>
                <a:path w="12644" h="18481" extrusionOk="0">
                  <a:moveTo>
                    <a:pt x="12343" y="301"/>
                  </a:moveTo>
                  <a:lnTo>
                    <a:pt x="12343" y="18147"/>
                  </a:lnTo>
                  <a:lnTo>
                    <a:pt x="334" y="18147"/>
                  </a:lnTo>
                  <a:lnTo>
                    <a:pt x="334" y="301"/>
                  </a:lnTo>
                  <a:close/>
                  <a:moveTo>
                    <a:pt x="168" y="1"/>
                  </a:moveTo>
                  <a:cubicBezTo>
                    <a:pt x="101" y="1"/>
                    <a:pt x="1" y="101"/>
                    <a:pt x="1" y="167"/>
                  </a:cubicBezTo>
                  <a:lnTo>
                    <a:pt x="1" y="18314"/>
                  </a:lnTo>
                  <a:cubicBezTo>
                    <a:pt x="1" y="18414"/>
                    <a:pt x="101" y="18480"/>
                    <a:pt x="168" y="18480"/>
                  </a:cubicBezTo>
                  <a:lnTo>
                    <a:pt x="12476" y="18480"/>
                  </a:lnTo>
                  <a:cubicBezTo>
                    <a:pt x="12577" y="18480"/>
                    <a:pt x="12643" y="18414"/>
                    <a:pt x="12643" y="18314"/>
                  </a:cubicBezTo>
                  <a:lnTo>
                    <a:pt x="12643" y="167"/>
                  </a:lnTo>
                  <a:cubicBezTo>
                    <a:pt x="12643" y="101"/>
                    <a:pt x="12577" y="1"/>
                    <a:pt x="12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1747665" y="2444156"/>
              <a:ext cx="19" cy="19"/>
            </a:xfrm>
            <a:custGeom>
              <a:avLst/>
              <a:gdLst/>
              <a:ahLst/>
              <a:cxnLst/>
              <a:rect l="l" t="t" r="r" b="b"/>
              <a:pathLst>
                <a:path w="1" h="1" extrusionOk="0">
                  <a:moveTo>
                    <a:pt x="0" y="0"/>
                  </a:moveTo>
                  <a:close/>
                </a:path>
              </a:pathLst>
            </a:custGeom>
            <a:solidFill>
              <a:srgbClr val="21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1654027" y="2361201"/>
              <a:ext cx="162156" cy="60156"/>
            </a:xfrm>
            <a:custGeom>
              <a:avLst/>
              <a:gdLst/>
              <a:ahLst/>
              <a:cxnLst/>
              <a:rect l="l" t="t" r="r" b="b"/>
              <a:pathLst>
                <a:path w="8607" h="3193" extrusionOk="0">
                  <a:moveTo>
                    <a:pt x="0" y="0"/>
                  </a:moveTo>
                  <a:cubicBezTo>
                    <a:pt x="0" y="0"/>
                    <a:pt x="501" y="2735"/>
                    <a:pt x="3303" y="3136"/>
                  </a:cubicBezTo>
                  <a:cubicBezTo>
                    <a:pt x="3565" y="3175"/>
                    <a:pt x="3817" y="3193"/>
                    <a:pt x="4059" y="3193"/>
                  </a:cubicBezTo>
                  <a:cubicBezTo>
                    <a:pt x="7117" y="3193"/>
                    <a:pt x="8606" y="300"/>
                    <a:pt x="8606" y="300"/>
                  </a:cubicBezTo>
                  <a:lnTo>
                    <a:pt x="8606" y="300"/>
                  </a:lnTo>
                  <a:cubicBezTo>
                    <a:pt x="7603" y="482"/>
                    <a:pt x="6542" y="549"/>
                    <a:pt x="5520" y="549"/>
                  </a:cubicBezTo>
                  <a:cubicBezTo>
                    <a:pt x="2599" y="549"/>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47"/>
          <p:cNvSpPr txBox="1">
            <a:spLocks noGrp="1"/>
          </p:cNvSpPr>
          <p:nvPr>
            <p:ph type="title"/>
          </p:nvPr>
        </p:nvSpPr>
        <p:spPr>
          <a:xfrm>
            <a:off x="705725" y="457200"/>
            <a:ext cx="7725000" cy="640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THE CURRICULUM</a:t>
            </a:r>
            <a:endParaRPr/>
          </a:p>
        </p:txBody>
      </p:sp>
      <p:sp>
        <p:nvSpPr>
          <p:cNvPr id="1365" name="Google Shape;1365;p47"/>
          <p:cNvSpPr txBox="1">
            <a:spLocks noGrp="1"/>
          </p:cNvSpPr>
          <p:nvPr>
            <p:ph type="subTitle" idx="1"/>
          </p:nvPr>
        </p:nvSpPr>
        <p:spPr>
          <a:xfrm>
            <a:off x="2364975" y="1984248"/>
            <a:ext cx="16641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Neptune</a:t>
            </a:r>
            <a:endParaRPr/>
          </a:p>
        </p:txBody>
      </p:sp>
      <p:sp>
        <p:nvSpPr>
          <p:cNvPr id="1366" name="Google Shape;1366;p47"/>
          <p:cNvSpPr txBox="1">
            <a:spLocks noGrp="1"/>
          </p:cNvSpPr>
          <p:nvPr>
            <p:ph type="subTitle" idx="2"/>
          </p:nvPr>
        </p:nvSpPr>
        <p:spPr>
          <a:xfrm>
            <a:off x="2364975" y="3246120"/>
            <a:ext cx="1664100" cy="7314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367" name="Google Shape;1367;p47"/>
          <p:cNvSpPr txBox="1">
            <a:spLocks noGrp="1"/>
          </p:cNvSpPr>
          <p:nvPr>
            <p:ph type="subTitle" idx="3"/>
          </p:nvPr>
        </p:nvSpPr>
        <p:spPr>
          <a:xfrm>
            <a:off x="4523475" y="1984248"/>
            <a:ext cx="16641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Mars</a:t>
            </a:r>
            <a:endParaRPr/>
          </a:p>
        </p:txBody>
      </p:sp>
      <p:sp>
        <p:nvSpPr>
          <p:cNvPr id="1368" name="Google Shape;1368;p47"/>
          <p:cNvSpPr txBox="1">
            <a:spLocks noGrp="1"/>
          </p:cNvSpPr>
          <p:nvPr>
            <p:ph type="subTitle" idx="4"/>
          </p:nvPr>
        </p:nvSpPr>
        <p:spPr>
          <a:xfrm>
            <a:off x="4523475" y="3246126"/>
            <a:ext cx="16641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69" name="Google Shape;1369;p47"/>
          <p:cNvSpPr txBox="1">
            <a:spLocks noGrp="1"/>
          </p:cNvSpPr>
          <p:nvPr>
            <p:ph type="subTitle" idx="5"/>
          </p:nvPr>
        </p:nvSpPr>
        <p:spPr>
          <a:xfrm>
            <a:off x="6647550" y="1984248"/>
            <a:ext cx="16641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Jupiter</a:t>
            </a:r>
            <a:endParaRPr/>
          </a:p>
        </p:txBody>
      </p:sp>
      <p:sp>
        <p:nvSpPr>
          <p:cNvPr id="1370" name="Google Shape;1370;p47"/>
          <p:cNvSpPr txBox="1">
            <a:spLocks noGrp="1"/>
          </p:cNvSpPr>
          <p:nvPr>
            <p:ph type="subTitle" idx="6"/>
          </p:nvPr>
        </p:nvSpPr>
        <p:spPr>
          <a:xfrm>
            <a:off x="6647550" y="3246126"/>
            <a:ext cx="16641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Jupiter is the biggest planet in the entire Solar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48"/>
          <p:cNvSpPr txBox="1">
            <a:spLocks noGrp="1"/>
          </p:cNvSpPr>
          <p:nvPr>
            <p:ph type="title" idx="2"/>
          </p:nvPr>
        </p:nvSpPr>
        <p:spPr>
          <a:xfrm>
            <a:off x="6355200" y="1335024"/>
            <a:ext cx="2075700" cy="56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3500"/>
              <a:t>9/10</a:t>
            </a:r>
            <a:endParaRPr sz="3500"/>
          </a:p>
        </p:txBody>
      </p:sp>
      <p:sp>
        <p:nvSpPr>
          <p:cNvPr id="1376" name="Google Shape;1376;p48"/>
          <p:cNvSpPr txBox="1">
            <a:spLocks noGrp="1"/>
          </p:cNvSpPr>
          <p:nvPr>
            <p:ph type="title" idx="5"/>
          </p:nvPr>
        </p:nvSpPr>
        <p:spPr>
          <a:xfrm>
            <a:off x="705725" y="441960"/>
            <a:ext cx="77250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SUCCESS</a:t>
            </a:r>
            <a:endParaRPr/>
          </a:p>
        </p:txBody>
      </p:sp>
      <p:sp>
        <p:nvSpPr>
          <p:cNvPr id="1377" name="Google Shape;1377;p48"/>
          <p:cNvSpPr txBox="1">
            <a:spLocks noGrp="1"/>
          </p:cNvSpPr>
          <p:nvPr>
            <p:ph type="subTitle" idx="6"/>
          </p:nvPr>
        </p:nvSpPr>
        <p:spPr>
          <a:xfrm>
            <a:off x="713225" y="2505456"/>
            <a:ext cx="2077500" cy="560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378" name="Google Shape;1378;p48"/>
          <p:cNvSpPr txBox="1">
            <a:spLocks noGrp="1"/>
          </p:cNvSpPr>
          <p:nvPr>
            <p:ph type="subTitle" idx="1"/>
          </p:nvPr>
        </p:nvSpPr>
        <p:spPr>
          <a:xfrm>
            <a:off x="6355200" y="1938523"/>
            <a:ext cx="2075700" cy="560700"/>
          </a:xfrm>
          <a:prstGeom prst="rect">
            <a:avLst/>
          </a:prstGeom>
        </p:spPr>
        <p:txBody>
          <a:bodyPr spcFirstLastPara="1" wrap="square" lIns="0" tIns="0" rIns="0" bIns="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a:t>students successfully pass their exams</a:t>
            </a:r>
            <a:endParaRPr/>
          </a:p>
        </p:txBody>
      </p:sp>
      <p:sp>
        <p:nvSpPr>
          <p:cNvPr id="1379" name="Google Shape;1379;p48"/>
          <p:cNvSpPr txBox="1">
            <a:spLocks noGrp="1"/>
          </p:cNvSpPr>
          <p:nvPr>
            <p:ph type="subTitle" idx="4"/>
          </p:nvPr>
        </p:nvSpPr>
        <p:spPr>
          <a:xfrm>
            <a:off x="6355200" y="4142301"/>
            <a:ext cx="2075700" cy="457200"/>
          </a:xfrm>
          <a:prstGeom prst="rect">
            <a:avLst/>
          </a:prstGeom>
        </p:spPr>
        <p:txBody>
          <a:bodyPr spcFirstLastPara="1" wrap="square" lIns="0" tIns="0" rIns="0" bIns="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
              <a:t>students graduate each year in our college</a:t>
            </a:r>
            <a:endParaRPr/>
          </a:p>
        </p:txBody>
      </p:sp>
      <p:sp>
        <p:nvSpPr>
          <p:cNvPr id="1380" name="Google Shape;1380;p48"/>
          <p:cNvSpPr txBox="1">
            <a:spLocks noGrp="1"/>
          </p:cNvSpPr>
          <p:nvPr>
            <p:ph type="title"/>
          </p:nvPr>
        </p:nvSpPr>
        <p:spPr>
          <a:xfrm>
            <a:off x="676650" y="1438303"/>
            <a:ext cx="2075700" cy="54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500"/>
              <a:t>95%</a:t>
            </a:r>
            <a:endParaRPr sz="3500"/>
          </a:p>
        </p:txBody>
      </p:sp>
      <p:sp>
        <p:nvSpPr>
          <p:cNvPr id="1381" name="Google Shape;1381;p48"/>
          <p:cNvSpPr txBox="1">
            <a:spLocks noGrp="1"/>
          </p:cNvSpPr>
          <p:nvPr>
            <p:ph type="title" idx="3"/>
          </p:nvPr>
        </p:nvSpPr>
        <p:spPr>
          <a:xfrm>
            <a:off x="6355200" y="3621024"/>
            <a:ext cx="2075700" cy="4572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sz="3500"/>
              <a:t>2,500</a:t>
            </a:r>
            <a:endParaRPr sz="3500"/>
          </a:p>
        </p:txBody>
      </p:sp>
      <p:sp>
        <p:nvSpPr>
          <p:cNvPr id="1382" name="Google Shape;1382;p48"/>
          <p:cNvSpPr txBox="1">
            <a:spLocks noGrp="1"/>
          </p:cNvSpPr>
          <p:nvPr>
            <p:ph type="subTitle" idx="7"/>
          </p:nvPr>
        </p:nvSpPr>
        <p:spPr>
          <a:xfrm>
            <a:off x="713225" y="1929384"/>
            <a:ext cx="20757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Neptune</a:t>
            </a:r>
            <a:endParaRPr/>
          </a:p>
        </p:txBody>
      </p:sp>
      <p:grpSp>
        <p:nvGrpSpPr>
          <p:cNvPr id="1383" name="Google Shape;1383;p48"/>
          <p:cNvGrpSpPr/>
          <p:nvPr/>
        </p:nvGrpSpPr>
        <p:grpSpPr>
          <a:xfrm>
            <a:off x="2503554" y="923389"/>
            <a:ext cx="4136892" cy="4136892"/>
            <a:chOff x="3332161" y="1006283"/>
            <a:chExt cx="2472000" cy="2472000"/>
          </a:xfrm>
        </p:grpSpPr>
        <p:sp>
          <p:nvSpPr>
            <p:cNvPr id="1384" name="Google Shape;1384;p48"/>
            <p:cNvSpPr/>
            <p:nvPr/>
          </p:nvSpPr>
          <p:spPr>
            <a:xfrm>
              <a:off x="3663779" y="1337937"/>
              <a:ext cx="1809600" cy="18096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rot="-3599830">
              <a:off x="3663138" y="1337670"/>
              <a:ext cx="1810045" cy="1809225"/>
            </a:xfrm>
            <a:prstGeom prst="blockArc">
              <a:avLst>
                <a:gd name="adj1" fmla="val 2307970"/>
                <a:gd name="adj2" fmla="val 0"/>
                <a:gd name="adj3"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48"/>
          <p:cNvSpPr txBox="1">
            <a:spLocks noGrp="1"/>
          </p:cNvSpPr>
          <p:nvPr>
            <p:ph type="subTitle" idx="6"/>
          </p:nvPr>
        </p:nvSpPr>
        <p:spPr>
          <a:xfrm>
            <a:off x="713225" y="4142232"/>
            <a:ext cx="2077500" cy="560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It’s the smallest planet in the Solar System</a:t>
            </a:r>
            <a:endParaRPr/>
          </a:p>
          <a:p>
            <a:pPr marL="0" lvl="0" indent="0" algn="l" rtl="0">
              <a:spcBef>
                <a:spcPts val="0"/>
              </a:spcBef>
              <a:spcAft>
                <a:spcPts val="0"/>
              </a:spcAft>
              <a:buClr>
                <a:schemeClr val="dk1"/>
              </a:buClr>
              <a:buSzPts val="1100"/>
              <a:buFont typeface="Arial"/>
              <a:buNone/>
            </a:pPr>
            <a:endParaRPr/>
          </a:p>
        </p:txBody>
      </p:sp>
      <p:sp>
        <p:nvSpPr>
          <p:cNvPr id="1387" name="Google Shape;1387;p48"/>
          <p:cNvSpPr txBox="1">
            <a:spLocks noGrp="1"/>
          </p:cNvSpPr>
          <p:nvPr>
            <p:ph type="title"/>
          </p:nvPr>
        </p:nvSpPr>
        <p:spPr>
          <a:xfrm>
            <a:off x="676650" y="3064278"/>
            <a:ext cx="2075700" cy="54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500">
                <a:solidFill>
                  <a:schemeClr val="accent5"/>
                </a:solidFill>
              </a:rPr>
              <a:t>35%</a:t>
            </a:r>
            <a:endParaRPr sz="3500">
              <a:solidFill>
                <a:schemeClr val="accent5"/>
              </a:solidFill>
            </a:endParaRPr>
          </a:p>
        </p:txBody>
      </p:sp>
      <p:sp>
        <p:nvSpPr>
          <p:cNvPr id="1388" name="Google Shape;1388;p48"/>
          <p:cNvSpPr txBox="1">
            <a:spLocks noGrp="1"/>
          </p:cNvSpPr>
          <p:nvPr>
            <p:ph type="subTitle" idx="7"/>
          </p:nvPr>
        </p:nvSpPr>
        <p:spPr>
          <a:xfrm>
            <a:off x="713225" y="3566160"/>
            <a:ext cx="20757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5"/>
                </a:solidFill>
              </a:rPr>
              <a:t>Mercury</a:t>
            </a:r>
            <a:endParaRPr>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49"/>
          <p:cNvSpPr txBox="1">
            <a:spLocks noGrp="1"/>
          </p:cNvSpPr>
          <p:nvPr>
            <p:ph type="subTitle" idx="1"/>
          </p:nvPr>
        </p:nvSpPr>
        <p:spPr>
          <a:xfrm>
            <a:off x="1018025" y="191812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Mercury</a:t>
            </a:r>
            <a:endParaRPr/>
          </a:p>
        </p:txBody>
      </p:sp>
      <p:sp>
        <p:nvSpPr>
          <p:cNvPr id="1394" name="Google Shape;1394;p49"/>
          <p:cNvSpPr txBox="1">
            <a:spLocks noGrp="1"/>
          </p:cNvSpPr>
          <p:nvPr>
            <p:ph type="subTitle" idx="2"/>
          </p:nvPr>
        </p:nvSpPr>
        <p:spPr>
          <a:xfrm>
            <a:off x="1018025" y="2494197"/>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1395" name="Google Shape;1395;p49"/>
          <p:cNvSpPr txBox="1">
            <a:spLocks noGrp="1"/>
          </p:cNvSpPr>
          <p:nvPr>
            <p:ph type="subTitle" idx="3"/>
          </p:nvPr>
        </p:nvSpPr>
        <p:spPr>
          <a:xfrm>
            <a:off x="3561600" y="191812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Venus</a:t>
            </a:r>
            <a:endParaRPr/>
          </a:p>
        </p:txBody>
      </p:sp>
      <p:sp>
        <p:nvSpPr>
          <p:cNvPr id="1396" name="Google Shape;1396;p49"/>
          <p:cNvSpPr txBox="1">
            <a:spLocks noGrp="1"/>
          </p:cNvSpPr>
          <p:nvPr>
            <p:ph type="subTitle" idx="4"/>
          </p:nvPr>
        </p:nvSpPr>
        <p:spPr>
          <a:xfrm>
            <a:off x="3561600" y="2494197"/>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Venus has a beautiful</a:t>
            </a:r>
            <a:endParaRPr/>
          </a:p>
          <a:p>
            <a:pPr marL="0" lvl="0" indent="0" algn="ctr" rtl="0">
              <a:spcBef>
                <a:spcPts val="0"/>
              </a:spcBef>
              <a:spcAft>
                <a:spcPts val="0"/>
              </a:spcAft>
              <a:buNone/>
            </a:pPr>
            <a:r>
              <a:rPr lang="en"/>
              <a:t>name, but it’s terribly hot</a:t>
            </a:r>
            <a:endParaRPr/>
          </a:p>
        </p:txBody>
      </p:sp>
      <p:sp>
        <p:nvSpPr>
          <p:cNvPr id="1397" name="Google Shape;1397;p49"/>
          <p:cNvSpPr txBox="1">
            <a:spLocks noGrp="1"/>
          </p:cNvSpPr>
          <p:nvPr>
            <p:ph type="subTitle" idx="5"/>
          </p:nvPr>
        </p:nvSpPr>
        <p:spPr>
          <a:xfrm>
            <a:off x="6105167" y="191812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Mars</a:t>
            </a:r>
            <a:endParaRPr/>
          </a:p>
        </p:txBody>
      </p:sp>
      <p:sp>
        <p:nvSpPr>
          <p:cNvPr id="1398" name="Google Shape;1398;p49"/>
          <p:cNvSpPr txBox="1">
            <a:spLocks noGrp="1"/>
          </p:cNvSpPr>
          <p:nvPr>
            <p:ph type="subTitle" idx="6"/>
          </p:nvPr>
        </p:nvSpPr>
        <p:spPr>
          <a:xfrm>
            <a:off x="6105167" y="2494197"/>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Despite being red, Mars is</a:t>
            </a:r>
            <a:endParaRPr/>
          </a:p>
          <a:p>
            <a:pPr marL="0" lvl="0" indent="0" algn="ctr" rtl="0">
              <a:spcBef>
                <a:spcPts val="0"/>
              </a:spcBef>
              <a:spcAft>
                <a:spcPts val="0"/>
              </a:spcAft>
              <a:buNone/>
            </a:pPr>
            <a:r>
              <a:rPr lang="en"/>
              <a:t>a cold place</a:t>
            </a:r>
            <a:endParaRPr/>
          </a:p>
        </p:txBody>
      </p:sp>
      <p:sp>
        <p:nvSpPr>
          <p:cNvPr id="1399" name="Google Shape;1399;p49"/>
          <p:cNvSpPr txBox="1">
            <a:spLocks noGrp="1"/>
          </p:cNvSpPr>
          <p:nvPr>
            <p:ph type="subTitle" idx="7"/>
          </p:nvPr>
        </p:nvSpPr>
        <p:spPr>
          <a:xfrm>
            <a:off x="1018025" y="356404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Jupiter</a:t>
            </a:r>
            <a:endParaRPr/>
          </a:p>
        </p:txBody>
      </p:sp>
      <p:sp>
        <p:nvSpPr>
          <p:cNvPr id="1400" name="Google Shape;1400;p49"/>
          <p:cNvSpPr txBox="1">
            <a:spLocks noGrp="1"/>
          </p:cNvSpPr>
          <p:nvPr>
            <p:ph type="subTitle" idx="8"/>
          </p:nvPr>
        </p:nvSpPr>
        <p:spPr>
          <a:xfrm>
            <a:off x="1018025" y="4130973"/>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401" name="Google Shape;1401;p49"/>
          <p:cNvSpPr txBox="1">
            <a:spLocks noGrp="1"/>
          </p:cNvSpPr>
          <p:nvPr>
            <p:ph type="subTitle" idx="9"/>
          </p:nvPr>
        </p:nvSpPr>
        <p:spPr>
          <a:xfrm>
            <a:off x="3561600" y="356404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Saturn</a:t>
            </a:r>
            <a:endParaRPr/>
          </a:p>
        </p:txBody>
      </p:sp>
      <p:sp>
        <p:nvSpPr>
          <p:cNvPr id="1402" name="Google Shape;1402;p49"/>
          <p:cNvSpPr txBox="1">
            <a:spLocks noGrp="1"/>
          </p:cNvSpPr>
          <p:nvPr>
            <p:ph type="subTitle" idx="13"/>
          </p:nvPr>
        </p:nvSpPr>
        <p:spPr>
          <a:xfrm>
            <a:off x="3561600" y="4130973"/>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
        <p:nvSpPr>
          <p:cNvPr id="1403" name="Google Shape;1403;p49"/>
          <p:cNvSpPr txBox="1">
            <a:spLocks noGrp="1"/>
          </p:cNvSpPr>
          <p:nvPr>
            <p:ph type="subTitle" idx="14"/>
          </p:nvPr>
        </p:nvSpPr>
        <p:spPr>
          <a:xfrm>
            <a:off x="6105167" y="3564045"/>
            <a:ext cx="2020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Neptune</a:t>
            </a:r>
            <a:endParaRPr/>
          </a:p>
        </p:txBody>
      </p:sp>
      <p:sp>
        <p:nvSpPr>
          <p:cNvPr id="1404" name="Google Shape;1404;p49"/>
          <p:cNvSpPr txBox="1">
            <a:spLocks noGrp="1"/>
          </p:cNvSpPr>
          <p:nvPr>
            <p:ph type="subTitle" idx="15"/>
          </p:nvPr>
        </p:nvSpPr>
        <p:spPr>
          <a:xfrm>
            <a:off x="6105167" y="4130973"/>
            <a:ext cx="2020800" cy="457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405" name="Google Shape;1405;p49"/>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ACADEMIC AREAS</a:t>
            </a:r>
            <a:endParaRPr/>
          </a:p>
        </p:txBody>
      </p:sp>
      <p:grpSp>
        <p:nvGrpSpPr>
          <p:cNvPr id="1406" name="Google Shape;1406;p49"/>
          <p:cNvGrpSpPr/>
          <p:nvPr/>
        </p:nvGrpSpPr>
        <p:grpSpPr>
          <a:xfrm>
            <a:off x="4354650" y="3130704"/>
            <a:ext cx="434700" cy="433325"/>
            <a:chOff x="2618225" y="603500"/>
            <a:chExt cx="434700" cy="433325"/>
          </a:xfrm>
        </p:grpSpPr>
        <p:sp>
          <p:nvSpPr>
            <p:cNvPr id="1407" name="Google Shape;1407;p49"/>
            <p:cNvSpPr/>
            <p:nvPr/>
          </p:nvSpPr>
          <p:spPr>
            <a:xfrm>
              <a:off x="2707075" y="679450"/>
              <a:ext cx="148525" cy="196675"/>
            </a:xfrm>
            <a:custGeom>
              <a:avLst/>
              <a:gdLst/>
              <a:ahLst/>
              <a:cxnLst/>
              <a:rect l="l" t="t" r="r" b="b"/>
              <a:pathLst>
                <a:path w="5941" h="7867" extrusionOk="0">
                  <a:moveTo>
                    <a:pt x="1546" y="0"/>
                  </a:moveTo>
                  <a:lnTo>
                    <a:pt x="1546" y="5452"/>
                  </a:lnTo>
                  <a:lnTo>
                    <a:pt x="0" y="7188"/>
                  </a:lnTo>
                  <a:lnTo>
                    <a:pt x="244" y="7188"/>
                  </a:lnTo>
                  <a:cubicBezTo>
                    <a:pt x="1085" y="7215"/>
                    <a:pt x="1600" y="7405"/>
                    <a:pt x="2034" y="7568"/>
                  </a:cubicBezTo>
                  <a:cubicBezTo>
                    <a:pt x="2495" y="7731"/>
                    <a:pt x="2902" y="7866"/>
                    <a:pt x="3743" y="7866"/>
                  </a:cubicBezTo>
                  <a:lnTo>
                    <a:pt x="3987" y="7866"/>
                  </a:lnTo>
                  <a:lnTo>
                    <a:pt x="4069" y="7487"/>
                  </a:lnTo>
                  <a:cubicBezTo>
                    <a:pt x="3770" y="6781"/>
                    <a:pt x="3635" y="6076"/>
                    <a:pt x="3635" y="5317"/>
                  </a:cubicBezTo>
                  <a:cubicBezTo>
                    <a:pt x="3635" y="3472"/>
                    <a:pt x="4557" y="1845"/>
                    <a:pt x="5940" y="814"/>
                  </a:cubicBezTo>
                  <a:lnTo>
                    <a:pt x="5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2618225" y="883550"/>
              <a:ext cx="364850" cy="153275"/>
            </a:xfrm>
            <a:custGeom>
              <a:avLst/>
              <a:gdLst/>
              <a:ahLst/>
              <a:cxnLst/>
              <a:rect l="l" t="t" r="r" b="b"/>
              <a:pathLst>
                <a:path w="14594" h="6131" extrusionOk="0">
                  <a:moveTo>
                    <a:pt x="2686" y="1"/>
                  </a:moveTo>
                  <a:lnTo>
                    <a:pt x="543" y="2415"/>
                  </a:lnTo>
                  <a:cubicBezTo>
                    <a:pt x="164" y="2822"/>
                    <a:pt x="1" y="3337"/>
                    <a:pt x="1" y="3906"/>
                  </a:cubicBezTo>
                  <a:cubicBezTo>
                    <a:pt x="1" y="5127"/>
                    <a:pt x="1032" y="6131"/>
                    <a:pt x="2252" y="6131"/>
                  </a:cubicBezTo>
                  <a:lnTo>
                    <a:pt x="12342" y="6131"/>
                  </a:lnTo>
                  <a:cubicBezTo>
                    <a:pt x="13563" y="6131"/>
                    <a:pt x="14593" y="5127"/>
                    <a:pt x="14593" y="3906"/>
                  </a:cubicBezTo>
                  <a:cubicBezTo>
                    <a:pt x="14593" y="3418"/>
                    <a:pt x="14404" y="2957"/>
                    <a:pt x="14132" y="2577"/>
                  </a:cubicBezTo>
                  <a:cubicBezTo>
                    <a:pt x="13698" y="2686"/>
                    <a:pt x="13264" y="2740"/>
                    <a:pt x="12776" y="2740"/>
                  </a:cubicBezTo>
                  <a:cubicBezTo>
                    <a:pt x="12716" y="2742"/>
                    <a:pt x="12655" y="2744"/>
                    <a:pt x="12594" y="2744"/>
                  </a:cubicBezTo>
                  <a:cubicBezTo>
                    <a:pt x="11919" y="2744"/>
                    <a:pt x="11228" y="2605"/>
                    <a:pt x="10606" y="2306"/>
                  </a:cubicBezTo>
                  <a:lnTo>
                    <a:pt x="9060" y="2686"/>
                  </a:lnTo>
                  <a:cubicBezTo>
                    <a:pt x="8925" y="2713"/>
                    <a:pt x="8816" y="2713"/>
                    <a:pt x="8680" y="2713"/>
                  </a:cubicBezTo>
                  <a:cubicBezTo>
                    <a:pt x="8274" y="2713"/>
                    <a:pt x="7894" y="2550"/>
                    <a:pt x="7595" y="2279"/>
                  </a:cubicBezTo>
                  <a:cubicBezTo>
                    <a:pt x="7216" y="1899"/>
                    <a:pt x="7053" y="1357"/>
                    <a:pt x="7189" y="814"/>
                  </a:cubicBezTo>
                  <a:lnTo>
                    <a:pt x="7216" y="679"/>
                  </a:lnTo>
                  <a:cubicBezTo>
                    <a:pt x="6212" y="679"/>
                    <a:pt x="5670" y="489"/>
                    <a:pt x="5236" y="299"/>
                  </a:cubicBezTo>
                  <a:cubicBezTo>
                    <a:pt x="4829" y="163"/>
                    <a:pt x="4449" y="55"/>
                    <a:pt x="3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2719950" y="603500"/>
              <a:ext cx="161400" cy="50875"/>
            </a:xfrm>
            <a:custGeom>
              <a:avLst/>
              <a:gdLst/>
              <a:ahLst/>
              <a:cxnLst/>
              <a:rect l="l" t="t" r="r" b="b"/>
              <a:pathLst>
                <a:path w="6456" h="2035" extrusionOk="0">
                  <a:moveTo>
                    <a:pt x="1031" y="1"/>
                  </a:moveTo>
                  <a:cubicBezTo>
                    <a:pt x="434" y="1"/>
                    <a:pt x="0" y="434"/>
                    <a:pt x="0" y="1004"/>
                  </a:cubicBezTo>
                  <a:cubicBezTo>
                    <a:pt x="0" y="1574"/>
                    <a:pt x="434" y="2035"/>
                    <a:pt x="1031" y="2035"/>
                  </a:cubicBezTo>
                  <a:lnTo>
                    <a:pt x="5425" y="2035"/>
                  </a:lnTo>
                  <a:cubicBezTo>
                    <a:pt x="5968" y="2035"/>
                    <a:pt x="6456" y="1574"/>
                    <a:pt x="6456" y="1004"/>
                  </a:cubicBezTo>
                  <a:cubicBezTo>
                    <a:pt x="6456" y="434"/>
                    <a:pt x="5995" y="1"/>
                    <a:pt x="5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2937625" y="825225"/>
              <a:ext cx="28500" cy="25800"/>
            </a:xfrm>
            <a:custGeom>
              <a:avLst/>
              <a:gdLst/>
              <a:ahLst/>
              <a:cxnLst/>
              <a:rect l="l" t="t" r="r" b="b"/>
              <a:pathLst>
                <a:path w="1140" h="1032" extrusionOk="0">
                  <a:moveTo>
                    <a:pt x="271" y="1"/>
                  </a:moveTo>
                  <a:lnTo>
                    <a:pt x="0" y="516"/>
                  </a:lnTo>
                  <a:lnTo>
                    <a:pt x="271" y="1032"/>
                  </a:lnTo>
                  <a:lnTo>
                    <a:pt x="868" y="1032"/>
                  </a:lnTo>
                  <a:lnTo>
                    <a:pt x="1139" y="516"/>
                  </a:lnTo>
                  <a:lnTo>
                    <a:pt x="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2937625" y="774375"/>
              <a:ext cx="28500" cy="25800"/>
            </a:xfrm>
            <a:custGeom>
              <a:avLst/>
              <a:gdLst/>
              <a:ahLst/>
              <a:cxnLst/>
              <a:rect l="l" t="t" r="r" b="b"/>
              <a:pathLst>
                <a:path w="1140" h="1032" extrusionOk="0">
                  <a:moveTo>
                    <a:pt x="271" y="1"/>
                  </a:moveTo>
                  <a:lnTo>
                    <a:pt x="0" y="516"/>
                  </a:lnTo>
                  <a:lnTo>
                    <a:pt x="271" y="1031"/>
                  </a:lnTo>
                  <a:lnTo>
                    <a:pt x="868" y="1031"/>
                  </a:lnTo>
                  <a:lnTo>
                    <a:pt x="1139" y="516"/>
                  </a:lnTo>
                  <a:lnTo>
                    <a:pt x="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2894225" y="800150"/>
              <a:ext cx="28500" cy="25100"/>
            </a:xfrm>
            <a:custGeom>
              <a:avLst/>
              <a:gdLst/>
              <a:ahLst/>
              <a:cxnLst/>
              <a:rect l="l" t="t" r="r" b="b"/>
              <a:pathLst>
                <a:path w="1140" h="1004" extrusionOk="0">
                  <a:moveTo>
                    <a:pt x="299" y="0"/>
                  </a:moveTo>
                  <a:lnTo>
                    <a:pt x="0" y="489"/>
                  </a:lnTo>
                  <a:lnTo>
                    <a:pt x="299" y="1004"/>
                  </a:lnTo>
                  <a:lnTo>
                    <a:pt x="868" y="1004"/>
                  </a:lnTo>
                  <a:lnTo>
                    <a:pt x="1139" y="489"/>
                  </a:lnTo>
                  <a:lnTo>
                    <a:pt x="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2822350" y="698425"/>
              <a:ext cx="230575" cy="228550"/>
            </a:xfrm>
            <a:custGeom>
              <a:avLst/>
              <a:gdLst/>
              <a:ahLst/>
              <a:cxnLst/>
              <a:rect l="l" t="t" r="r" b="b"/>
              <a:pathLst>
                <a:path w="9223" h="9142" extrusionOk="0">
                  <a:moveTo>
                    <a:pt x="5777" y="1981"/>
                  </a:moveTo>
                  <a:cubicBezTo>
                    <a:pt x="5940" y="1981"/>
                    <a:pt x="6103" y="2089"/>
                    <a:pt x="6211" y="2252"/>
                  </a:cubicBezTo>
                  <a:lnTo>
                    <a:pt x="6781" y="3283"/>
                  </a:lnTo>
                  <a:cubicBezTo>
                    <a:pt x="6890" y="3446"/>
                    <a:pt x="6890" y="3608"/>
                    <a:pt x="6781" y="3798"/>
                  </a:cubicBezTo>
                  <a:lnTo>
                    <a:pt x="6347" y="4531"/>
                  </a:lnTo>
                  <a:lnTo>
                    <a:pt x="6781" y="5317"/>
                  </a:lnTo>
                  <a:cubicBezTo>
                    <a:pt x="6890" y="5480"/>
                    <a:pt x="6890" y="5643"/>
                    <a:pt x="6781" y="5832"/>
                  </a:cubicBezTo>
                  <a:lnTo>
                    <a:pt x="6211" y="6836"/>
                  </a:lnTo>
                  <a:cubicBezTo>
                    <a:pt x="6103" y="6999"/>
                    <a:pt x="5940" y="7107"/>
                    <a:pt x="5777" y="7107"/>
                  </a:cubicBezTo>
                  <a:lnTo>
                    <a:pt x="4611" y="7107"/>
                  </a:lnTo>
                  <a:cubicBezTo>
                    <a:pt x="4448" y="7107"/>
                    <a:pt x="4286" y="6999"/>
                    <a:pt x="4177" y="6836"/>
                  </a:cubicBezTo>
                  <a:lnTo>
                    <a:pt x="3743" y="6104"/>
                  </a:lnTo>
                  <a:lnTo>
                    <a:pt x="2848" y="6104"/>
                  </a:lnTo>
                  <a:cubicBezTo>
                    <a:pt x="2685" y="6104"/>
                    <a:pt x="2523" y="5995"/>
                    <a:pt x="2414" y="5832"/>
                  </a:cubicBezTo>
                  <a:lnTo>
                    <a:pt x="1845" y="4802"/>
                  </a:lnTo>
                  <a:cubicBezTo>
                    <a:pt x="1736" y="4639"/>
                    <a:pt x="1736" y="4476"/>
                    <a:pt x="1845" y="4286"/>
                  </a:cubicBezTo>
                  <a:lnTo>
                    <a:pt x="2414" y="3283"/>
                  </a:lnTo>
                  <a:cubicBezTo>
                    <a:pt x="2523" y="3120"/>
                    <a:pt x="2685" y="3012"/>
                    <a:pt x="2848" y="3012"/>
                  </a:cubicBezTo>
                  <a:lnTo>
                    <a:pt x="3743" y="3012"/>
                  </a:lnTo>
                  <a:lnTo>
                    <a:pt x="4177" y="2252"/>
                  </a:lnTo>
                  <a:cubicBezTo>
                    <a:pt x="4286" y="2089"/>
                    <a:pt x="4448" y="1981"/>
                    <a:pt x="4611" y="1981"/>
                  </a:cubicBezTo>
                  <a:close/>
                  <a:moveTo>
                    <a:pt x="4611" y="1"/>
                  </a:moveTo>
                  <a:cubicBezTo>
                    <a:pt x="2116" y="1"/>
                    <a:pt x="54" y="2062"/>
                    <a:pt x="54" y="4558"/>
                  </a:cubicBezTo>
                  <a:cubicBezTo>
                    <a:pt x="54" y="5290"/>
                    <a:pt x="217" y="5995"/>
                    <a:pt x="515" y="6646"/>
                  </a:cubicBezTo>
                  <a:lnTo>
                    <a:pt x="54" y="8545"/>
                  </a:lnTo>
                  <a:cubicBezTo>
                    <a:pt x="0" y="8708"/>
                    <a:pt x="54" y="8897"/>
                    <a:pt x="163" y="9006"/>
                  </a:cubicBezTo>
                  <a:cubicBezTo>
                    <a:pt x="271" y="9114"/>
                    <a:pt x="407" y="9142"/>
                    <a:pt x="543" y="9142"/>
                  </a:cubicBezTo>
                  <a:lnTo>
                    <a:pt x="678" y="9142"/>
                  </a:lnTo>
                  <a:lnTo>
                    <a:pt x="2577" y="8680"/>
                  </a:lnTo>
                  <a:cubicBezTo>
                    <a:pt x="3228" y="8979"/>
                    <a:pt x="3933" y="9142"/>
                    <a:pt x="4665" y="9142"/>
                  </a:cubicBezTo>
                  <a:cubicBezTo>
                    <a:pt x="7161" y="9142"/>
                    <a:pt x="9222" y="7080"/>
                    <a:pt x="9222" y="4558"/>
                  </a:cubicBezTo>
                  <a:cubicBezTo>
                    <a:pt x="9222" y="2062"/>
                    <a:pt x="7134" y="1"/>
                    <a:pt x="4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9"/>
          <p:cNvGrpSpPr/>
          <p:nvPr/>
        </p:nvGrpSpPr>
        <p:grpSpPr>
          <a:xfrm>
            <a:off x="4372963" y="1499816"/>
            <a:ext cx="398075" cy="434925"/>
            <a:chOff x="1542775" y="1286350"/>
            <a:chExt cx="398075" cy="434925"/>
          </a:xfrm>
        </p:grpSpPr>
        <p:sp>
          <p:nvSpPr>
            <p:cNvPr id="1415" name="Google Shape;1415;p49"/>
            <p:cNvSpPr/>
            <p:nvPr/>
          </p:nvSpPr>
          <p:spPr>
            <a:xfrm>
              <a:off x="1868925" y="1415175"/>
              <a:ext cx="71925" cy="195325"/>
            </a:xfrm>
            <a:custGeom>
              <a:avLst/>
              <a:gdLst/>
              <a:ahLst/>
              <a:cxnLst/>
              <a:rect l="l" t="t" r="r" b="b"/>
              <a:pathLst>
                <a:path w="2877" h="7813" extrusionOk="0">
                  <a:moveTo>
                    <a:pt x="1" y="1"/>
                  </a:moveTo>
                  <a:lnTo>
                    <a:pt x="1" y="7812"/>
                  </a:lnTo>
                  <a:lnTo>
                    <a:pt x="2876" y="7812"/>
                  </a:lnTo>
                  <a:lnTo>
                    <a:pt x="28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1868925" y="1364325"/>
              <a:ext cx="71925" cy="25800"/>
            </a:xfrm>
            <a:custGeom>
              <a:avLst/>
              <a:gdLst/>
              <a:ahLst/>
              <a:cxnLst/>
              <a:rect l="l" t="t" r="r" b="b"/>
              <a:pathLst>
                <a:path w="2877" h="1032" extrusionOk="0">
                  <a:moveTo>
                    <a:pt x="1" y="0"/>
                  </a:moveTo>
                  <a:lnTo>
                    <a:pt x="1" y="1031"/>
                  </a:lnTo>
                  <a:lnTo>
                    <a:pt x="2876" y="1031"/>
                  </a:lnTo>
                  <a:lnTo>
                    <a:pt x="2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1869625" y="1288375"/>
              <a:ext cx="71225" cy="50875"/>
            </a:xfrm>
            <a:custGeom>
              <a:avLst/>
              <a:gdLst/>
              <a:ahLst/>
              <a:cxnLst/>
              <a:rect l="l" t="t" r="r" b="b"/>
              <a:pathLst>
                <a:path w="2849" h="2035" extrusionOk="0">
                  <a:moveTo>
                    <a:pt x="1438" y="1"/>
                  </a:moveTo>
                  <a:cubicBezTo>
                    <a:pt x="651" y="1"/>
                    <a:pt x="0" y="624"/>
                    <a:pt x="0" y="1411"/>
                  </a:cubicBezTo>
                  <a:lnTo>
                    <a:pt x="0" y="2035"/>
                  </a:lnTo>
                  <a:lnTo>
                    <a:pt x="2848" y="2035"/>
                  </a:lnTo>
                  <a:lnTo>
                    <a:pt x="2848" y="1411"/>
                  </a:lnTo>
                  <a:cubicBezTo>
                    <a:pt x="2848" y="624"/>
                    <a:pt x="2224" y="1"/>
                    <a:pt x="1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1871650" y="1635550"/>
              <a:ext cx="64450" cy="84800"/>
            </a:xfrm>
            <a:custGeom>
              <a:avLst/>
              <a:gdLst/>
              <a:ahLst/>
              <a:cxnLst/>
              <a:rect l="l" t="t" r="r" b="b"/>
              <a:pathLst>
                <a:path w="2578" h="3392" extrusionOk="0">
                  <a:moveTo>
                    <a:pt x="0" y="1"/>
                  </a:moveTo>
                  <a:lnTo>
                    <a:pt x="814" y="3012"/>
                  </a:lnTo>
                  <a:cubicBezTo>
                    <a:pt x="868" y="3256"/>
                    <a:pt x="1085" y="3391"/>
                    <a:pt x="1275" y="3391"/>
                  </a:cubicBezTo>
                  <a:cubicBezTo>
                    <a:pt x="1492" y="3391"/>
                    <a:pt x="1736" y="3229"/>
                    <a:pt x="1763" y="3012"/>
                  </a:cubicBezTo>
                  <a:lnTo>
                    <a:pt x="2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1631600" y="1360925"/>
              <a:ext cx="118700" cy="118700"/>
            </a:xfrm>
            <a:custGeom>
              <a:avLst/>
              <a:gdLst/>
              <a:ahLst/>
              <a:cxnLst/>
              <a:rect l="l" t="t" r="r" b="b"/>
              <a:pathLst>
                <a:path w="4748" h="4748" extrusionOk="0">
                  <a:moveTo>
                    <a:pt x="2387" y="1872"/>
                  </a:moveTo>
                  <a:cubicBezTo>
                    <a:pt x="2659" y="1872"/>
                    <a:pt x="2876" y="2089"/>
                    <a:pt x="2876" y="2388"/>
                  </a:cubicBezTo>
                  <a:cubicBezTo>
                    <a:pt x="2876" y="2659"/>
                    <a:pt x="2659" y="2876"/>
                    <a:pt x="2387" y="2876"/>
                  </a:cubicBezTo>
                  <a:cubicBezTo>
                    <a:pt x="2116" y="2876"/>
                    <a:pt x="1872" y="2659"/>
                    <a:pt x="1872" y="2388"/>
                  </a:cubicBezTo>
                  <a:cubicBezTo>
                    <a:pt x="1872" y="2089"/>
                    <a:pt x="2116" y="1872"/>
                    <a:pt x="2387" y="1872"/>
                  </a:cubicBezTo>
                  <a:close/>
                  <a:moveTo>
                    <a:pt x="2387" y="1"/>
                  </a:moveTo>
                  <a:cubicBezTo>
                    <a:pt x="1058" y="1"/>
                    <a:pt x="1" y="1059"/>
                    <a:pt x="1" y="2388"/>
                  </a:cubicBezTo>
                  <a:cubicBezTo>
                    <a:pt x="1" y="3690"/>
                    <a:pt x="1058" y="4747"/>
                    <a:pt x="2387" y="4747"/>
                  </a:cubicBezTo>
                  <a:cubicBezTo>
                    <a:pt x="3689" y="4747"/>
                    <a:pt x="4747" y="3690"/>
                    <a:pt x="4747" y="2388"/>
                  </a:cubicBezTo>
                  <a:cubicBezTo>
                    <a:pt x="4747" y="1059"/>
                    <a:pt x="3662" y="1"/>
                    <a:pt x="2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1542775" y="1611150"/>
              <a:ext cx="38000" cy="25125"/>
            </a:xfrm>
            <a:custGeom>
              <a:avLst/>
              <a:gdLst/>
              <a:ahLst/>
              <a:cxnLst/>
              <a:rect l="l" t="t" r="r" b="b"/>
              <a:pathLst>
                <a:path w="1520" h="1005" extrusionOk="0">
                  <a:moveTo>
                    <a:pt x="516" y="0"/>
                  </a:moveTo>
                  <a:cubicBezTo>
                    <a:pt x="244" y="0"/>
                    <a:pt x="0" y="217"/>
                    <a:pt x="0" y="516"/>
                  </a:cubicBezTo>
                  <a:cubicBezTo>
                    <a:pt x="0" y="787"/>
                    <a:pt x="244" y="1004"/>
                    <a:pt x="516" y="1004"/>
                  </a:cubicBezTo>
                  <a:lnTo>
                    <a:pt x="1140" y="1004"/>
                  </a:lnTo>
                  <a:lnTo>
                    <a:pt x="1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1801125" y="1611150"/>
              <a:ext cx="38000" cy="25125"/>
            </a:xfrm>
            <a:custGeom>
              <a:avLst/>
              <a:gdLst/>
              <a:ahLst/>
              <a:cxnLst/>
              <a:rect l="l" t="t" r="r" b="b"/>
              <a:pathLst>
                <a:path w="1520" h="1005" extrusionOk="0">
                  <a:moveTo>
                    <a:pt x="1" y="0"/>
                  </a:moveTo>
                  <a:lnTo>
                    <a:pt x="380" y="1004"/>
                  </a:lnTo>
                  <a:lnTo>
                    <a:pt x="1031" y="1004"/>
                  </a:lnTo>
                  <a:cubicBezTo>
                    <a:pt x="1302" y="1004"/>
                    <a:pt x="1519" y="787"/>
                    <a:pt x="1519" y="516"/>
                  </a:cubicBezTo>
                  <a:cubicBezTo>
                    <a:pt x="1519" y="217"/>
                    <a:pt x="1302" y="0"/>
                    <a:pt x="1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1633625" y="1585375"/>
              <a:ext cx="113275" cy="76650"/>
            </a:xfrm>
            <a:custGeom>
              <a:avLst/>
              <a:gdLst/>
              <a:ahLst/>
              <a:cxnLst/>
              <a:rect l="l" t="t" r="r" b="b"/>
              <a:pathLst>
                <a:path w="4531" h="3066" extrusionOk="0">
                  <a:moveTo>
                    <a:pt x="2252" y="1"/>
                  </a:moveTo>
                  <a:cubicBezTo>
                    <a:pt x="1981" y="1"/>
                    <a:pt x="1764" y="245"/>
                    <a:pt x="1764" y="516"/>
                  </a:cubicBezTo>
                  <a:lnTo>
                    <a:pt x="1764" y="1031"/>
                  </a:lnTo>
                  <a:lnTo>
                    <a:pt x="354" y="1031"/>
                  </a:lnTo>
                  <a:lnTo>
                    <a:pt x="1" y="2035"/>
                  </a:lnTo>
                  <a:lnTo>
                    <a:pt x="1764" y="2035"/>
                  </a:lnTo>
                  <a:lnTo>
                    <a:pt x="1764" y="2550"/>
                  </a:lnTo>
                  <a:cubicBezTo>
                    <a:pt x="1764" y="2822"/>
                    <a:pt x="1981" y="3066"/>
                    <a:pt x="2252" y="3066"/>
                  </a:cubicBezTo>
                  <a:cubicBezTo>
                    <a:pt x="2523" y="3066"/>
                    <a:pt x="2768" y="2822"/>
                    <a:pt x="2768" y="2550"/>
                  </a:cubicBezTo>
                  <a:lnTo>
                    <a:pt x="2768" y="2035"/>
                  </a:lnTo>
                  <a:lnTo>
                    <a:pt x="4531" y="2035"/>
                  </a:lnTo>
                  <a:lnTo>
                    <a:pt x="4151" y="1031"/>
                  </a:lnTo>
                  <a:lnTo>
                    <a:pt x="2768" y="1031"/>
                  </a:lnTo>
                  <a:lnTo>
                    <a:pt x="2768" y="516"/>
                  </a:lnTo>
                  <a:cubicBezTo>
                    <a:pt x="2768" y="245"/>
                    <a:pt x="252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1746875" y="1636250"/>
              <a:ext cx="80725" cy="85025"/>
            </a:xfrm>
            <a:custGeom>
              <a:avLst/>
              <a:gdLst/>
              <a:ahLst/>
              <a:cxnLst/>
              <a:rect l="l" t="t" r="r" b="b"/>
              <a:pathLst>
                <a:path w="3229" h="3401" extrusionOk="0">
                  <a:moveTo>
                    <a:pt x="1" y="0"/>
                  </a:moveTo>
                  <a:lnTo>
                    <a:pt x="1113" y="3065"/>
                  </a:lnTo>
                  <a:cubicBezTo>
                    <a:pt x="1196" y="3273"/>
                    <a:pt x="1374" y="3401"/>
                    <a:pt x="1575" y="3401"/>
                  </a:cubicBezTo>
                  <a:cubicBezTo>
                    <a:pt x="1636" y="3401"/>
                    <a:pt x="1700" y="3389"/>
                    <a:pt x="1764" y="3363"/>
                  </a:cubicBezTo>
                  <a:cubicBezTo>
                    <a:pt x="2740" y="3038"/>
                    <a:pt x="3228" y="1953"/>
                    <a:pt x="2876" y="1004"/>
                  </a:cubicBezTo>
                  <a:lnTo>
                    <a:pt x="25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1553625" y="1636250"/>
              <a:ext cx="80725" cy="85025"/>
            </a:xfrm>
            <a:custGeom>
              <a:avLst/>
              <a:gdLst/>
              <a:ahLst/>
              <a:cxnLst/>
              <a:rect l="l" t="t" r="r" b="b"/>
              <a:pathLst>
                <a:path w="3229" h="3401" extrusionOk="0">
                  <a:moveTo>
                    <a:pt x="706" y="0"/>
                  </a:moveTo>
                  <a:lnTo>
                    <a:pt x="380" y="1004"/>
                  </a:lnTo>
                  <a:cubicBezTo>
                    <a:pt x="0" y="1926"/>
                    <a:pt x="489" y="3038"/>
                    <a:pt x="1465" y="3363"/>
                  </a:cubicBezTo>
                  <a:cubicBezTo>
                    <a:pt x="1529" y="3389"/>
                    <a:pt x="1592" y="3401"/>
                    <a:pt x="1654" y="3401"/>
                  </a:cubicBezTo>
                  <a:cubicBezTo>
                    <a:pt x="1854" y="3401"/>
                    <a:pt x="2033" y="3273"/>
                    <a:pt x="2116" y="3065"/>
                  </a:cubicBezTo>
                  <a:lnTo>
                    <a:pt x="3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1699400" y="1478250"/>
              <a:ext cx="101750" cy="132925"/>
            </a:xfrm>
            <a:custGeom>
              <a:avLst/>
              <a:gdLst/>
              <a:ahLst/>
              <a:cxnLst/>
              <a:rect l="l" t="t" r="r" b="b"/>
              <a:pathLst>
                <a:path w="4070" h="5317" extrusionOk="0">
                  <a:moveTo>
                    <a:pt x="2144" y="0"/>
                  </a:moveTo>
                  <a:cubicBezTo>
                    <a:pt x="1601" y="570"/>
                    <a:pt x="842" y="977"/>
                    <a:pt x="1" y="1031"/>
                  </a:cubicBezTo>
                  <a:lnTo>
                    <a:pt x="1574" y="5316"/>
                  </a:lnTo>
                  <a:lnTo>
                    <a:pt x="4070" y="5316"/>
                  </a:lnTo>
                  <a:lnTo>
                    <a:pt x="2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1580075" y="1478250"/>
              <a:ext cx="101725" cy="132925"/>
            </a:xfrm>
            <a:custGeom>
              <a:avLst/>
              <a:gdLst/>
              <a:ahLst/>
              <a:cxnLst/>
              <a:rect l="l" t="t" r="r" b="b"/>
              <a:pathLst>
                <a:path w="4069" h="5317" extrusionOk="0">
                  <a:moveTo>
                    <a:pt x="1926" y="0"/>
                  </a:moveTo>
                  <a:lnTo>
                    <a:pt x="0" y="5316"/>
                  </a:lnTo>
                  <a:lnTo>
                    <a:pt x="2496" y="5316"/>
                  </a:lnTo>
                  <a:lnTo>
                    <a:pt x="4069" y="1031"/>
                  </a:lnTo>
                  <a:cubicBezTo>
                    <a:pt x="3255" y="977"/>
                    <a:pt x="2496" y="570"/>
                    <a:pt x="1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1665500" y="1286350"/>
              <a:ext cx="50900" cy="52900"/>
            </a:xfrm>
            <a:custGeom>
              <a:avLst/>
              <a:gdLst/>
              <a:ahLst/>
              <a:cxnLst/>
              <a:rect l="l" t="t" r="r" b="b"/>
              <a:pathLst>
                <a:path w="2036" h="2116" extrusionOk="0">
                  <a:moveTo>
                    <a:pt x="1031" y="0"/>
                  </a:moveTo>
                  <a:cubicBezTo>
                    <a:pt x="435" y="0"/>
                    <a:pt x="1" y="434"/>
                    <a:pt x="1" y="1031"/>
                  </a:cubicBezTo>
                  <a:lnTo>
                    <a:pt x="1" y="2116"/>
                  </a:lnTo>
                  <a:cubicBezTo>
                    <a:pt x="299" y="2007"/>
                    <a:pt x="679" y="1926"/>
                    <a:pt x="1031" y="1926"/>
                  </a:cubicBezTo>
                  <a:cubicBezTo>
                    <a:pt x="1357" y="1926"/>
                    <a:pt x="1710" y="2007"/>
                    <a:pt x="2035" y="2116"/>
                  </a:cubicBezTo>
                  <a:lnTo>
                    <a:pt x="2035" y="1031"/>
                  </a:lnTo>
                  <a:cubicBezTo>
                    <a:pt x="2035" y="434"/>
                    <a:pt x="1601" y="0"/>
                    <a:pt x="1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9"/>
          <p:cNvGrpSpPr/>
          <p:nvPr/>
        </p:nvGrpSpPr>
        <p:grpSpPr>
          <a:xfrm>
            <a:off x="6912117" y="1499616"/>
            <a:ext cx="406900" cy="435350"/>
            <a:chOff x="3625200" y="1287025"/>
            <a:chExt cx="406900" cy="435350"/>
          </a:xfrm>
        </p:grpSpPr>
        <p:sp>
          <p:nvSpPr>
            <p:cNvPr id="1429" name="Google Shape;1429;p49"/>
            <p:cNvSpPr/>
            <p:nvPr/>
          </p:nvSpPr>
          <p:spPr>
            <a:xfrm>
              <a:off x="3697075" y="1541975"/>
              <a:ext cx="25800" cy="25800"/>
            </a:xfrm>
            <a:custGeom>
              <a:avLst/>
              <a:gdLst/>
              <a:ahLst/>
              <a:cxnLst/>
              <a:rect l="l" t="t" r="r" b="b"/>
              <a:pathLst>
                <a:path w="1032" h="1032" extrusionOk="0">
                  <a:moveTo>
                    <a:pt x="516" y="1"/>
                  </a:moveTo>
                  <a:cubicBezTo>
                    <a:pt x="245" y="1"/>
                    <a:pt x="1" y="245"/>
                    <a:pt x="1" y="516"/>
                  </a:cubicBezTo>
                  <a:cubicBezTo>
                    <a:pt x="1" y="815"/>
                    <a:pt x="245" y="1032"/>
                    <a:pt x="516" y="1032"/>
                  </a:cubicBezTo>
                  <a:cubicBezTo>
                    <a:pt x="787" y="1032"/>
                    <a:pt x="1032" y="815"/>
                    <a:pt x="1032" y="516"/>
                  </a:cubicBezTo>
                  <a:cubicBezTo>
                    <a:pt x="1032" y="245"/>
                    <a:pt x="787"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3697075" y="1440275"/>
              <a:ext cx="25800" cy="25775"/>
            </a:xfrm>
            <a:custGeom>
              <a:avLst/>
              <a:gdLst/>
              <a:ahLst/>
              <a:cxnLst/>
              <a:rect l="l" t="t" r="r" b="b"/>
              <a:pathLst>
                <a:path w="1032" h="1031" extrusionOk="0">
                  <a:moveTo>
                    <a:pt x="516" y="0"/>
                  </a:moveTo>
                  <a:cubicBezTo>
                    <a:pt x="245" y="0"/>
                    <a:pt x="1" y="244"/>
                    <a:pt x="1" y="516"/>
                  </a:cubicBezTo>
                  <a:cubicBezTo>
                    <a:pt x="1" y="814"/>
                    <a:pt x="245" y="1031"/>
                    <a:pt x="516" y="1031"/>
                  </a:cubicBezTo>
                  <a:cubicBezTo>
                    <a:pt x="787" y="1031"/>
                    <a:pt x="1032" y="814"/>
                    <a:pt x="1032" y="516"/>
                  </a:cubicBezTo>
                  <a:cubicBezTo>
                    <a:pt x="1032" y="244"/>
                    <a:pt x="787"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3764900" y="1622675"/>
              <a:ext cx="25775" cy="25800"/>
            </a:xfrm>
            <a:custGeom>
              <a:avLst/>
              <a:gdLst/>
              <a:ahLst/>
              <a:cxnLst/>
              <a:rect l="l" t="t" r="r" b="b"/>
              <a:pathLst>
                <a:path w="1031" h="1032" extrusionOk="0">
                  <a:moveTo>
                    <a:pt x="516" y="1"/>
                  </a:moveTo>
                  <a:cubicBezTo>
                    <a:pt x="244" y="1"/>
                    <a:pt x="0" y="245"/>
                    <a:pt x="0" y="516"/>
                  </a:cubicBezTo>
                  <a:cubicBezTo>
                    <a:pt x="0" y="787"/>
                    <a:pt x="244" y="1031"/>
                    <a:pt x="516" y="1031"/>
                  </a:cubicBezTo>
                  <a:cubicBezTo>
                    <a:pt x="787" y="1031"/>
                    <a:pt x="1031" y="787"/>
                    <a:pt x="1031" y="516"/>
                  </a:cubicBezTo>
                  <a:cubicBezTo>
                    <a:pt x="1031" y="245"/>
                    <a:pt x="787"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3764900" y="1360250"/>
              <a:ext cx="25775" cy="25125"/>
            </a:xfrm>
            <a:custGeom>
              <a:avLst/>
              <a:gdLst/>
              <a:ahLst/>
              <a:cxnLst/>
              <a:rect l="l" t="t" r="r" b="b"/>
              <a:pathLst>
                <a:path w="1031" h="1005" extrusionOk="0">
                  <a:moveTo>
                    <a:pt x="516" y="1"/>
                  </a:moveTo>
                  <a:cubicBezTo>
                    <a:pt x="244" y="1"/>
                    <a:pt x="0" y="218"/>
                    <a:pt x="0" y="516"/>
                  </a:cubicBezTo>
                  <a:cubicBezTo>
                    <a:pt x="0" y="787"/>
                    <a:pt x="244" y="1004"/>
                    <a:pt x="516" y="1004"/>
                  </a:cubicBezTo>
                  <a:cubicBezTo>
                    <a:pt x="787" y="1004"/>
                    <a:pt x="1031" y="787"/>
                    <a:pt x="1031" y="516"/>
                  </a:cubicBezTo>
                  <a:cubicBezTo>
                    <a:pt x="1031" y="218"/>
                    <a:pt x="787"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3625200" y="1288050"/>
              <a:ext cx="284150" cy="434325"/>
            </a:xfrm>
            <a:custGeom>
              <a:avLst/>
              <a:gdLst/>
              <a:ahLst/>
              <a:cxnLst/>
              <a:rect l="l" t="t" r="r" b="b"/>
              <a:pathLst>
                <a:path w="11366" h="17373" extrusionOk="0">
                  <a:moveTo>
                    <a:pt x="6104" y="1858"/>
                  </a:moveTo>
                  <a:cubicBezTo>
                    <a:pt x="6944" y="1858"/>
                    <a:pt x="7623" y="2536"/>
                    <a:pt x="7623" y="3404"/>
                  </a:cubicBezTo>
                  <a:cubicBezTo>
                    <a:pt x="7623" y="4245"/>
                    <a:pt x="6944" y="4923"/>
                    <a:pt x="6104" y="4923"/>
                  </a:cubicBezTo>
                  <a:cubicBezTo>
                    <a:pt x="5263" y="4923"/>
                    <a:pt x="4585" y="4245"/>
                    <a:pt x="4585" y="3404"/>
                  </a:cubicBezTo>
                  <a:cubicBezTo>
                    <a:pt x="4585" y="2536"/>
                    <a:pt x="5263" y="1858"/>
                    <a:pt x="6104" y="1858"/>
                  </a:cubicBezTo>
                  <a:close/>
                  <a:moveTo>
                    <a:pt x="3391" y="5086"/>
                  </a:moveTo>
                  <a:cubicBezTo>
                    <a:pt x="4232" y="5086"/>
                    <a:pt x="4910" y="5764"/>
                    <a:pt x="4910" y="6605"/>
                  </a:cubicBezTo>
                  <a:cubicBezTo>
                    <a:pt x="4910" y="7473"/>
                    <a:pt x="4232" y="8151"/>
                    <a:pt x="3391" y="8151"/>
                  </a:cubicBezTo>
                  <a:cubicBezTo>
                    <a:pt x="2550" y="8151"/>
                    <a:pt x="1872" y="7473"/>
                    <a:pt x="1872" y="6605"/>
                  </a:cubicBezTo>
                  <a:cubicBezTo>
                    <a:pt x="1872" y="5764"/>
                    <a:pt x="2550" y="5086"/>
                    <a:pt x="3391" y="5086"/>
                  </a:cubicBezTo>
                  <a:close/>
                  <a:moveTo>
                    <a:pt x="3391" y="9154"/>
                  </a:moveTo>
                  <a:cubicBezTo>
                    <a:pt x="4232" y="9154"/>
                    <a:pt x="4910" y="9832"/>
                    <a:pt x="4910" y="10673"/>
                  </a:cubicBezTo>
                  <a:cubicBezTo>
                    <a:pt x="4910" y="11541"/>
                    <a:pt x="4232" y="12219"/>
                    <a:pt x="3391" y="12219"/>
                  </a:cubicBezTo>
                  <a:cubicBezTo>
                    <a:pt x="2550" y="12219"/>
                    <a:pt x="1872" y="11541"/>
                    <a:pt x="1872" y="10673"/>
                  </a:cubicBezTo>
                  <a:cubicBezTo>
                    <a:pt x="1872" y="9832"/>
                    <a:pt x="2550" y="9154"/>
                    <a:pt x="3391" y="9154"/>
                  </a:cubicBezTo>
                  <a:close/>
                  <a:moveTo>
                    <a:pt x="6104" y="12382"/>
                  </a:moveTo>
                  <a:cubicBezTo>
                    <a:pt x="6944" y="12382"/>
                    <a:pt x="7623" y="13060"/>
                    <a:pt x="7623" y="13901"/>
                  </a:cubicBezTo>
                  <a:cubicBezTo>
                    <a:pt x="7623" y="14742"/>
                    <a:pt x="6944" y="15420"/>
                    <a:pt x="6104" y="15420"/>
                  </a:cubicBezTo>
                  <a:cubicBezTo>
                    <a:pt x="5263" y="15420"/>
                    <a:pt x="4585" y="14742"/>
                    <a:pt x="4585" y="13901"/>
                  </a:cubicBezTo>
                  <a:cubicBezTo>
                    <a:pt x="4585" y="13060"/>
                    <a:pt x="5263" y="12382"/>
                    <a:pt x="6104" y="12382"/>
                  </a:cubicBezTo>
                  <a:close/>
                  <a:moveTo>
                    <a:pt x="7407" y="0"/>
                  </a:moveTo>
                  <a:cubicBezTo>
                    <a:pt x="6917" y="0"/>
                    <a:pt x="6423" y="78"/>
                    <a:pt x="5941" y="203"/>
                  </a:cubicBezTo>
                  <a:cubicBezTo>
                    <a:pt x="4286" y="719"/>
                    <a:pt x="2740" y="1831"/>
                    <a:pt x="1710" y="3323"/>
                  </a:cubicBezTo>
                  <a:cubicBezTo>
                    <a:pt x="570" y="4842"/>
                    <a:pt x="1" y="6713"/>
                    <a:pt x="1" y="8693"/>
                  </a:cubicBezTo>
                  <a:cubicBezTo>
                    <a:pt x="1" y="10646"/>
                    <a:pt x="570" y="12490"/>
                    <a:pt x="1710" y="14037"/>
                  </a:cubicBezTo>
                  <a:cubicBezTo>
                    <a:pt x="2740" y="15528"/>
                    <a:pt x="4286" y="16613"/>
                    <a:pt x="5941" y="17156"/>
                  </a:cubicBezTo>
                  <a:cubicBezTo>
                    <a:pt x="6402" y="17291"/>
                    <a:pt x="6890" y="17373"/>
                    <a:pt x="7351" y="17373"/>
                  </a:cubicBezTo>
                  <a:cubicBezTo>
                    <a:pt x="7623" y="17373"/>
                    <a:pt x="7894" y="17319"/>
                    <a:pt x="8165" y="17291"/>
                  </a:cubicBezTo>
                  <a:cubicBezTo>
                    <a:pt x="8925" y="17156"/>
                    <a:pt x="9630" y="16830"/>
                    <a:pt x="10199" y="16342"/>
                  </a:cubicBezTo>
                  <a:cubicBezTo>
                    <a:pt x="11067" y="15637"/>
                    <a:pt x="11366" y="14742"/>
                    <a:pt x="11122" y="13765"/>
                  </a:cubicBezTo>
                  <a:cubicBezTo>
                    <a:pt x="10932" y="12924"/>
                    <a:pt x="10443" y="12138"/>
                    <a:pt x="9901" y="11324"/>
                  </a:cubicBezTo>
                  <a:cubicBezTo>
                    <a:pt x="9711" y="11026"/>
                    <a:pt x="9521" y="10755"/>
                    <a:pt x="9358" y="10456"/>
                  </a:cubicBezTo>
                  <a:cubicBezTo>
                    <a:pt x="8708" y="9371"/>
                    <a:pt x="8708" y="7961"/>
                    <a:pt x="9358" y="6876"/>
                  </a:cubicBezTo>
                  <a:cubicBezTo>
                    <a:pt x="9521" y="6578"/>
                    <a:pt x="9738" y="6279"/>
                    <a:pt x="9901" y="6008"/>
                  </a:cubicBezTo>
                  <a:cubicBezTo>
                    <a:pt x="10443" y="5194"/>
                    <a:pt x="10932" y="4408"/>
                    <a:pt x="11122" y="3594"/>
                  </a:cubicBezTo>
                  <a:cubicBezTo>
                    <a:pt x="11366" y="2617"/>
                    <a:pt x="11013" y="1722"/>
                    <a:pt x="10199" y="1017"/>
                  </a:cubicBezTo>
                  <a:cubicBezTo>
                    <a:pt x="9630" y="502"/>
                    <a:pt x="8925" y="203"/>
                    <a:pt x="8165" y="68"/>
                  </a:cubicBezTo>
                  <a:cubicBezTo>
                    <a:pt x="7915" y="21"/>
                    <a:pt x="7661" y="0"/>
                    <a:pt x="7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3933050" y="1287025"/>
              <a:ext cx="91575" cy="107825"/>
            </a:xfrm>
            <a:custGeom>
              <a:avLst/>
              <a:gdLst/>
              <a:ahLst/>
              <a:cxnLst/>
              <a:rect l="l" t="t" r="r" b="b"/>
              <a:pathLst>
                <a:path w="3663" h="4313" extrusionOk="0">
                  <a:moveTo>
                    <a:pt x="1818" y="0"/>
                  </a:moveTo>
                  <a:cubicBezTo>
                    <a:pt x="1656" y="0"/>
                    <a:pt x="1493" y="109"/>
                    <a:pt x="1384" y="272"/>
                  </a:cubicBezTo>
                  <a:lnTo>
                    <a:pt x="299" y="2170"/>
                  </a:lnTo>
                  <a:cubicBezTo>
                    <a:pt x="1" y="2713"/>
                    <a:pt x="1" y="3391"/>
                    <a:pt x="299" y="3933"/>
                  </a:cubicBezTo>
                  <a:cubicBezTo>
                    <a:pt x="381" y="4069"/>
                    <a:pt x="462" y="4204"/>
                    <a:pt x="571" y="4313"/>
                  </a:cubicBezTo>
                  <a:lnTo>
                    <a:pt x="3039" y="4313"/>
                  </a:lnTo>
                  <a:cubicBezTo>
                    <a:pt x="3147" y="4204"/>
                    <a:pt x="3256" y="4069"/>
                    <a:pt x="3310" y="3933"/>
                  </a:cubicBezTo>
                  <a:cubicBezTo>
                    <a:pt x="3663" y="3391"/>
                    <a:pt x="3663" y="2713"/>
                    <a:pt x="3364" y="2170"/>
                  </a:cubicBezTo>
                  <a:lnTo>
                    <a:pt x="2279" y="272"/>
                  </a:lnTo>
                  <a:cubicBezTo>
                    <a:pt x="2171" y="109"/>
                    <a:pt x="2008"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3923575" y="1420600"/>
              <a:ext cx="108525" cy="71900"/>
            </a:xfrm>
            <a:custGeom>
              <a:avLst/>
              <a:gdLst/>
              <a:ahLst/>
              <a:cxnLst/>
              <a:rect l="l" t="t" r="r" b="b"/>
              <a:pathLst>
                <a:path w="4341" h="2876" extrusionOk="0">
                  <a:moveTo>
                    <a:pt x="1221" y="1"/>
                  </a:moveTo>
                  <a:cubicBezTo>
                    <a:pt x="868" y="1"/>
                    <a:pt x="570" y="136"/>
                    <a:pt x="326" y="353"/>
                  </a:cubicBezTo>
                  <a:cubicBezTo>
                    <a:pt x="109" y="597"/>
                    <a:pt x="0" y="950"/>
                    <a:pt x="27" y="1276"/>
                  </a:cubicBezTo>
                  <a:lnTo>
                    <a:pt x="217" y="2876"/>
                  </a:lnTo>
                  <a:lnTo>
                    <a:pt x="4177" y="2876"/>
                  </a:lnTo>
                  <a:lnTo>
                    <a:pt x="4313" y="1276"/>
                  </a:lnTo>
                  <a:cubicBezTo>
                    <a:pt x="4340" y="950"/>
                    <a:pt x="4232" y="597"/>
                    <a:pt x="4015" y="353"/>
                  </a:cubicBezTo>
                  <a:cubicBezTo>
                    <a:pt x="3770" y="136"/>
                    <a:pt x="3445"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3931025" y="1517575"/>
              <a:ext cx="94950" cy="203450"/>
            </a:xfrm>
            <a:custGeom>
              <a:avLst/>
              <a:gdLst/>
              <a:ahLst/>
              <a:cxnLst/>
              <a:rect l="l" t="t" r="r" b="b"/>
              <a:pathLst>
                <a:path w="3798" h="8138" extrusionOk="0">
                  <a:moveTo>
                    <a:pt x="1" y="0"/>
                  </a:moveTo>
                  <a:lnTo>
                    <a:pt x="652" y="6998"/>
                  </a:lnTo>
                  <a:cubicBezTo>
                    <a:pt x="706" y="7649"/>
                    <a:pt x="1275" y="8138"/>
                    <a:pt x="1899" y="8138"/>
                  </a:cubicBezTo>
                  <a:cubicBezTo>
                    <a:pt x="2550" y="8138"/>
                    <a:pt x="3093" y="7676"/>
                    <a:pt x="3147" y="6998"/>
                  </a:cubicBezTo>
                  <a:lnTo>
                    <a:pt x="3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49"/>
          <p:cNvGrpSpPr/>
          <p:nvPr/>
        </p:nvGrpSpPr>
        <p:grpSpPr>
          <a:xfrm>
            <a:off x="1879913" y="3157154"/>
            <a:ext cx="297025" cy="406875"/>
            <a:chOff x="1554300" y="2288575"/>
            <a:chExt cx="297025" cy="406875"/>
          </a:xfrm>
        </p:grpSpPr>
        <p:sp>
          <p:nvSpPr>
            <p:cNvPr id="1438" name="Google Shape;1438;p49"/>
            <p:cNvSpPr/>
            <p:nvPr/>
          </p:nvSpPr>
          <p:spPr>
            <a:xfrm>
              <a:off x="1554300" y="2452675"/>
              <a:ext cx="297025" cy="50875"/>
            </a:xfrm>
            <a:custGeom>
              <a:avLst/>
              <a:gdLst/>
              <a:ahLst/>
              <a:cxnLst/>
              <a:rect l="l" t="t" r="r" b="b"/>
              <a:pathLst>
                <a:path w="11881" h="2035" extrusionOk="0">
                  <a:moveTo>
                    <a:pt x="1031" y="0"/>
                  </a:moveTo>
                  <a:cubicBezTo>
                    <a:pt x="462" y="0"/>
                    <a:pt x="0" y="434"/>
                    <a:pt x="0" y="1031"/>
                  </a:cubicBezTo>
                  <a:cubicBezTo>
                    <a:pt x="0" y="1600"/>
                    <a:pt x="462" y="2034"/>
                    <a:pt x="1031" y="2034"/>
                  </a:cubicBezTo>
                  <a:lnTo>
                    <a:pt x="10850" y="2034"/>
                  </a:lnTo>
                  <a:cubicBezTo>
                    <a:pt x="11447" y="2034"/>
                    <a:pt x="11881" y="1600"/>
                    <a:pt x="11881" y="1031"/>
                  </a:cubicBezTo>
                  <a:cubicBezTo>
                    <a:pt x="11881" y="488"/>
                    <a:pt x="11392" y="0"/>
                    <a:pt x="108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1589550" y="2529300"/>
              <a:ext cx="227875" cy="166150"/>
            </a:xfrm>
            <a:custGeom>
              <a:avLst/>
              <a:gdLst/>
              <a:ahLst/>
              <a:cxnLst/>
              <a:rect l="l" t="t" r="r" b="b"/>
              <a:pathLst>
                <a:path w="9115" h="6646" extrusionOk="0">
                  <a:moveTo>
                    <a:pt x="2903" y="1519"/>
                  </a:moveTo>
                  <a:lnTo>
                    <a:pt x="2903" y="2523"/>
                  </a:lnTo>
                  <a:lnTo>
                    <a:pt x="1574" y="2523"/>
                  </a:lnTo>
                  <a:cubicBezTo>
                    <a:pt x="1547" y="2197"/>
                    <a:pt x="1466" y="1845"/>
                    <a:pt x="1438" y="1519"/>
                  </a:cubicBezTo>
                  <a:close/>
                  <a:moveTo>
                    <a:pt x="5182" y="1519"/>
                  </a:moveTo>
                  <a:lnTo>
                    <a:pt x="5182" y="2523"/>
                  </a:lnTo>
                  <a:lnTo>
                    <a:pt x="3934" y="2523"/>
                  </a:lnTo>
                  <a:lnTo>
                    <a:pt x="3934" y="1519"/>
                  </a:lnTo>
                  <a:close/>
                  <a:moveTo>
                    <a:pt x="7623" y="1519"/>
                  </a:moveTo>
                  <a:cubicBezTo>
                    <a:pt x="7596" y="1845"/>
                    <a:pt x="7514" y="2197"/>
                    <a:pt x="7487" y="2523"/>
                  </a:cubicBezTo>
                  <a:lnTo>
                    <a:pt x="6158" y="2523"/>
                  </a:lnTo>
                  <a:lnTo>
                    <a:pt x="6158" y="1519"/>
                  </a:lnTo>
                  <a:close/>
                  <a:moveTo>
                    <a:pt x="2903" y="3553"/>
                  </a:moveTo>
                  <a:lnTo>
                    <a:pt x="2903" y="4557"/>
                  </a:lnTo>
                  <a:lnTo>
                    <a:pt x="1655" y="4557"/>
                  </a:lnTo>
                  <a:lnTo>
                    <a:pt x="1655" y="3933"/>
                  </a:lnTo>
                  <a:lnTo>
                    <a:pt x="1655" y="3553"/>
                  </a:lnTo>
                  <a:close/>
                  <a:moveTo>
                    <a:pt x="5182" y="3553"/>
                  </a:moveTo>
                  <a:lnTo>
                    <a:pt x="5182" y="4557"/>
                  </a:lnTo>
                  <a:lnTo>
                    <a:pt x="3934" y="4557"/>
                  </a:lnTo>
                  <a:lnTo>
                    <a:pt x="3934" y="3553"/>
                  </a:lnTo>
                  <a:close/>
                  <a:moveTo>
                    <a:pt x="7406" y="3553"/>
                  </a:moveTo>
                  <a:lnTo>
                    <a:pt x="7406" y="3906"/>
                  </a:lnTo>
                  <a:lnTo>
                    <a:pt x="7406" y="4557"/>
                  </a:lnTo>
                  <a:lnTo>
                    <a:pt x="6158" y="4557"/>
                  </a:lnTo>
                  <a:lnTo>
                    <a:pt x="6158" y="3553"/>
                  </a:lnTo>
                  <a:close/>
                  <a:moveTo>
                    <a:pt x="1" y="0"/>
                  </a:moveTo>
                  <a:cubicBezTo>
                    <a:pt x="435" y="1248"/>
                    <a:pt x="625" y="2577"/>
                    <a:pt x="625" y="3933"/>
                  </a:cubicBezTo>
                  <a:lnTo>
                    <a:pt x="625" y="6130"/>
                  </a:lnTo>
                  <a:cubicBezTo>
                    <a:pt x="625" y="6401"/>
                    <a:pt x="869" y="6645"/>
                    <a:pt x="1140" y="6645"/>
                  </a:cubicBezTo>
                  <a:cubicBezTo>
                    <a:pt x="1411" y="6645"/>
                    <a:pt x="1655" y="6401"/>
                    <a:pt x="1655" y="6130"/>
                  </a:cubicBezTo>
                  <a:lnTo>
                    <a:pt x="1655" y="5588"/>
                  </a:lnTo>
                  <a:lnTo>
                    <a:pt x="2903" y="5588"/>
                  </a:lnTo>
                  <a:lnTo>
                    <a:pt x="2903" y="6130"/>
                  </a:lnTo>
                  <a:cubicBezTo>
                    <a:pt x="2903" y="6401"/>
                    <a:pt x="3147" y="6645"/>
                    <a:pt x="3418" y="6645"/>
                  </a:cubicBezTo>
                  <a:cubicBezTo>
                    <a:pt x="3690" y="6645"/>
                    <a:pt x="3934" y="6401"/>
                    <a:pt x="3934" y="6130"/>
                  </a:cubicBezTo>
                  <a:lnTo>
                    <a:pt x="3934" y="5588"/>
                  </a:lnTo>
                  <a:lnTo>
                    <a:pt x="5182" y="5588"/>
                  </a:lnTo>
                  <a:lnTo>
                    <a:pt x="5182" y="6130"/>
                  </a:lnTo>
                  <a:cubicBezTo>
                    <a:pt x="5182" y="6401"/>
                    <a:pt x="5399" y="6645"/>
                    <a:pt x="5697" y="6645"/>
                  </a:cubicBezTo>
                  <a:cubicBezTo>
                    <a:pt x="5968" y="6645"/>
                    <a:pt x="6185" y="6401"/>
                    <a:pt x="6185" y="6130"/>
                  </a:cubicBezTo>
                  <a:lnTo>
                    <a:pt x="6185" y="5588"/>
                  </a:lnTo>
                  <a:lnTo>
                    <a:pt x="7433" y="5588"/>
                  </a:lnTo>
                  <a:lnTo>
                    <a:pt x="7433" y="6130"/>
                  </a:lnTo>
                  <a:cubicBezTo>
                    <a:pt x="7433" y="6401"/>
                    <a:pt x="7677" y="6645"/>
                    <a:pt x="7948" y="6645"/>
                  </a:cubicBezTo>
                  <a:cubicBezTo>
                    <a:pt x="8219" y="6645"/>
                    <a:pt x="8464" y="6401"/>
                    <a:pt x="8464" y="6130"/>
                  </a:cubicBezTo>
                  <a:lnTo>
                    <a:pt x="8464" y="3933"/>
                  </a:lnTo>
                  <a:cubicBezTo>
                    <a:pt x="8464" y="2577"/>
                    <a:pt x="8708" y="1248"/>
                    <a:pt x="9115" y="0"/>
                  </a:cubicBezTo>
                  <a:lnTo>
                    <a:pt x="8030" y="0"/>
                  </a:lnTo>
                  <a:cubicBezTo>
                    <a:pt x="7948" y="163"/>
                    <a:pt x="7921" y="326"/>
                    <a:pt x="7867" y="488"/>
                  </a:cubicBezTo>
                  <a:lnTo>
                    <a:pt x="6158" y="488"/>
                  </a:lnTo>
                  <a:lnTo>
                    <a:pt x="6158" y="0"/>
                  </a:lnTo>
                  <a:lnTo>
                    <a:pt x="5154" y="0"/>
                  </a:lnTo>
                  <a:lnTo>
                    <a:pt x="5154" y="488"/>
                  </a:lnTo>
                  <a:lnTo>
                    <a:pt x="3934" y="488"/>
                  </a:lnTo>
                  <a:lnTo>
                    <a:pt x="3934" y="0"/>
                  </a:lnTo>
                  <a:lnTo>
                    <a:pt x="2903" y="0"/>
                  </a:lnTo>
                  <a:lnTo>
                    <a:pt x="2903" y="488"/>
                  </a:lnTo>
                  <a:lnTo>
                    <a:pt x="1221" y="488"/>
                  </a:lnTo>
                  <a:cubicBezTo>
                    <a:pt x="1167" y="326"/>
                    <a:pt x="1113" y="163"/>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1715000" y="2288575"/>
              <a:ext cx="50900" cy="88175"/>
            </a:xfrm>
            <a:custGeom>
              <a:avLst/>
              <a:gdLst/>
              <a:ahLst/>
              <a:cxnLst/>
              <a:rect l="l" t="t" r="r" b="b"/>
              <a:pathLst>
                <a:path w="2036" h="3527" extrusionOk="0">
                  <a:moveTo>
                    <a:pt x="1" y="0"/>
                  </a:moveTo>
                  <a:lnTo>
                    <a:pt x="1" y="3526"/>
                  </a:lnTo>
                  <a:lnTo>
                    <a:pt x="1032" y="3526"/>
                  </a:lnTo>
                  <a:cubicBezTo>
                    <a:pt x="1140" y="2523"/>
                    <a:pt x="1493" y="1628"/>
                    <a:pt x="1981" y="868"/>
                  </a:cubicBezTo>
                  <a:lnTo>
                    <a:pt x="2035" y="841"/>
                  </a:lnTo>
                  <a:cubicBezTo>
                    <a:pt x="1438" y="407"/>
                    <a:pt x="760" y="82"/>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1639050" y="2288575"/>
              <a:ext cx="50900" cy="88175"/>
            </a:xfrm>
            <a:custGeom>
              <a:avLst/>
              <a:gdLst/>
              <a:ahLst/>
              <a:cxnLst/>
              <a:rect l="l" t="t" r="r" b="b"/>
              <a:pathLst>
                <a:path w="2036" h="3527" extrusionOk="0">
                  <a:moveTo>
                    <a:pt x="2035" y="0"/>
                  </a:moveTo>
                  <a:cubicBezTo>
                    <a:pt x="1303" y="82"/>
                    <a:pt x="571" y="407"/>
                    <a:pt x="1" y="841"/>
                  </a:cubicBezTo>
                  <a:lnTo>
                    <a:pt x="28" y="868"/>
                  </a:lnTo>
                  <a:cubicBezTo>
                    <a:pt x="598" y="1628"/>
                    <a:pt x="923" y="2523"/>
                    <a:pt x="1005" y="3526"/>
                  </a:cubicBezTo>
                  <a:lnTo>
                    <a:pt x="2035" y="3526"/>
                  </a:lnTo>
                  <a:lnTo>
                    <a:pt x="20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1601775" y="2327900"/>
              <a:ext cx="36625" cy="48850"/>
            </a:xfrm>
            <a:custGeom>
              <a:avLst/>
              <a:gdLst/>
              <a:ahLst/>
              <a:cxnLst/>
              <a:rect l="l" t="t" r="r" b="b"/>
              <a:pathLst>
                <a:path w="1465" h="1954" extrusionOk="0">
                  <a:moveTo>
                    <a:pt x="787" y="0"/>
                  </a:moveTo>
                  <a:cubicBezTo>
                    <a:pt x="380" y="543"/>
                    <a:pt x="81" y="1221"/>
                    <a:pt x="0" y="1953"/>
                  </a:cubicBezTo>
                  <a:lnTo>
                    <a:pt x="1465" y="1953"/>
                  </a:lnTo>
                  <a:cubicBezTo>
                    <a:pt x="1411" y="1221"/>
                    <a:pt x="1166" y="543"/>
                    <a:pt x="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1659400" y="2401800"/>
              <a:ext cx="30550" cy="25800"/>
            </a:xfrm>
            <a:custGeom>
              <a:avLst/>
              <a:gdLst/>
              <a:ahLst/>
              <a:cxnLst/>
              <a:rect l="l" t="t" r="r" b="b"/>
              <a:pathLst>
                <a:path w="1222" h="1032" extrusionOk="0">
                  <a:moveTo>
                    <a:pt x="191" y="1"/>
                  </a:moveTo>
                  <a:cubicBezTo>
                    <a:pt x="136" y="353"/>
                    <a:pt x="109" y="679"/>
                    <a:pt x="1" y="1032"/>
                  </a:cubicBezTo>
                  <a:lnTo>
                    <a:pt x="1221" y="1032"/>
                  </a:lnTo>
                  <a:lnTo>
                    <a:pt x="12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1602450" y="2401800"/>
              <a:ext cx="36625" cy="25800"/>
            </a:xfrm>
            <a:custGeom>
              <a:avLst/>
              <a:gdLst/>
              <a:ahLst/>
              <a:cxnLst/>
              <a:rect l="l" t="t" r="r" b="b"/>
              <a:pathLst>
                <a:path w="1465" h="1032" extrusionOk="0">
                  <a:moveTo>
                    <a:pt x="0" y="1"/>
                  </a:moveTo>
                  <a:cubicBezTo>
                    <a:pt x="54" y="353"/>
                    <a:pt x="136" y="706"/>
                    <a:pt x="271" y="1032"/>
                  </a:cubicBezTo>
                  <a:lnTo>
                    <a:pt x="1248" y="1032"/>
                  </a:lnTo>
                  <a:cubicBezTo>
                    <a:pt x="1329" y="706"/>
                    <a:pt x="1411" y="353"/>
                    <a:pt x="14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1767225" y="2401800"/>
              <a:ext cx="36650" cy="25800"/>
            </a:xfrm>
            <a:custGeom>
              <a:avLst/>
              <a:gdLst/>
              <a:ahLst/>
              <a:cxnLst/>
              <a:rect l="l" t="t" r="r" b="b"/>
              <a:pathLst>
                <a:path w="1466" h="1032" extrusionOk="0">
                  <a:moveTo>
                    <a:pt x="0" y="1"/>
                  </a:moveTo>
                  <a:cubicBezTo>
                    <a:pt x="27" y="353"/>
                    <a:pt x="109" y="706"/>
                    <a:pt x="244" y="1032"/>
                  </a:cubicBezTo>
                  <a:lnTo>
                    <a:pt x="1194" y="1032"/>
                  </a:lnTo>
                  <a:cubicBezTo>
                    <a:pt x="1329" y="706"/>
                    <a:pt x="1384" y="353"/>
                    <a:pt x="14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1767225" y="2327900"/>
              <a:ext cx="36650" cy="48850"/>
            </a:xfrm>
            <a:custGeom>
              <a:avLst/>
              <a:gdLst/>
              <a:ahLst/>
              <a:cxnLst/>
              <a:rect l="l" t="t" r="r" b="b"/>
              <a:pathLst>
                <a:path w="1466" h="1954" extrusionOk="0">
                  <a:moveTo>
                    <a:pt x="678" y="0"/>
                  </a:moveTo>
                  <a:cubicBezTo>
                    <a:pt x="299" y="543"/>
                    <a:pt x="82" y="1221"/>
                    <a:pt x="0" y="1953"/>
                  </a:cubicBezTo>
                  <a:lnTo>
                    <a:pt x="1465" y="1953"/>
                  </a:lnTo>
                  <a:cubicBezTo>
                    <a:pt x="1357" y="1221"/>
                    <a:pt x="1085" y="543"/>
                    <a:pt x="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1715675" y="2401800"/>
              <a:ext cx="30550" cy="25800"/>
            </a:xfrm>
            <a:custGeom>
              <a:avLst/>
              <a:gdLst/>
              <a:ahLst/>
              <a:cxnLst/>
              <a:rect l="l" t="t" r="r" b="b"/>
              <a:pathLst>
                <a:path w="1222" h="1032" extrusionOk="0">
                  <a:moveTo>
                    <a:pt x="1" y="1"/>
                  </a:moveTo>
                  <a:lnTo>
                    <a:pt x="1" y="1032"/>
                  </a:lnTo>
                  <a:lnTo>
                    <a:pt x="1221" y="1032"/>
                  </a:lnTo>
                  <a:cubicBezTo>
                    <a:pt x="1113" y="679"/>
                    <a:pt x="1059" y="353"/>
                    <a:pt x="1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9"/>
          <p:cNvGrpSpPr/>
          <p:nvPr/>
        </p:nvGrpSpPr>
        <p:grpSpPr>
          <a:xfrm>
            <a:off x="1811763" y="1500291"/>
            <a:ext cx="433325" cy="434000"/>
            <a:chOff x="-361325" y="4147900"/>
            <a:chExt cx="433325" cy="434000"/>
          </a:xfrm>
        </p:grpSpPr>
        <p:sp>
          <p:nvSpPr>
            <p:cNvPr id="1449" name="Google Shape;1449;p49"/>
            <p:cNvSpPr/>
            <p:nvPr/>
          </p:nvSpPr>
          <p:spPr>
            <a:xfrm>
              <a:off x="-132125" y="4147900"/>
              <a:ext cx="204125" cy="297025"/>
            </a:xfrm>
            <a:custGeom>
              <a:avLst/>
              <a:gdLst/>
              <a:ahLst/>
              <a:cxnLst/>
              <a:rect l="l" t="t" r="r" b="b"/>
              <a:pathLst>
                <a:path w="8165" h="11881" extrusionOk="0">
                  <a:moveTo>
                    <a:pt x="4069" y="2035"/>
                  </a:moveTo>
                  <a:cubicBezTo>
                    <a:pt x="4340" y="2035"/>
                    <a:pt x="4557" y="2279"/>
                    <a:pt x="4557" y="2550"/>
                  </a:cubicBezTo>
                  <a:lnTo>
                    <a:pt x="4557" y="3391"/>
                  </a:lnTo>
                  <a:lnTo>
                    <a:pt x="6266" y="3391"/>
                  </a:lnTo>
                  <a:cubicBezTo>
                    <a:pt x="6537" y="3391"/>
                    <a:pt x="6781" y="3635"/>
                    <a:pt x="6781" y="3906"/>
                  </a:cubicBezTo>
                  <a:cubicBezTo>
                    <a:pt x="6781" y="4178"/>
                    <a:pt x="6537" y="4422"/>
                    <a:pt x="6266" y="4422"/>
                  </a:cubicBezTo>
                  <a:lnTo>
                    <a:pt x="5886" y="4422"/>
                  </a:lnTo>
                  <a:cubicBezTo>
                    <a:pt x="5778" y="5235"/>
                    <a:pt x="5425" y="5941"/>
                    <a:pt x="4910" y="6510"/>
                  </a:cubicBezTo>
                  <a:cubicBezTo>
                    <a:pt x="5290" y="6673"/>
                    <a:pt x="5696" y="6782"/>
                    <a:pt x="6103" y="6782"/>
                  </a:cubicBezTo>
                  <a:cubicBezTo>
                    <a:pt x="6374" y="6782"/>
                    <a:pt x="6591" y="7026"/>
                    <a:pt x="6591" y="7297"/>
                  </a:cubicBezTo>
                  <a:cubicBezTo>
                    <a:pt x="6591" y="7568"/>
                    <a:pt x="6374" y="7812"/>
                    <a:pt x="6103" y="7812"/>
                  </a:cubicBezTo>
                  <a:cubicBezTo>
                    <a:pt x="5344" y="7812"/>
                    <a:pt x="4639" y="7595"/>
                    <a:pt x="4069" y="7216"/>
                  </a:cubicBezTo>
                  <a:cubicBezTo>
                    <a:pt x="3472" y="7595"/>
                    <a:pt x="2767" y="7812"/>
                    <a:pt x="2035" y="7812"/>
                  </a:cubicBezTo>
                  <a:cubicBezTo>
                    <a:pt x="1763" y="7812"/>
                    <a:pt x="1519" y="7568"/>
                    <a:pt x="1519" y="7297"/>
                  </a:cubicBezTo>
                  <a:cubicBezTo>
                    <a:pt x="1519" y="7026"/>
                    <a:pt x="1763" y="6782"/>
                    <a:pt x="2035" y="6782"/>
                  </a:cubicBezTo>
                  <a:cubicBezTo>
                    <a:pt x="2442" y="6782"/>
                    <a:pt x="2848" y="6673"/>
                    <a:pt x="3201" y="6510"/>
                  </a:cubicBezTo>
                  <a:cubicBezTo>
                    <a:pt x="2713" y="5941"/>
                    <a:pt x="2333" y="5181"/>
                    <a:pt x="2225" y="4422"/>
                  </a:cubicBezTo>
                  <a:lnTo>
                    <a:pt x="1845" y="4422"/>
                  </a:lnTo>
                  <a:cubicBezTo>
                    <a:pt x="1574" y="4422"/>
                    <a:pt x="1357" y="4178"/>
                    <a:pt x="1357" y="3906"/>
                  </a:cubicBezTo>
                  <a:cubicBezTo>
                    <a:pt x="1357" y="3635"/>
                    <a:pt x="1574" y="3391"/>
                    <a:pt x="1845" y="3391"/>
                  </a:cubicBezTo>
                  <a:lnTo>
                    <a:pt x="3554" y="3391"/>
                  </a:lnTo>
                  <a:lnTo>
                    <a:pt x="3554" y="2550"/>
                  </a:lnTo>
                  <a:cubicBezTo>
                    <a:pt x="3554" y="2279"/>
                    <a:pt x="3798" y="2035"/>
                    <a:pt x="4069" y="2035"/>
                  </a:cubicBezTo>
                  <a:close/>
                  <a:moveTo>
                    <a:pt x="489" y="1"/>
                  </a:moveTo>
                  <a:cubicBezTo>
                    <a:pt x="217" y="1"/>
                    <a:pt x="0" y="245"/>
                    <a:pt x="0" y="516"/>
                  </a:cubicBezTo>
                  <a:lnTo>
                    <a:pt x="0" y="9331"/>
                  </a:lnTo>
                  <a:cubicBezTo>
                    <a:pt x="0" y="9602"/>
                    <a:pt x="217" y="9847"/>
                    <a:pt x="489" y="9847"/>
                  </a:cubicBezTo>
                  <a:lnTo>
                    <a:pt x="5371" y="9847"/>
                  </a:lnTo>
                  <a:lnTo>
                    <a:pt x="7270" y="11745"/>
                  </a:lnTo>
                  <a:cubicBezTo>
                    <a:pt x="7378" y="11827"/>
                    <a:pt x="7514" y="11881"/>
                    <a:pt x="7649" y="11881"/>
                  </a:cubicBezTo>
                  <a:cubicBezTo>
                    <a:pt x="7731" y="11881"/>
                    <a:pt x="7785" y="11881"/>
                    <a:pt x="7866" y="11827"/>
                  </a:cubicBezTo>
                  <a:cubicBezTo>
                    <a:pt x="8056" y="11772"/>
                    <a:pt x="8165" y="11555"/>
                    <a:pt x="8165" y="11365"/>
                  </a:cubicBezTo>
                  <a:lnTo>
                    <a:pt x="8165" y="516"/>
                  </a:lnTo>
                  <a:cubicBezTo>
                    <a:pt x="8138" y="218"/>
                    <a:pt x="7893" y="1"/>
                    <a:pt x="76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50075" y="4258425"/>
              <a:ext cx="40025" cy="38000"/>
            </a:xfrm>
            <a:custGeom>
              <a:avLst/>
              <a:gdLst/>
              <a:ahLst/>
              <a:cxnLst/>
              <a:rect l="l" t="t" r="r" b="b"/>
              <a:pathLst>
                <a:path w="1601" h="1520" extrusionOk="0">
                  <a:moveTo>
                    <a:pt x="0" y="1"/>
                  </a:moveTo>
                  <a:cubicBezTo>
                    <a:pt x="82" y="570"/>
                    <a:pt x="380" y="1113"/>
                    <a:pt x="787" y="1520"/>
                  </a:cubicBezTo>
                  <a:cubicBezTo>
                    <a:pt x="1194" y="1113"/>
                    <a:pt x="1492" y="570"/>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277250" y="4379125"/>
              <a:ext cx="34625" cy="46150"/>
            </a:xfrm>
            <a:custGeom>
              <a:avLst/>
              <a:gdLst/>
              <a:ahLst/>
              <a:cxnLst/>
              <a:rect l="l" t="t" r="r" b="b"/>
              <a:pathLst>
                <a:path w="1385" h="1846" extrusionOk="0">
                  <a:moveTo>
                    <a:pt x="706" y="1"/>
                  </a:moveTo>
                  <a:lnTo>
                    <a:pt x="1" y="1845"/>
                  </a:lnTo>
                  <a:lnTo>
                    <a:pt x="1384" y="1845"/>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361325" y="4285550"/>
              <a:ext cx="204125" cy="296350"/>
            </a:xfrm>
            <a:custGeom>
              <a:avLst/>
              <a:gdLst/>
              <a:ahLst/>
              <a:cxnLst/>
              <a:rect l="l" t="t" r="r" b="b"/>
              <a:pathLst>
                <a:path w="8165" h="11854" extrusionOk="0">
                  <a:moveTo>
                    <a:pt x="4096" y="2062"/>
                  </a:moveTo>
                  <a:cubicBezTo>
                    <a:pt x="4340" y="2062"/>
                    <a:pt x="4584" y="2198"/>
                    <a:pt x="4693" y="2442"/>
                  </a:cubicBezTo>
                  <a:lnTo>
                    <a:pt x="6456" y="7107"/>
                  </a:lnTo>
                  <a:cubicBezTo>
                    <a:pt x="6510" y="7351"/>
                    <a:pt x="6375" y="7650"/>
                    <a:pt x="6103" y="7758"/>
                  </a:cubicBezTo>
                  <a:cubicBezTo>
                    <a:pt x="6049" y="7785"/>
                    <a:pt x="5968" y="7785"/>
                    <a:pt x="5941" y="7785"/>
                  </a:cubicBezTo>
                  <a:cubicBezTo>
                    <a:pt x="5724" y="7785"/>
                    <a:pt x="5534" y="7650"/>
                    <a:pt x="5452" y="7460"/>
                  </a:cubicBezTo>
                  <a:lnTo>
                    <a:pt x="5154" y="6592"/>
                  </a:lnTo>
                  <a:lnTo>
                    <a:pt x="2984" y="6592"/>
                  </a:lnTo>
                  <a:lnTo>
                    <a:pt x="2686" y="7460"/>
                  </a:lnTo>
                  <a:cubicBezTo>
                    <a:pt x="2603" y="7667"/>
                    <a:pt x="2408" y="7796"/>
                    <a:pt x="2212" y="7796"/>
                  </a:cubicBezTo>
                  <a:cubicBezTo>
                    <a:pt x="2152" y="7796"/>
                    <a:pt x="2092" y="7784"/>
                    <a:pt x="2035" y="7758"/>
                  </a:cubicBezTo>
                  <a:cubicBezTo>
                    <a:pt x="1764" y="7650"/>
                    <a:pt x="1628" y="7351"/>
                    <a:pt x="1736" y="7107"/>
                  </a:cubicBezTo>
                  <a:lnTo>
                    <a:pt x="3527" y="2442"/>
                  </a:lnTo>
                  <a:cubicBezTo>
                    <a:pt x="3635" y="2198"/>
                    <a:pt x="3825" y="2062"/>
                    <a:pt x="4096" y="2062"/>
                  </a:cubicBezTo>
                  <a:close/>
                  <a:moveTo>
                    <a:pt x="516" y="1"/>
                  </a:moveTo>
                  <a:cubicBezTo>
                    <a:pt x="245" y="1"/>
                    <a:pt x="0" y="218"/>
                    <a:pt x="0" y="489"/>
                  </a:cubicBezTo>
                  <a:lnTo>
                    <a:pt x="0" y="11338"/>
                  </a:lnTo>
                  <a:cubicBezTo>
                    <a:pt x="0" y="11555"/>
                    <a:pt x="136" y="11745"/>
                    <a:pt x="299" y="11827"/>
                  </a:cubicBezTo>
                  <a:cubicBezTo>
                    <a:pt x="380" y="11854"/>
                    <a:pt x="462" y="11854"/>
                    <a:pt x="516" y="11854"/>
                  </a:cubicBezTo>
                  <a:cubicBezTo>
                    <a:pt x="651" y="11854"/>
                    <a:pt x="787" y="11800"/>
                    <a:pt x="896" y="11718"/>
                  </a:cubicBezTo>
                  <a:lnTo>
                    <a:pt x="2794" y="9820"/>
                  </a:lnTo>
                  <a:lnTo>
                    <a:pt x="7677" y="9820"/>
                  </a:lnTo>
                  <a:cubicBezTo>
                    <a:pt x="7948" y="9820"/>
                    <a:pt x="8165" y="9575"/>
                    <a:pt x="8165" y="9304"/>
                  </a:cubicBezTo>
                  <a:lnTo>
                    <a:pt x="8165" y="489"/>
                  </a:lnTo>
                  <a:cubicBezTo>
                    <a:pt x="8138" y="191"/>
                    <a:pt x="7894" y="1"/>
                    <a:pt x="76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9"/>
          <p:cNvGrpSpPr/>
          <p:nvPr/>
        </p:nvGrpSpPr>
        <p:grpSpPr>
          <a:xfrm>
            <a:off x="6898905" y="3130029"/>
            <a:ext cx="433325" cy="434675"/>
            <a:chOff x="4888500" y="4065175"/>
            <a:chExt cx="433325" cy="434675"/>
          </a:xfrm>
        </p:grpSpPr>
        <p:sp>
          <p:nvSpPr>
            <p:cNvPr id="1454" name="Google Shape;1454;p49"/>
            <p:cNvSpPr/>
            <p:nvPr/>
          </p:nvSpPr>
          <p:spPr>
            <a:xfrm>
              <a:off x="4888500" y="4329625"/>
              <a:ext cx="262450" cy="169550"/>
            </a:xfrm>
            <a:custGeom>
              <a:avLst/>
              <a:gdLst/>
              <a:ahLst/>
              <a:cxnLst/>
              <a:rect l="l" t="t" r="r" b="b"/>
              <a:pathLst>
                <a:path w="10498" h="6782" extrusionOk="0">
                  <a:moveTo>
                    <a:pt x="1" y="1"/>
                  </a:moveTo>
                  <a:lnTo>
                    <a:pt x="1" y="1520"/>
                  </a:lnTo>
                  <a:cubicBezTo>
                    <a:pt x="1" y="4395"/>
                    <a:pt x="2360" y="6782"/>
                    <a:pt x="5235" y="6782"/>
                  </a:cubicBezTo>
                  <a:cubicBezTo>
                    <a:pt x="8138" y="6782"/>
                    <a:pt x="10497" y="4395"/>
                    <a:pt x="10497" y="1520"/>
                  </a:cubicBezTo>
                  <a:lnTo>
                    <a:pt x="104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5032250" y="4168250"/>
              <a:ext cx="118700" cy="135650"/>
            </a:xfrm>
            <a:custGeom>
              <a:avLst/>
              <a:gdLst/>
              <a:ahLst/>
              <a:cxnLst/>
              <a:rect l="l" t="t" r="r" b="b"/>
              <a:pathLst>
                <a:path w="4748" h="5426" extrusionOk="0">
                  <a:moveTo>
                    <a:pt x="1" y="0"/>
                  </a:moveTo>
                  <a:lnTo>
                    <a:pt x="1" y="2143"/>
                  </a:lnTo>
                  <a:cubicBezTo>
                    <a:pt x="570" y="2333"/>
                    <a:pt x="1031" y="2930"/>
                    <a:pt x="1031" y="3554"/>
                  </a:cubicBezTo>
                  <a:lnTo>
                    <a:pt x="1031" y="4910"/>
                  </a:lnTo>
                  <a:cubicBezTo>
                    <a:pt x="1031" y="5100"/>
                    <a:pt x="977" y="5262"/>
                    <a:pt x="923" y="5425"/>
                  </a:cubicBezTo>
                  <a:lnTo>
                    <a:pt x="4747" y="5425"/>
                  </a:lnTo>
                  <a:lnTo>
                    <a:pt x="4747" y="3906"/>
                  </a:lnTo>
                  <a:cubicBezTo>
                    <a:pt x="4747" y="1763"/>
                    <a:pt x="2984" y="0"/>
                    <a:pt x="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4888500" y="4168250"/>
              <a:ext cx="118700" cy="135650"/>
            </a:xfrm>
            <a:custGeom>
              <a:avLst/>
              <a:gdLst/>
              <a:ahLst/>
              <a:cxnLst/>
              <a:rect l="l" t="t" r="r" b="b"/>
              <a:pathLst>
                <a:path w="4748" h="5426" extrusionOk="0">
                  <a:moveTo>
                    <a:pt x="3879" y="0"/>
                  </a:moveTo>
                  <a:cubicBezTo>
                    <a:pt x="1764" y="0"/>
                    <a:pt x="1" y="1763"/>
                    <a:pt x="1" y="3906"/>
                  </a:cubicBezTo>
                  <a:lnTo>
                    <a:pt x="1" y="5425"/>
                  </a:lnTo>
                  <a:lnTo>
                    <a:pt x="3825" y="5425"/>
                  </a:lnTo>
                  <a:cubicBezTo>
                    <a:pt x="3744" y="5262"/>
                    <a:pt x="3716" y="5100"/>
                    <a:pt x="3716" y="4910"/>
                  </a:cubicBezTo>
                  <a:lnTo>
                    <a:pt x="3716" y="3554"/>
                  </a:lnTo>
                  <a:cubicBezTo>
                    <a:pt x="3716" y="2875"/>
                    <a:pt x="4150" y="2333"/>
                    <a:pt x="4747" y="2143"/>
                  </a:cubicBezTo>
                  <a:lnTo>
                    <a:pt x="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5007175" y="4244875"/>
              <a:ext cx="25100" cy="59025"/>
            </a:xfrm>
            <a:custGeom>
              <a:avLst/>
              <a:gdLst/>
              <a:ahLst/>
              <a:cxnLst/>
              <a:rect l="l" t="t" r="r" b="b"/>
              <a:pathLst>
                <a:path w="1004" h="2361" extrusionOk="0">
                  <a:moveTo>
                    <a:pt x="488" y="0"/>
                  </a:moveTo>
                  <a:cubicBezTo>
                    <a:pt x="217" y="0"/>
                    <a:pt x="0" y="217"/>
                    <a:pt x="0" y="489"/>
                  </a:cubicBezTo>
                  <a:lnTo>
                    <a:pt x="0" y="1845"/>
                  </a:lnTo>
                  <a:cubicBezTo>
                    <a:pt x="0" y="2116"/>
                    <a:pt x="217" y="2360"/>
                    <a:pt x="488" y="2360"/>
                  </a:cubicBezTo>
                  <a:cubicBezTo>
                    <a:pt x="760" y="2360"/>
                    <a:pt x="1004" y="2116"/>
                    <a:pt x="1004" y="1845"/>
                  </a:cubicBezTo>
                  <a:lnTo>
                    <a:pt x="1004" y="489"/>
                  </a:lnTo>
                  <a:cubicBezTo>
                    <a:pt x="1004" y="217"/>
                    <a:pt x="760"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9"/>
            <p:cNvSpPr/>
            <p:nvPr/>
          </p:nvSpPr>
          <p:spPr>
            <a:xfrm>
              <a:off x="4987500" y="4065175"/>
              <a:ext cx="334325" cy="434675"/>
            </a:xfrm>
            <a:custGeom>
              <a:avLst/>
              <a:gdLst/>
              <a:ahLst/>
              <a:cxnLst/>
              <a:rect l="l" t="t" r="r" b="b"/>
              <a:pathLst>
                <a:path w="13373" h="17387" extrusionOk="0">
                  <a:moveTo>
                    <a:pt x="2632" y="0"/>
                  </a:moveTo>
                  <a:cubicBezTo>
                    <a:pt x="1628" y="0"/>
                    <a:pt x="760" y="841"/>
                    <a:pt x="760" y="1845"/>
                  </a:cubicBezTo>
                  <a:lnTo>
                    <a:pt x="760" y="2089"/>
                  </a:lnTo>
                  <a:lnTo>
                    <a:pt x="489" y="2089"/>
                  </a:lnTo>
                  <a:cubicBezTo>
                    <a:pt x="245" y="2089"/>
                    <a:pt x="1" y="2333"/>
                    <a:pt x="1" y="2604"/>
                  </a:cubicBezTo>
                  <a:lnTo>
                    <a:pt x="1" y="3120"/>
                  </a:lnTo>
                  <a:lnTo>
                    <a:pt x="2523" y="3120"/>
                  </a:lnTo>
                  <a:lnTo>
                    <a:pt x="2523" y="2604"/>
                  </a:lnTo>
                  <a:cubicBezTo>
                    <a:pt x="2523" y="2333"/>
                    <a:pt x="2306" y="2089"/>
                    <a:pt x="2035" y="2089"/>
                  </a:cubicBezTo>
                  <a:lnTo>
                    <a:pt x="1764" y="2089"/>
                  </a:lnTo>
                  <a:lnTo>
                    <a:pt x="1764" y="1845"/>
                  </a:lnTo>
                  <a:cubicBezTo>
                    <a:pt x="1764" y="1384"/>
                    <a:pt x="2143" y="1004"/>
                    <a:pt x="2605" y="1004"/>
                  </a:cubicBezTo>
                  <a:lnTo>
                    <a:pt x="11501" y="1004"/>
                  </a:lnTo>
                  <a:cubicBezTo>
                    <a:pt x="11962" y="1004"/>
                    <a:pt x="12342" y="1384"/>
                    <a:pt x="12342" y="1845"/>
                  </a:cubicBezTo>
                  <a:lnTo>
                    <a:pt x="12342" y="15081"/>
                  </a:lnTo>
                  <a:cubicBezTo>
                    <a:pt x="12342" y="15787"/>
                    <a:pt x="11772" y="16356"/>
                    <a:pt x="11040" y="16356"/>
                  </a:cubicBezTo>
                  <a:cubicBezTo>
                    <a:pt x="10335" y="16356"/>
                    <a:pt x="9765" y="15787"/>
                    <a:pt x="9765" y="15081"/>
                  </a:cubicBezTo>
                  <a:lnTo>
                    <a:pt x="9765" y="8897"/>
                  </a:lnTo>
                  <a:lnTo>
                    <a:pt x="8734" y="8897"/>
                  </a:lnTo>
                  <a:lnTo>
                    <a:pt x="8734" y="15081"/>
                  </a:lnTo>
                  <a:cubicBezTo>
                    <a:pt x="8734" y="16329"/>
                    <a:pt x="9765" y="17387"/>
                    <a:pt x="11040" y="17387"/>
                  </a:cubicBezTo>
                  <a:cubicBezTo>
                    <a:pt x="12342" y="17387"/>
                    <a:pt x="13346" y="16356"/>
                    <a:pt x="13346" y="15081"/>
                  </a:cubicBezTo>
                  <a:lnTo>
                    <a:pt x="13346" y="1845"/>
                  </a:lnTo>
                  <a:cubicBezTo>
                    <a:pt x="13373" y="841"/>
                    <a:pt x="12532" y="0"/>
                    <a:pt x="11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5169225" y="4202150"/>
              <a:ext cx="101750" cy="59700"/>
            </a:xfrm>
            <a:custGeom>
              <a:avLst/>
              <a:gdLst/>
              <a:ahLst/>
              <a:cxnLst/>
              <a:rect l="l" t="t" r="r" b="b"/>
              <a:pathLst>
                <a:path w="4070" h="2388" extrusionOk="0">
                  <a:moveTo>
                    <a:pt x="516" y="0"/>
                  </a:moveTo>
                  <a:cubicBezTo>
                    <a:pt x="245" y="0"/>
                    <a:pt x="1" y="245"/>
                    <a:pt x="1" y="516"/>
                  </a:cubicBezTo>
                  <a:lnTo>
                    <a:pt x="1" y="1194"/>
                  </a:lnTo>
                  <a:cubicBezTo>
                    <a:pt x="1" y="1845"/>
                    <a:pt x="570" y="2387"/>
                    <a:pt x="1194" y="2387"/>
                  </a:cubicBezTo>
                  <a:lnTo>
                    <a:pt x="2903" y="2387"/>
                  </a:lnTo>
                  <a:cubicBezTo>
                    <a:pt x="3554" y="2387"/>
                    <a:pt x="4069" y="1845"/>
                    <a:pt x="4069" y="1194"/>
                  </a:cubicBezTo>
                  <a:lnTo>
                    <a:pt x="4069" y="516"/>
                  </a:lnTo>
                  <a:cubicBezTo>
                    <a:pt x="4069" y="245"/>
                    <a:pt x="3852" y="0"/>
                    <a:pt x="3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5182125" y="4134350"/>
              <a:ext cx="76650" cy="42725"/>
            </a:xfrm>
            <a:custGeom>
              <a:avLst/>
              <a:gdLst/>
              <a:ahLst/>
              <a:cxnLst/>
              <a:rect l="l" t="t" r="r" b="b"/>
              <a:pathLst>
                <a:path w="3066" h="1709" extrusionOk="0">
                  <a:moveTo>
                    <a:pt x="516" y="0"/>
                  </a:moveTo>
                  <a:cubicBezTo>
                    <a:pt x="244" y="0"/>
                    <a:pt x="0" y="244"/>
                    <a:pt x="0" y="515"/>
                  </a:cubicBezTo>
                  <a:lnTo>
                    <a:pt x="0" y="1709"/>
                  </a:lnTo>
                  <a:lnTo>
                    <a:pt x="3065" y="1709"/>
                  </a:lnTo>
                  <a:lnTo>
                    <a:pt x="3065" y="515"/>
                  </a:lnTo>
                  <a:cubicBezTo>
                    <a:pt x="3065" y="244"/>
                    <a:pt x="2821" y="0"/>
                    <a:pt x="2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49"/>
          <p:cNvSpPr/>
          <p:nvPr/>
        </p:nvSpPr>
        <p:spPr>
          <a:xfrm>
            <a:off x="347875" y="-1408480"/>
            <a:ext cx="9144000" cy="246000"/>
          </a:xfrm>
          <a:prstGeom prst="rect">
            <a:avLst/>
          </a:prstGeom>
          <a:solidFill>
            <a:srgbClr val="FF00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50"/>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MISSION AND VISION</a:t>
            </a:r>
            <a:endParaRPr/>
          </a:p>
        </p:txBody>
      </p:sp>
      <p:sp>
        <p:nvSpPr>
          <p:cNvPr id="1467" name="Google Shape;1467;p50"/>
          <p:cNvSpPr txBox="1">
            <a:spLocks noGrp="1"/>
          </p:cNvSpPr>
          <p:nvPr>
            <p:ph type="subTitle" idx="1"/>
          </p:nvPr>
        </p:nvSpPr>
        <p:spPr>
          <a:xfrm>
            <a:off x="713225" y="1280160"/>
            <a:ext cx="2286000" cy="442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Mission</a:t>
            </a:r>
            <a:endParaRPr/>
          </a:p>
        </p:txBody>
      </p:sp>
      <p:sp>
        <p:nvSpPr>
          <p:cNvPr id="1468" name="Google Shape;1468;p50"/>
          <p:cNvSpPr txBox="1">
            <a:spLocks noGrp="1"/>
          </p:cNvSpPr>
          <p:nvPr>
            <p:ph type="subTitle" idx="2"/>
          </p:nvPr>
        </p:nvSpPr>
        <p:spPr>
          <a:xfrm>
            <a:off x="713225" y="1841943"/>
            <a:ext cx="2286000" cy="935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in the Solar System</a:t>
            </a:r>
            <a:endParaRPr/>
          </a:p>
        </p:txBody>
      </p:sp>
      <p:sp>
        <p:nvSpPr>
          <p:cNvPr id="1469" name="Google Shape;1469;p50"/>
          <p:cNvSpPr txBox="1">
            <a:spLocks noGrp="1"/>
          </p:cNvSpPr>
          <p:nvPr>
            <p:ph type="subTitle" idx="3"/>
          </p:nvPr>
        </p:nvSpPr>
        <p:spPr>
          <a:xfrm>
            <a:off x="6144725" y="1280160"/>
            <a:ext cx="2286000" cy="4428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Vision</a:t>
            </a:r>
            <a:endParaRPr/>
          </a:p>
        </p:txBody>
      </p:sp>
      <p:sp>
        <p:nvSpPr>
          <p:cNvPr id="1470" name="Google Shape;1470;p50"/>
          <p:cNvSpPr txBox="1">
            <a:spLocks noGrp="1"/>
          </p:cNvSpPr>
          <p:nvPr>
            <p:ph type="subTitle" idx="4"/>
          </p:nvPr>
        </p:nvSpPr>
        <p:spPr>
          <a:xfrm>
            <a:off x="6144725" y="1841943"/>
            <a:ext cx="2286000" cy="93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Neptune is the farthest planet from the Sun and the fourth-largest</a:t>
            </a:r>
            <a:endParaRPr/>
          </a:p>
        </p:txBody>
      </p:sp>
      <p:sp>
        <p:nvSpPr>
          <p:cNvPr id="1471" name="Google Shape;1471;p50"/>
          <p:cNvSpPr/>
          <p:nvPr/>
        </p:nvSpPr>
        <p:spPr>
          <a:xfrm>
            <a:off x="7928617" y="919927"/>
            <a:ext cx="172516" cy="173808"/>
          </a:xfrm>
          <a:custGeom>
            <a:avLst/>
            <a:gdLst/>
            <a:ahLst/>
            <a:cxnLst/>
            <a:rect l="l" t="t" r="r" b="b"/>
            <a:pathLst>
              <a:path w="4404" h="4437" extrusionOk="0">
                <a:moveTo>
                  <a:pt x="2202" y="667"/>
                </a:moveTo>
                <a:cubicBezTo>
                  <a:pt x="3036" y="667"/>
                  <a:pt x="3736" y="1401"/>
                  <a:pt x="3703" y="2168"/>
                </a:cubicBezTo>
                <a:cubicBezTo>
                  <a:pt x="3703" y="3002"/>
                  <a:pt x="3036" y="3669"/>
                  <a:pt x="2202" y="3669"/>
                </a:cubicBezTo>
                <a:cubicBezTo>
                  <a:pt x="1368" y="3669"/>
                  <a:pt x="701" y="3002"/>
                  <a:pt x="701" y="2168"/>
                </a:cubicBezTo>
                <a:cubicBezTo>
                  <a:pt x="701" y="1334"/>
                  <a:pt x="1368" y="667"/>
                  <a:pt x="2202" y="667"/>
                </a:cubicBezTo>
                <a:close/>
                <a:moveTo>
                  <a:pt x="2202" y="0"/>
                </a:moveTo>
                <a:cubicBezTo>
                  <a:pt x="1001" y="0"/>
                  <a:pt x="0" y="1001"/>
                  <a:pt x="0" y="2235"/>
                </a:cubicBezTo>
                <a:cubicBezTo>
                  <a:pt x="0" y="3436"/>
                  <a:pt x="1001" y="4437"/>
                  <a:pt x="2202" y="4437"/>
                </a:cubicBezTo>
                <a:cubicBezTo>
                  <a:pt x="3403" y="4437"/>
                  <a:pt x="4403" y="3436"/>
                  <a:pt x="4403" y="2235"/>
                </a:cubicBezTo>
                <a:cubicBezTo>
                  <a:pt x="4403" y="1001"/>
                  <a:pt x="3403" y="0"/>
                  <a:pt x="2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50"/>
          <p:cNvGrpSpPr/>
          <p:nvPr/>
        </p:nvGrpSpPr>
        <p:grpSpPr>
          <a:xfrm>
            <a:off x="8236043" y="539499"/>
            <a:ext cx="194726" cy="190848"/>
            <a:chOff x="8236043" y="539499"/>
            <a:chExt cx="194726" cy="190848"/>
          </a:xfrm>
        </p:grpSpPr>
        <p:sp>
          <p:nvSpPr>
            <p:cNvPr id="1473" name="Google Shape;1473;p50"/>
            <p:cNvSpPr/>
            <p:nvPr/>
          </p:nvSpPr>
          <p:spPr>
            <a:xfrm>
              <a:off x="8319637" y="539499"/>
              <a:ext cx="26206" cy="86297"/>
            </a:xfrm>
            <a:custGeom>
              <a:avLst/>
              <a:gdLst/>
              <a:ahLst/>
              <a:cxnLst/>
              <a:rect l="l" t="t" r="r" b="b"/>
              <a:pathLst>
                <a:path w="669" h="2203" extrusionOk="0">
                  <a:moveTo>
                    <a:pt x="335" y="1"/>
                  </a:moveTo>
                  <a:cubicBezTo>
                    <a:pt x="168" y="1"/>
                    <a:pt x="1" y="101"/>
                    <a:pt x="1" y="335"/>
                  </a:cubicBezTo>
                  <a:lnTo>
                    <a:pt x="1" y="1869"/>
                  </a:lnTo>
                  <a:cubicBezTo>
                    <a:pt x="1" y="2036"/>
                    <a:pt x="134" y="2203"/>
                    <a:pt x="335" y="2203"/>
                  </a:cubicBezTo>
                  <a:cubicBezTo>
                    <a:pt x="535" y="2203"/>
                    <a:pt x="668" y="2036"/>
                    <a:pt x="668" y="1869"/>
                  </a:cubicBezTo>
                  <a:lnTo>
                    <a:pt x="668" y="335"/>
                  </a:lnTo>
                  <a:cubicBezTo>
                    <a:pt x="668" y="168"/>
                    <a:pt x="535"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8319637" y="642758"/>
              <a:ext cx="26206" cy="87590"/>
            </a:xfrm>
            <a:custGeom>
              <a:avLst/>
              <a:gdLst/>
              <a:ahLst/>
              <a:cxnLst/>
              <a:rect l="l" t="t" r="r" b="b"/>
              <a:pathLst>
                <a:path w="669" h="2236" extrusionOk="0">
                  <a:moveTo>
                    <a:pt x="335" y="0"/>
                  </a:moveTo>
                  <a:cubicBezTo>
                    <a:pt x="168" y="0"/>
                    <a:pt x="1" y="134"/>
                    <a:pt x="1" y="367"/>
                  </a:cubicBezTo>
                  <a:lnTo>
                    <a:pt x="1" y="1902"/>
                  </a:lnTo>
                  <a:cubicBezTo>
                    <a:pt x="1" y="2068"/>
                    <a:pt x="134" y="2235"/>
                    <a:pt x="335" y="2235"/>
                  </a:cubicBezTo>
                  <a:cubicBezTo>
                    <a:pt x="535" y="2235"/>
                    <a:pt x="668" y="2068"/>
                    <a:pt x="668" y="1902"/>
                  </a:cubicBezTo>
                  <a:lnTo>
                    <a:pt x="668" y="367"/>
                  </a:lnTo>
                  <a:cubicBezTo>
                    <a:pt x="668" y="200"/>
                    <a:pt x="535"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8351014" y="621840"/>
              <a:ext cx="79755" cy="26167"/>
            </a:xfrm>
            <a:custGeom>
              <a:avLst/>
              <a:gdLst/>
              <a:ahLst/>
              <a:cxnLst/>
              <a:rect l="l" t="t" r="r" b="b"/>
              <a:pathLst>
                <a:path w="2036" h="668" extrusionOk="0">
                  <a:moveTo>
                    <a:pt x="334" y="0"/>
                  </a:moveTo>
                  <a:cubicBezTo>
                    <a:pt x="167" y="0"/>
                    <a:pt x="1" y="134"/>
                    <a:pt x="1" y="334"/>
                  </a:cubicBezTo>
                  <a:cubicBezTo>
                    <a:pt x="1" y="501"/>
                    <a:pt x="134" y="668"/>
                    <a:pt x="334" y="668"/>
                  </a:cubicBezTo>
                  <a:lnTo>
                    <a:pt x="1702" y="668"/>
                  </a:lnTo>
                  <a:cubicBezTo>
                    <a:pt x="1869" y="668"/>
                    <a:pt x="2035" y="501"/>
                    <a:pt x="2035" y="334"/>
                  </a:cubicBezTo>
                  <a:cubicBezTo>
                    <a:pt x="2035" y="167"/>
                    <a:pt x="1902" y="0"/>
                    <a:pt x="1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8236043" y="621840"/>
              <a:ext cx="81048" cy="26167"/>
            </a:xfrm>
            <a:custGeom>
              <a:avLst/>
              <a:gdLst/>
              <a:ahLst/>
              <a:cxnLst/>
              <a:rect l="l" t="t" r="r" b="b"/>
              <a:pathLst>
                <a:path w="2069" h="668" extrusionOk="0">
                  <a:moveTo>
                    <a:pt x="334" y="0"/>
                  </a:moveTo>
                  <a:cubicBezTo>
                    <a:pt x="167" y="0"/>
                    <a:pt x="0" y="134"/>
                    <a:pt x="0" y="334"/>
                  </a:cubicBezTo>
                  <a:cubicBezTo>
                    <a:pt x="0" y="501"/>
                    <a:pt x="134" y="668"/>
                    <a:pt x="334" y="668"/>
                  </a:cubicBezTo>
                  <a:lnTo>
                    <a:pt x="1735" y="668"/>
                  </a:lnTo>
                  <a:cubicBezTo>
                    <a:pt x="1868" y="668"/>
                    <a:pt x="2068" y="501"/>
                    <a:pt x="2068" y="334"/>
                  </a:cubicBezTo>
                  <a:cubicBezTo>
                    <a:pt x="2068" y="167"/>
                    <a:pt x="1935" y="0"/>
                    <a:pt x="1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0"/>
          <p:cNvGrpSpPr/>
          <p:nvPr/>
        </p:nvGrpSpPr>
        <p:grpSpPr>
          <a:xfrm>
            <a:off x="3321350" y="1880950"/>
            <a:ext cx="2523225" cy="2732663"/>
            <a:chOff x="-1426850" y="1039825"/>
            <a:chExt cx="2523225" cy="2732663"/>
          </a:xfrm>
        </p:grpSpPr>
        <p:sp>
          <p:nvSpPr>
            <p:cNvPr id="1478" name="Google Shape;1478;p50"/>
            <p:cNvSpPr/>
            <p:nvPr/>
          </p:nvSpPr>
          <p:spPr>
            <a:xfrm>
              <a:off x="-938625" y="3608438"/>
              <a:ext cx="61725" cy="66475"/>
            </a:xfrm>
            <a:custGeom>
              <a:avLst/>
              <a:gdLst/>
              <a:ahLst/>
              <a:cxnLst/>
              <a:rect l="l" t="t" r="r" b="b"/>
              <a:pathLst>
                <a:path w="2469" h="2659" extrusionOk="0">
                  <a:moveTo>
                    <a:pt x="1" y="0"/>
                  </a:moveTo>
                  <a:lnTo>
                    <a:pt x="136" y="2631"/>
                  </a:lnTo>
                  <a:lnTo>
                    <a:pt x="2469" y="2659"/>
                  </a:lnTo>
                  <a:lnTo>
                    <a:pt x="2469" y="1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954225" y="3657238"/>
              <a:ext cx="225850" cy="100550"/>
            </a:xfrm>
            <a:custGeom>
              <a:avLst/>
              <a:gdLst/>
              <a:ahLst/>
              <a:cxnLst/>
              <a:rect l="l" t="t" r="r" b="b"/>
              <a:pathLst>
                <a:path w="9034" h="4022" extrusionOk="0">
                  <a:moveTo>
                    <a:pt x="3367" y="1"/>
                  </a:moveTo>
                  <a:cubicBezTo>
                    <a:pt x="2966" y="1"/>
                    <a:pt x="2523" y="652"/>
                    <a:pt x="2523" y="652"/>
                  </a:cubicBezTo>
                  <a:cubicBezTo>
                    <a:pt x="2446" y="668"/>
                    <a:pt x="2365" y="674"/>
                    <a:pt x="2281" y="674"/>
                  </a:cubicBezTo>
                  <a:cubicBezTo>
                    <a:pt x="1775" y="674"/>
                    <a:pt x="1178" y="431"/>
                    <a:pt x="754" y="431"/>
                  </a:cubicBezTo>
                  <a:cubicBezTo>
                    <a:pt x="511" y="431"/>
                    <a:pt x="325" y="511"/>
                    <a:pt x="245" y="761"/>
                  </a:cubicBezTo>
                  <a:cubicBezTo>
                    <a:pt x="1" y="1493"/>
                    <a:pt x="272" y="3880"/>
                    <a:pt x="272" y="3880"/>
                  </a:cubicBezTo>
                  <a:cubicBezTo>
                    <a:pt x="272" y="3880"/>
                    <a:pt x="3577" y="4022"/>
                    <a:pt x="6037" y="4022"/>
                  </a:cubicBezTo>
                  <a:cubicBezTo>
                    <a:pt x="7456" y="4022"/>
                    <a:pt x="8594" y="3975"/>
                    <a:pt x="8653" y="3826"/>
                  </a:cubicBezTo>
                  <a:cubicBezTo>
                    <a:pt x="8870" y="3473"/>
                    <a:pt x="9033" y="2687"/>
                    <a:pt x="7975" y="2524"/>
                  </a:cubicBezTo>
                  <a:cubicBezTo>
                    <a:pt x="6917" y="2334"/>
                    <a:pt x="3798" y="28"/>
                    <a:pt x="3391" y="1"/>
                  </a:cubicBezTo>
                  <a:cubicBezTo>
                    <a:pt x="3383" y="1"/>
                    <a:pt x="3375" y="1"/>
                    <a:pt x="3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50"/>
            <p:cNvGrpSpPr/>
            <p:nvPr/>
          </p:nvGrpSpPr>
          <p:grpSpPr>
            <a:xfrm>
              <a:off x="-864025" y="3675013"/>
              <a:ext cx="73925" cy="46700"/>
              <a:chOff x="-864025" y="3675013"/>
              <a:chExt cx="73925" cy="46700"/>
            </a:xfrm>
          </p:grpSpPr>
          <p:sp>
            <p:nvSpPr>
              <p:cNvPr id="1481" name="Google Shape;1481;p50"/>
              <p:cNvSpPr/>
              <p:nvPr/>
            </p:nvSpPr>
            <p:spPr>
              <a:xfrm>
                <a:off x="-853175" y="3685188"/>
                <a:ext cx="47475" cy="29050"/>
              </a:xfrm>
              <a:custGeom>
                <a:avLst/>
                <a:gdLst/>
                <a:ahLst/>
                <a:cxnLst/>
                <a:rect l="l" t="t" r="r" b="b"/>
                <a:pathLst>
                  <a:path w="1899" h="1162" extrusionOk="0">
                    <a:moveTo>
                      <a:pt x="1289" y="0"/>
                    </a:moveTo>
                    <a:cubicBezTo>
                      <a:pt x="1142" y="0"/>
                      <a:pt x="971" y="34"/>
                      <a:pt x="787" y="131"/>
                    </a:cubicBezTo>
                    <a:cubicBezTo>
                      <a:pt x="353" y="375"/>
                      <a:pt x="27" y="918"/>
                      <a:pt x="27" y="945"/>
                    </a:cubicBezTo>
                    <a:cubicBezTo>
                      <a:pt x="0" y="1026"/>
                      <a:pt x="27" y="1135"/>
                      <a:pt x="109" y="1162"/>
                    </a:cubicBezTo>
                    <a:lnTo>
                      <a:pt x="217" y="1162"/>
                    </a:lnTo>
                    <a:cubicBezTo>
                      <a:pt x="244" y="1135"/>
                      <a:pt x="271" y="1135"/>
                      <a:pt x="299" y="1080"/>
                    </a:cubicBezTo>
                    <a:cubicBezTo>
                      <a:pt x="299" y="1080"/>
                      <a:pt x="570" y="592"/>
                      <a:pt x="922" y="402"/>
                    </a:cubicBezTo>
                    <a:cubicBezTo>
                      <a:pt x="1058" y="339"/>
                      <a:pt x="1185" y="318"/>
                      <a:pt x="1293" y="318"/>
                    </a:cubicBezTo>
                    <a:cubicBezTo>
                      <a:pt x="1510" y="318"/>
                      <a:pt x="1655" y="402"/>
                      <a:pt x="1655" y="402"/>
                    </a:cubicBezTo>
                    <a:cubicBezTo>
                      <a:pt x="1691" y="427"/>
                      <a:pt x="1733" y="440"/>
                      <a:pt x="1771" y="440"/>
                    </a:cubicBezTo>
                    <a:cubicBezTo>
                      <a:pt x="1817" y="440"/>
                      <a:pt x="1857" y="420"/>
                      <a:pt x="1872" y="375"/>
                    </a:cubicBezTo>
                    <a:cubicBezTo>
                      <a:pt x="1899" y="321"/>
                      <a:pt x="1899" y="212"/>
                      <a:pt x="1845" y="185"/>
                    </a:cubicBezTo>
                    <a:cubicBezTo>
                      <a:pt x="1808" y="149"/>
                      <a:pt x="1598"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864025" y="3675013"/>
                <a:ext cx="47475" cy="29050"/>
              </a:xfrm>
              <a:custGeom>
                <a:avLst/>
                <a:gdLst/>
                <a:ahLst/>
                <a:cxnLst/>
                <a:rect l="l" t="t" r="r" b="b"/>
                <a:pathLst>
                  <a:path w="1899" h="1162" extrusionOk="0">
                    <a:moveTo>
                      <a:pt x="1288" y="0"/>
                    </a:moveTo>
                    <a:cubicBezTo>
                      <a:pt x="1142" y="0"/>
                      <a:pt x="971" y="34"/>
                      <a:pt x="787" y="131"/>
                    </a:cubicBezTo>
                    <a:cubicBezTo>
                      <a:pt x="326" y="375"/>
                      <a:pt x="27" y="918"/>
                      <a:pt x="27" y="945"/>
                    </a:cubicBezTo>
                    <a:cubicBezTo>
                      <a:pt x="0" y="1026"/>
                      <a:pt x="27" y="1135"/>
                      <a:pt x="109" y="1162"/>
                    </a:cubicBezTo>
                    <a:lnTo>
                      <a:pt x="190" y="1162"/>
                    </a:lnTo>
                    <a:cubicBezTo>
                      <a:pt x="244" y="1162"/>
                      <a:pt x="271" y="1135"/>
                      <a:pt x="299" y="1080"/>
                    </a:cubicBezTo>
                    <a:cubicBezTo>
                      <a:pt x="299" y="1080"/>
                      <a:pt x="570" y="592"/>
                      <a:pt x="922" y="402"/>
                    </a:cubicBezTo>
                    <a:cubicBezTo>
                      <a:pt x="1058" y="339"/>
                      <a:pt x="1185" y="318"/>
                      <a:pt x="1293" y="318"/>
                    </a:cubicBezTo>
                    <a:cubicBezTo>
                      <a:pt x="1510" y="318"/>
                      <a:pt x="1655" y="402"/>
                      <a:pt x="1655" y="402"/>
                    </a:cubicBezTo>
                    <a:cubicBezTo>
                      <a:pt x="1691" y="427"/>
                      <a:pt x="1728" y="440"/>
                      <a:pt x="1762" y="440"/>
                    </a:cubicBezTo>
                    <a:cubicBezTo>
                      <a:pt x="1804" y="440"/>
                      <a:pt x="1842" y="420"/>
                      <a:pt x="1872" y="375"/>
                    </a:cubicBezTo>
                    <a:cubicBezTo>
                      <a:pt x="1899" y="321"/>
                      <a:pt x="1899" y="213"/>
                      <a:pt x="1818" y="185"/>
                    </a:cubicBezTo>
                    <a:cubicBezTo>
                      <a:pt x="1799" y="149"/>
                      <a:pt x="1595" y="0"/>
                      <a:pt x="1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837575" y="3692988"/>
                <a:ext cx="47475" cy="28725"/>
              </a:xfrm>
              <a:custGeom>
                <a:avLst/>
                <a:gdLst/>
                <a:ahLst/>
                <a:cxnLst/>
                <a:rect l="l" t="t" r="r" b="b"/>
                <a:pathLst>
                  <a:path w="1899" h="1149" extrusionOk="0">
                    <a:moveTo>
                      <a:pt x="1287" y="1"/>
                    </a:moveTo>
                    <a:cubicBezTo>
                      <a:pt x="1134" y="1"/>
                      <a:pt x="956" y="37"/>
                      <a:pt x="760" y="144"/>
                    </a:cubicBezTo>
                    <a:cubicBezTo>
                      <a:pt x="326" y="361"/>
                      <a:pt x="27" y="904"/>
                      <a:pt x="27" y="931"/>
                    </a:cubicBezTo>
                    <a:cubicBezTo>
                      <a:pt x="0" y="1012"/>
                      <a:pt x="27" y="1121"/>
                      <a:pt x="81" y="1148"/>
                    </a:cubicBezTo>
                    <a:lnTo>
                      <a:pt x="190" y="1148"/>
                    </a:lnTo>
                    <a:cubicBezTo>
                      <a:pt x="217" y="1148"/>
                      <a:pt x="217" y="1121"/>
                      <a:pt x="298" y="1094"/>
                    </a:cubicBezTo>
                    <a:cubicBezTo>
                      <a:pt x="298" y="1094"/>
                      <a:pt x="570" y="578"/>
                      <a:pt x="895" y="416"/>
                    </a:cubicBezTo>
                    <a:cubicBezTo>
                      <a:pt x="1031" y="343"/>
                      <a:pt x="1160" y="319"/>
                      <a:pt x="1273" y="319"/>
                    </a:cubicBezTo>
                    <a:cubicBezTo>
                      <a:pt x="1498" y="319"/>
                      <a:pt x="1655" y="416"/>
                      <a:pt x="1655" y="416"/>
                    </a:cubicBezTo>
                    <a:cubicBezTo>
                      <a:pt x="1674" y="426"/>
                      <a:pt x="1702" y="432"/>
                      <a:pt x="1729" y="432"/>
                    </a:cubicBezTo>
                    <a:cubicBezTo>
                      <a:pt x="1777" y="432"/>
                      <a:pt x="1827" y="413"/>
                      <a:pt x="1844" y="361"/>
                    </a:cubicBezTo>
                    <a:cubicBezTo>
                      <a:pt x="1899" y="307"/>
                      <a:pt x="1899" y="199"/>
                      <a:pt x="1817" y="172"/>
                    </a:cubicBezTo>
                    <a:cubicBezTo>
                      <a:pt x="1799" y="153"/>
                      <a:pt x="1598"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50"/>
            <p:cNvSpPr/>
            <p:nvPr/>
          </p:nvSpPr>
          <p:spPr>
            <a:xfrm>
              <a:off x="-1224775" y="3608438"/>
              <a:ext cx="63075" cy="66475"/>
            </a:xfrm>
            <a:custGeom>
              <a:avLst/>
              <a:gdLst/>
              <a:ahLst/>
              <a:cxnLst/>
              <a:rect l="l" t="t" r="r" b="b"/>
              <a:pathLst>
                <a:path w="2523" h="2659" extrusionOk="0">
                  <a:moveTo>
                    <a:pt x="0" y="0"/>
                  </a:moveTo>
                  <a:lnTo>
                    <a:pt x="190" y="2631"/>
                  </a:lnTo>
                  <a:lnTo>
                    <a:pt x="2279" y="2659"/>
                  </a:lnTo>
                  <a:lnTo>
                    <a:pt x="2523" y="16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1275625" y="2697088"/>
              <a:ext cx="209550" cy="924925"/>
            </a:xfrm>
            <a:custGeom>
              <a:avLst/>
              <a:gdLst/>
              <a:ahLst/>
              <a:cxnLst/>
              <a:rect l="l" t="t" r="r" b="b"/>
              <a:pathLst>
                <a:path w="8382" h="36997" extrusionOk="0">
                  <a:moveTo>
                    <a:pt x="8381" y="0"/>
                  </a:moveTo>
                  <a:lnTo>
                    <a:pt x="760" y="109"/>
                  </a:lnTo>
                  <a:cubicBezTo>
                    <a:pt x="732" y="461"/>
                    <a:pt x="705" y="1085"/>
                    <a:pt x="651" y="1817"/>
                  </a:cubicBezTo>
                  <a:cubicBezTo>
                    <a:pt x="488" y="6157"/>
                    <a:pt x="0" y="15732"/>
                    <a:pt x="244" y="20777"/>
                  </a:cubicBezTo>
                  <a:cubicBezTo>
                    <a:pt x="488" y="25361"/>
                    <a:pt x="353" y="31328"/>
                    <a:pt x="244" y="34583"/>
                  </a:cubicBezTo>
                  <a:cubicBezTo>
                    <a:pt x="217" y="35912"/>
                    <a:pt x="1302" y="36997"/>
                    <a:pt x="2631" y="36997"/>
                  </a:cubicBezTo>
                  <a:lnTo>
                    <a:pt x="4421" y="36997"/>
                  </a:lnTo>
                  <a:cubicBezTo>
                    <a:pt x="4828" y="36997"/>
                    <a:pt x="5208" y="36888"/>
                    <a:pt x="5506" y="36726"/>
                  </a:cubicBezTo>
                  <a:cubicBezTo>
                    <a:pt x="5723" y="36617"/>
                    <a:pt x="5886" y="36482"/>
                    <a:pt x="6049" y="36346"/>
                  </a:cubicBezTo>
                  <a:cubicBezTo>
                    <a:pt x="6537" y="35912"/>
                    <a:pt x="6835" y="35261"/>
                    <a:pt x="6808" y="34583"/>
                  </a:cubicBezTo>
                  <a:cubicBezTo>
                    <a:pt x="6673" y="30704"/>
                    <a:pt x="6537" y="23354"/>
                    <a:pt x="6862" y="21129"/>
                  </a:cubicBezTo>
                  <a:cubicBezTo>
                    <a:pt x="7242" y="18878"/>
                    <a:pt x="7893" y="8842"/>
                    <a:pt x="8191" y="3418"/>
                  </a:cubicBezTo>
                  <a:cubicBezTo>
                    <a:pt x="8300" y="1627"/>
                    <a:pt x="8354" y="298"/>
                    <a:pt x="8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1326500" y="3659288"/>
              <a:ext cx="171600" cy="113200"/>
            </a:xfrm>
            <a:custGeom>
              <a:avLst/>
              <a:gdLst/>
              <a:ahLst/>
              <a:cxnLst/>
              <a:rect l="l" t="t" r="r" b="b"/>
              <a:pathLst>
                <a:path w="6864" h="4528" extrusionOk="0">
                  <a:moveTo>
                    <a:pt x="4178" y="1"/>
                  </a:moveTo>
                  <a:cubicBezTo>
                    <a:pt x="3879" y="1"/>
                    <a:pt x="1927" y="2171"/>
                    <a:pt x="1248" y="2306"/>
                  </a:cubicBezTo>
                  <a:cubicBezTo>
                    <a:pt x="1" y="2523"/>
                    <a:pt x="1" y="4368"/>
                    <a:pt x="760" y="4476"/>
                  </a:cubicBezTo>
                  <a:cubicBezTo>
                    <a:pt x="1042" y="4512"/>
                    <a:pt x="1350" y="4527"/>
                    <a:pt x="1672" y="4527"/>
                  </a:cubicBezTo>
                  <a:cubicBezTo>
                    <a:pt x="3797" y="4527"/>
                    <a:pt x="6538" y="3852"/>
                    <a:pt x="6538" y="3852"/>
                  </a:cubicBezTo>
                  <a:cubicBezTo>
                    <a:pt x="6538" y="3852"/>
                    <a:pt x="6863" y="1492"/>
                    <a:pt x="6727" y="733"/>
                  </a:cubicBezTo>
                  <a:cubicBezTo>
                    <a:pt x="6646" y="367"/>
                    <a:pt x="6490" y="299"/>
                    <a:pt x="6283" y="299"/>
                  </a:cubicBezTo>
                  <a:cubicBezTo>
                    <a:pt x="6162" y="299"/>
                    <a:pt x="6022" y="323"/>
                    <a:pt x="5870" y="323"/>
                  </a:cubicBezTo>
                  <a:cubicBezTo>
                    <a:pt x="5764" y="323"/>
                    <a:pt x="5651" y="311"/>
                    <a:pt x="5534" y="272"/>
                  </a:cubicBezTo>
                  <a:cubicBezTo>
                    <a:pt x="5534" y="272"/>
                    <a:pt x="4476" y="1"/>
                    <a:pt x="4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50"/>
            <p:cNvGrpSpPr/>
            <p:nvPr/>
          </p:nvGrpSpPr>
          <p:grpSpPr>
            <a:xfrm>
              <a:off x="-1290550" y="3679538"/>
              <a:ext cx="73925" cy="45550"/>
              <a:chOff x="-1290550" y="3679538"/>
              <a:chExt cx="73925" cy="45550"/>
            </a:xfrm>
          </p:grpSpPr>
          <p:sp>
            <p:nvSpPr>
              <p:cNvPr id="1488" name="Google Shape;1488;p50"/>
              <p:cNvSpPr/>
              <p:nvPr/>
            </p:nvSpPr>
            <p:spPr>
              <a:xfrm>
                <a:off x="-1276325" y="3690663"/>
                <a:ext cx="49525" cy="26300"/>
              </a:xfrm>
              <a:custGeom>
                <a:avLst/>
                <a:gdLst/>
                <a:ahLst/>
                <a:cxnLst/>
                <a:rect l="l" t="t" r="r" b="b"/>
                <a:pathLst>
                  <a:path w="1981" h="1052" extrusionOk="0">
                    <a:moveTo>
                      <a:pt x="681" y="1"/>
                    </a:moveTo>
                    <a:cubicBezTo>
                      <a:pt x="313" y="1"/>
                      <a:pt x="82" y="190"/>
                      <a:pt x="82" y="210"/>
                    </a:cubicBezTo>
                    <a:cubicBezTo>
                      <a:pt x="1" y="292"/>
                      <a:pt x="1" y="346"/>
                      <a:pt x="82" y="427"/>
                    </a:cubicBezTo>
                    <a:cubicBezTo>
                      <a:pt x="107" y="464"/>
                      <a:pt x="137" y="479"/>
                      <a:pt x="167" y="479"/>
                    </a:cubicBezTo>
                    <a:cubicBezTo>
                      <a:pt x="204" y="479"/>
                      <a:pt x="242" y="457"/>
                      <a:pt x="272" y="427"/>
                    </a:cubicBezTo>
                    <a:cubicBezTo>
                      <a:pt x="272" y="427"/>
                      <a:pt x="455" y="290"/>
                      <a:pt x="718" y="290"/>
                    </a:cubicBezTo>
                    <a:cubicBezTo>
                      <a:pt x="806" y="290"/>
                      <a:pt x="903" y="305"/>
                      <a:pt x="1005" y="346"/>
                    </a:cubicBezTo>
                    <a:cubicBezTo>
                      <a:pt x="1357" y="482"/>
                      <a:pt x="1683" y="970"/>
                      <a:pt x="1683" y="970"/>
                    </a:cubicBezTo>
                    <a:cubicBezTo>
                      <a:pt x="1710" y="997"/>
                      <a:pt x="1737" y="997"/>
                      <a:pt x="1764" y="1051"/>
                    </a:cubicBezTo>
                    <a:cubicBezTo>
                      <a:pt x="1818" y="1051"/>
                      <a:pt x="1845" y="1051"/>
                      <a:pt x="1872" y="997"/>
                    </a:cubicBezTo>
                    <a:cubicBezTo>
                      <a:pt x="1954" y="970"/>
                      <a:pt x="1981" y="861"/>
                      <a:pt x="1900" y="807"/>
                    </a:cubicBezTo>
                    <a:cubicBezTo>
                      <a:pt x="1900" y="753"/>
                      <a:pt x="1547" y="265"/>
                      <a:pt x="1086" y="75"/>
                    </a:cubicBezTo>
                    <a:cubicBezTo>
                      <a:pt x="938" y="21"/>
                      <a:pt x="802" y="1"/>
                      <a:pt x="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1266150" y="3679538"/>
                <a:ext cx="49525" cy="25900"/>
              </a:xfrm>
              <a:custGeom>
                <a:avLst/>
                <a:gdLst/>
                <a:ahLst/>
                <a:cxnLst/>
                <a:rect l="l" t="t" r="r" b="b"/>
                <a:pathLst>
                  <a:path w="1981" h="1036" extrusionOk="0">
                    <a:moveTo>
                      <a:pt x="670" y="0"/>
                    </a:moveTo>
                    <a:cubicBezTo>
                      <a:pt x="308" y="0"/>
                      <a:pt x="82" y="201"/>
                      <a:pt x="82" y="221"/>
                    </a:cubicBezTo>
                    <a:cubicBezTo>
                      <a:pt x="1" y="303"/>
                      <a:pt x="1" y="357"/>
                      <a:pt x="82" y="438"/>
                    </a:cubicBezTo>
                    <a:cubicBezTo>
                      <a:pt x="109" y="465"/>
                      <a:pt x="143" y="479"/>
                      <a:pt x="177" y="479"/>
                    </a:cubicBezTo>
                    <a:cubicBezTo>
                      <a:pt x="211" y="479"/>
                      <a:pt x="245" y="465"/>
                      <a:pt x="272" y="438"/>
                    </a:cubicBezTo>
                    <a:cubicBezTo>
                      <a:pt x="272" y="438"/>
                      <a:pt x="455" y="301"/>
                      <a:pt x="718" y="301"/>
                    </a:cubicBezTo>
                    <a:cubicBezTo>
                      <a:pt x="806" y="301"/>
                      <a:pt x="903" y="316"/>
                      <a:pt x="1004" y="357"/>
                    </a:cubicBezTo>
                    <a:cubicBezTo>
                      <a:pt x="1357" y="493"/>
                      <a:pt x="1682" y="981"/>
                      <a:pt x="1682" y="981"/>
                    </a:cubicBezTo>
                    <a:cubicBezTo>
                      <a:pt x="1710" y="1008"/>
                      <a:pt x="1737" y="1008"/>
                      <a:pt x="1764" y="1035"/>
                    </a:cubicBezTo>
                    <a:cubicBezTo>
                      <a:pt x="1818" y="1035"/>
                      <a:pt x="1845" y="1035"/>
                      <a:pt x="1872" y="1008"/>
                    </a:cubicBezTo>
                    <a:cubicBezTo>
                      <a:pt x="1954" y="981"/>
                      <a:pt x="1981" y="872"/>
                      <a:pt x="1899" y="791"/>
                    </a:cubicBezTo>
                    <a:cubicBezTo>
                      <a:pt x="1899" y="764"/>
                      <a:pt x="1547" y="249"/>
                      <a:pt x="1086" y="86"/>
                    </a:cubicBezTo>
                    <a:cubicBezTo>
                      <a:pt x="934" y="24"/>
                      <a:pt x="794"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1290550" y="3699188"/>
                <a:ext cx="49525" cy="25900"/>
              </a:xfrm>
              <a:custGeom>
                <a:avLst/>
                <a:gdLst/>
                <a:ahLst/>
                <a:cxnLst/>
                <a:rect l="l" t="t" r="r" b="b"/>
                <a:pathLst>
                  <a:path w="1981" h="1036" extrusionOk="0">
                    <a:moveTo>
                      <a:pt x="670" y="1"/>
                    </a:moveTo>
                    <a:cubicBezTo>
                      <a:pt x="308" y="1"/>
                      <a:pt x="82" y="202"/>
                      <a:pt x="82" y="222"/>
                    </a:cubicBezTo>
                    <a:cubicBezTo>
                      <a:pt x="0" y="276"/>
                      <a:pt x="0" y="358"/>
                      <a:pt x="82" y="412"/>
                    </a:cubicBezTo>
                    <a:cubicBezTo>
                      <a:pt x="109" y="453"/>
                      <a:pt x="143" y="473"/>
                      <a:pt x="177" y="473"/>
                    </a:cubicBezTo>
                    <a:cubicBezTo>
                      <a:pt x="211" y="473"/>
                      <a:pt x="244" y="453"/>
                      <a:pt x="272" y="412"/>
                    </a:cubicBezTo>
                    <a:cubicBezTo>
                      <a:pt x="272" y="412"/>
                      <a:pt x="429" y="297"/>
                      <a:pt x="672" y="297"/>
                    </a:cubicBezTo>
                    <a:cubicBezTo>
                      <a:pt x="763" y="297"/>
                      <a:pt x="866" y="313"/>
                      <a:pt x="977" y="358"/>
                    </a:cubicBezTo>
                    <a:cubicBezTo>
                      <a:pt x="1357" y="493"/>
                      <a:pt x="1655" y="981"/>
                      <a:pt x="1655" y="981"/>
                    </a:cubicBezTo>
                    <a:cubicBezTo>
                      <a:pt x="1709" y="1036"/>
                      <a:pt x="1736" y="1036"/>
                      <a:pt x="1763" y="1036"/>
                    </a:cubicBezTo>
                    <a:cubicBezTo>
                      <a:pt x="1791" y="1036"/>
                      <a:pt x="1845" y="1036"/>
                      <a:pt x="1872" y="1009"/>
                    </a:cubicBezTo>
                    <a:cubicBezTo>
                      <a:pt x="1926" y="981"/>
                      <a:pt x="1980" y="873"/>
                      <a:pt x="1899" y="792"/>
                    </a:cubicBezTo>
                    <a:cubicBezTo>
                      <a:pt x="1899" y="764"/>
                      <a:pt x="1519" y="249"/>
                      <a:pt x="1085" y="86"/>
                    </a:cubicBezTo>
                    <a:cubicBezTo>
                      <a:pt x="933" y="24"/>
                      <a:pt x="794"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50"/>
            <p:cNvSpPr/>
            <p:nvPr/>
          </p:nvSpPr>
          <p:spPr>
            <a:xfrm>
              <a:off x="-1426850" y="2100363"/>
              <a:ext cx="138350" cy="701300"/>
            </a:xfrm>
            <a:custGeom>
              <a:avLst/>
              <a:gdLst/>
              <a:ahLst/>
              <a:cxnLst/>
              <a:rect l="l" t="t" r="r" b="b"/>
              <a:pathLst>
                <a:path w="5534" h="28052" extrusionOk="0">
                  <a:moveTo>
                    <a:pt x="2333" y="0"/>
                  </a:moveTo>
                  <a:cubicBezTo>
                    <a:pt x="2197" y="570"/>
                    <a:pt x="2089" y="1194"/>
                    <a:pt x="1953" y="1790"/>
                  </a:cubicBezTo>
                  <a:cubicBezTo>
                    <a:pt x="1899" y="2061"/>
                    <a:pt x="1872" y="2333"/>
                    <a:pt x="1791" y="2604"/>
                  </a:cubicBezTo>
                  <a:cubicBezTo>
                    <a:pt x="1357" y="4801"/>
                    <a:pt x="977" y="6944"/>
                    <a:pt x="841" y="8327"/>
                  </a:cubicBezTo>
                  <a:cubicBezTo>
                    <a:pt x="407" y="12179"/>
                    <a:pt x="1113" y="19990"/>
                    <a:pt x="1113" y="19990"/>
                  </a:cubicBezTo>
                  <a:cubicBezTo>
                    <a:pt x="1113" y="19990"/>
                    <a:pt x="0" y="23055"/>
                    <a:pt x="109" y="24330"/>
                  </a:cubicBezTo>
                  <a:cubicBezTo>
                    <a:pt x="190" y="25686"/>
                    <a:pt x="1058" y="26717"/>
                    <a:pt x="1058" y="27639"/>
                  </a:cubicBezTo>
                  <a:cubicBezTo>
                    <a:pt x="1058" y="27917"/>
                    <a:pt x="1158" y="28051"/>
                    <a:pt x="1281" y="28051"/>
                  </a:cubicBezTo>
                  <a:cubicBezTo>
                    <a:pt x="1555" y="28051"/>
                    <a:pt x="1946" y="27390"/>
                    <a:pt x="1628" y="26175"/>
                  </a:cubicBezTo>
                  <a:cubicBezTo>
                    <a:pt x="1140" y="24411"/>
                    <a:pt x="1872" y="22676"/>
                    <a:pt x="2225" y="22676"/>
                  </a:cubicBezTo>
                  <a:cubicBezTo>
                    <a:pt x="2604" y="22676"/>
                    <a:pt x="2089" y="24683"/>
                    <a:pt x="2496" y="25307"/>
                  </a:cubicBezTo>
                  <a:cubicBezTo>
                    <a:pt x="2570" y="25426"/>
                    <a:pt x="2642" y="25478"/>
                    <a:pt x="2712" y="25478"/>
                  </a:cubicBezTo>
                  <a:cubicBezTo>
                    <a:pt x="3023" y="25478"/>
                    <a:pt x="3293" y="24443"/>
                    <a:pt x="3581" y="23733"/>
                  </a:cubicBezTo>
                  <a:cubicBezTo>
                    <a:pt x="3961" y="22838"/>
                    <a:pt x="3771" y="20967"/>
                    <a:pt x="3418" y="19692"/>
                  </a:cubicBezTo>
                  <a:cubicBezTo>
                    <a:pt x="3093" y="18417"/>
                    <a:pt x="4747" y="10171"/>
                    <a:pt x="4503" y="7839"/>
                  </a:cubicBezTo>
                  <a:lnTo>
                    <a:pt x="5127" y="4801"/>
                  </a:lnTo>
                  <a:lnTo>
                    <a:pt x="5452" y="3038"/>
                  </a:lnTo>
                  <a:lnTo>
                    <a:pt x="5534" y="1221"/>
                  </a:lnTo>
                  <a:lnTo>
                    <a:pt x="23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1194800" y="1607113"/>
              <a:ext cx="54125" cy="78525"/>
            </a:xfrm>
            <a:custGeom>
              <a:avLst/>
              <a:gdLst/>
              <a:ahLst/>
              <a:cxnLst/>
              <a:rect l="l" t="t" r="r" b="b"/>
              <a:pathLst>
                <a:path w="2165" h="3141" extrusionOk="0">
                  <a:moveTo>
                    <a:pt x="1046" y="1"/>
                  </a:moveTo>
                  <a:cubicBezTo>
                    <a:pt x="865" y="1"/>
                    <a:pt x="678" y="88"/>
                    <a:pt x="510" y="337"/>
                  </a:cubicBezTo>
                  <a:cubicBezTo>
                    <a:pt x="1" y="1088"/>
                    <a:pt x="597" y="3141"/>
                    <a:pt x="1737" y="3141"/>
                  </a:cubicBezTo>
                  <a:cubicBezTo>
                    <a:pt x="1873" y="3141"/>
                    <a:pt x="2015" y="3112"/>
                    <a:pt x="2165" y="3049"/>
                  </a:cubicBezTo>
                  <a:lnTo>
                    <a:pt x="1866" y="499"/>
                  </a:lnTo>
                  <a:cubicBezTo>
                    <a:pt x="1866" y="499"/>
                    <a:pt x="1476" y="1"/>
                    <a:pt x="10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50"/>
            <p:cNvGrpSpPr/>
            <p:nvPr/>
          </p:nvGrpSpPr>
          <p:grpSpPr>
            <a:xfrm>
              <a:off x="-1403125" y="1039825"/>
              <a:ext cx="2499500" cy="2709013"/>
              <a:chOff x="-1403125" y="1039825"/>
              <a:chExt cx="2499500" cy="2709013"/>
            </a:xfrm>
          </p:grpSpPr>
          <p:sp>
            <p:nvSpPr>
              <p:cNvPr id="1494" name="Google Shape;1494;p50"/>
              <p:cNvSpPr/>
              <p:nvPr/>
            </p:nvSpPr>
            <p:spPr>
              <a:xfrm>
                <a:off x="-529050" y="3229438"/>
                <a:ext cx="271250" cy="519400"/>
              </a:xfrm>
              <a:custGeom>
                <a:avLst/>
                <a:gdLst/>
                <a:ahLst/>
                <a:cxnLst/>
                <a:rect l="l" t="t" r="r" b="b"/>
                <a:pathLst>
                  <a:path w="10850" h="20776" extrusionOk="0">
                    <a:moveTo>
                      <a:pt x="9582" y="0"/>
                    </a:moveTo>
                    <a:cubicBezTo>
                      <a:pt x="9162" y="0"/>
                      <a:pt x="8750" y="252"/>
                      <a:pt x="8572" y="649"/>
                    </a:cubicBezTo>
                    <a:lnTo>
                      <a:pt x="272" y="19229"/>
                    </a:lnTo>
                    <a:cubicBezTo>
                      <a:pt x="0" y="19771"/>
                      <a:pt x="272" y="20450"/>
                      <a:pt x="814" y="20667"/>
                    </a:cubicBezTo>
                    <a:cubicBezTo>
                      <a:pt x="950" y="20748"/>
                      <a:pt x="1113" y="20775"/>
                      <a:pt x="1248" y="20775"/>
                    </a:cubicBezTo>
                    <a:cubicBezTo>
                      <a:pt x="1682" y="20775"/>
                      <a:pt x="2062" y="20531"/>
                      <a:pt x="2252" y="20124"/>
                    </a:cubicBezTo>
                    <a:lnTo>
                      <a:pt x="10579" y="1544"/>
                    </a:lnTo>
                    <a:cubicBezTo>
                      <a:pt x="10850" y="1002"/>
                      <a:pt x="10579" y="324"/>
                      <a:pt x="10036" y="107"/>
                    </a:cubicBezTo>
                    <a:cubicBezTo>
                      <a:pt x="9891" y="34"/>
                      <a:pt x="9736" y="0"/>
                      <a:pt x="9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250750" y="3229438"/>
                <a:ext cx="271275" cy="519400"/>
              </a:xfrm>
              <a:custGeom>
                <a:avLst/>
                <a:gdLst/>
                <a:ahLst/>
                <a:cxnLst/>
                <a:rect l="l" t="t" r="r" b="b"/>
                <a:pathLst>
                  <a:path w="10851" h="20776" extrusionOk="0">
                    <a:moveTo>
                      <a:pt x="1268" y="0"/>
                    </a:moveTo>
                    <a:cubicBezTo>
                      <a:pt x="1115" y="0"/>
                      <a:pt x="960" y="34"/>
                      <a:pt x="815" y="107"/>
                    </a:cubicBezTo>
                    <a:cubicBezTo>
                      <a:pt x="272" y="324"/>
                      <a:pt x="1" y="1002"/>
                      <a:pt x="272" y="1544"/>
                    </a:cubicBezTo>
                    <a:lnTo>
                      <a:pt x="8572" y="20124"/>
                    </a:lnTo>
                    <a:cubicBezTo>
                      <a:pt x="8762" y="20531"/>
                      <a:pt x="9169" y="20775"/>
                      <a:pt x="9576" y="20775"/>
                    </a:cubicBezTo>
                    <a:cubicBezTo>
                      <a:pt x="9711" y="20775"/>
                      <a:pt x="9901" y="20748"/>
                      <a:pt x="10037" y="20667"/>
                    </a:cubicBezTo>
                    <a:cubicBezTo>
                      <a:pt x="10579" y="20450"/>
                      <a:pt x="10850" y="19771"/>
                      <a:pt x="10579" y="19229"/>
                    </a:cubicBezTo>
                    <a:lnTo>
                      <a:pt x="2252" y="649"/>
                    </a:lnTo>
                    <a:cubicBezTo>
                      <a:pt x="2093" y="252"/>
                      <a:pt x="1687" y="0"/>
                      <a:pt x="1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50"/>
              <p:cNvGrpSpPr/>
              <p:nvPr/>
            </p:nvGrpSpPr>
            <p:grpSpPr>
              <a:xfrm>
                <a:off x="-1103400" y="1423813"/>
                <a:ext cx="2199775" cy="1978750"/>
                <a:chOff x="-1103400" y="1423813"/>
                <a:chExt cx="2199775" cy="1978750"/>
              </a:xfrm>
            </p:grpSpPr>
            <p:sp>
              <p:nvSpPr>
                <p:cNvPr id="1497" name="Google Shape;1497;p50"/>
                <p:cNvSpPr/>
                <p:nvPr/>
              </p:nvSpPr>
              <p:spPr>
                <a:xfrm>
                  <a:off x="-1103400" y="1423813"/>
                  <a:ext cx="2199775" cy="1978750"/>
                </a:xfrm>
                <a:custGeom>
                  <a:avLst/>
                  <a:gdLst/>
                  <a:ahLst/>
                  <a:cxnLst/>
                  <a:rect l="l" t="t" r="r" b="b"/>
                  <a:pathLst>
                    <a:path w="87991" h="79150" extrusionOk="0">
                      <a:moveTo>
                        <a:pt x="44026" y="0"/>
                      </a:moveTo>
                      <a:cubicBezTo>
                        <a:pt x="40486" y="0"/>
                        <a:pt x="36886" y="479"/>
                        <a:pt x="33309" y="1484"/>
                      </a:cubicBezTo>
                      <a:cubicBezTo>
                        <a:pt x="12261" y="7370"/>
                        <a:pt x="1" y="29205"/>
                        <a:pt x="5886" y="50253"/>
                      </a:cubicBezTo>
                      <a:cubicBezTo>
                        <a:pt x="10797" y="67731"/>
                        <a:pt x="26686" y="79150"/>
                        <a:pt x="43987" y="79150"/>
                      </a:cubicBezTo>
                      <a:cubicBezTo>
                        <a:pt x="47520" y="79150"/>
                        <a:pt x="51113" y="78673"/>
                        <a:pt x="54682" y="77675"/>
                      </a:cubicBezTo>
                      <a:cubicBezTo>
                        <a:pt x="75703" y="71762"/>
                        <a:pt x="87990" y="49927"/>
                        <a:pt x="82077" y="28879"/>
                      </a:cubicBezTo>
                      <a:cubicBezTo>
                        <a:pt x="77192" y="11431"/>
                        <a:pt x="61318" y="0"/>
                        <a:pt x="4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872850" y="1631263"/>
                  <a:ext cx="1738000" cy="1563400"/>
                </a:xfrm>
                <a:custGeom>
                  <a:avLst/>
                  <a:gdLst/>
                  <a:ahLst/>
                  <a:cxnLst/>
                  <a:rect l="l" t="t" r="r" b="b"/>
                  <a:pathLst>
                    <a:path w="69520" h="62536" extrusionOk="0">
                      <a:moveTo>
                        <a:pt x="34746" y="1"/>
                      </a:moveTo>
                      <a:cubicBezTo>
                        <a:pt x="31959" y="1"/>
                        <a:pt x="29126" y="375"/>
                        <a:pt x="26311" y="1161"/>
                      </a:cubicBezTo>
                      <a:cubicBezTo>
                        <a:pt x="9711" y="5853"/>
                        <a:pt x="1" y="23104"/>
                        <a:pt x="4666" y="39704"/>
                      </a:cubicBezTo>
                      <a:cubicBezTo>
                        <a:pt x="8541" y="53515"/>
                        <a:pt x="21101" y="62536"/>
                        <a:pt x="34774" y="62536"/>
                      </a:cubicBezTo>
                      <a:cubicBezTo>
                        <a:pt x="37561" y="62536"/>
                        <a:pt x="40394" y="62161"/>
                        <a:pt x="43209" y="61376"/>
                      </a:cubicBezTo>
                      <a:cubicBezTo>
                        <a:pt x="59809" y="56710"/>
                        <a:pt x="69519" y="39405"/>
                        <a:pt x="64881" y="22833"/>
                      </a:cubicBezTo>
                      <a:cubicBezTo>
                        <a:pt x="60983" y="9021"/>
                        <a:pt x="48419" y="1"/>
                        <a:pt x="34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642300" y="1838963"/>
                  <a:ext cx="1276875" cy="1148050"/>
                </a:xfrm>
                <a:custGeom>
                  <a:avLst/>
                  <a:gdLst/>
                  <a:ahLst/>
                  <a:cxnLst/>
                  <a:rect l="l" t="t" r="r" b="b"/>
                  <a:pathLst>
                    <a:path w="51075" h="45922" extrusionOk="0">
                      <a:moveTo>
                        <a:pt x="25524" y="1"/>
                      </a:moveTo>
                      <a:cubicBezTo>
                        <a:pt x="23481" y="1"/>
                        <a:pt x="21404" y="276"/>
                        <a:pt x="19340" y="854"/>
                      </a:cubicBezTo>
                      <a:cubicBezTo>
                        <a:pt x="7161" y="4272"/>
                        <a:pt x="1" y="16966"/>
                        <a:pt x="3445" y="29171"/>
                      </a:cubicBezTo>
                      <a:cubicBezTo>
                        <a:pt x="6284" y="39286"/>
                        <a:pt x="15503" y="45921"/>
                        <a:pt x="25539" y="45921"/>
                      </a:cubicBezTo>
                      <a:cubicBezTo>
                        <a:pt x="27586" y="45921"/>
                        <a:pt x="29667" y="45645"/>
                        <a:pt x="31736" y="45066"/>
                      </a:cubicBezTo>
                      <a:cubicBezTo>
                        <a:pt x="43941" y="41648"/>
                        <a:pt x="51075" y="28954"/>
                        <a:pt x="47657" y="16749"/>
                      </a:cubicBezTo>
                      <a:cubicBezTo>
                        <a:pt x="44795" y="6652"/>
                        <a:pt x="35566" y="1"/>
                        <a:pt x="25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411750" y="2046113"/>
                  <a:ext cx="816450" cy="733725"/>
                </a:xfrm>
                <a:custGeom>
                  <a:avLst/>
                  <a:gdLst/>
                  <a:ahLst/>
                  <a:cxnLst/>
                  <a:rect l="l" t="t" r="r" b="b"/>
                  <a:pathLst>
                    <a:path w="32658" h="29349" extrusionOk="0">
                      <a:moveTo>
                        <a:pt x="16304" y="0"/>
                      </a:moveTo>
                      <a:cubicBezTo>
                        <a:pt x="14995" y="0"/>
                        <a:pt x="13664" y="175"/>
                        <a:pt x="12342" y="543"/>
                      </a:cubicBezTo>
                      <a:cubicBezTo>
                        <a:pt x="4558" y="2740"/>
                        <a:pt x="1" y="10850"/>
                        <a:pt x="2171" y="18634"/>
                      </a:cubicBezTo>
                      <a:cubicBezTo>
                        <a:pt x="4018" y="25124"/>
                        <a:pt x="9910" y="29348"/>
                        <a:pt x="16330" y="29348"/>
                      </a:cubicBezTo>
                      <a:cubicBezTo>
                        <a:pt x="17638" y="29348"/>
                        <a:pt x="18967" y="29173"/>
                        <a:pt x="20290" y="28806"/>
                      </a:cubicBezTo>
                      <a:cubicBezTo>
                        <a:pt x="28074" y="26609"/>
                        <a:pt x="32658" y="18499"/>
                        <a:pt x="30461" y="10714"/>
                      </a:cubicBezTo>
                      <a:cubicBezTo>
                        <a:pt x="28636" y="4225"/>
                        <a:pt x="22730" y="0"/>
                        <a:pt x="1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181200" y="2253088"/>
                  <a:ext cx="355350" cy="319075"/>
                </a:xfrm>
                <a:custGeom>
                  <a:avLst/>
                  <a:gdLst/>
                  <a:ahLst/>
                  <a:cxnLst/>
                  <a:rect l="l" t="t" r="r" b="b"/>
                  <a:pathLst>
                    <a:path w="14214" h="12763" extrusionOk="0">
                      <a:moveTo>
                        <a:pt x="7121" y="0"/>
                      </a:moveTo>
                      <a:cubicBezTo>
                        <a:pt x="6552" y="0"/>
                        <a:pt x="5973" y="77"/>
                        <a:pt x="5399" y="238"/>
                      </a:cubicBezTo>
                      <a:cubicBezTo>
                        <a:pt x="2008" y="1187"/>
                        <a:pt x="1" y="4713"/>
                        <a:pt x="950" y="8104"/>
                      </a:cubicBezTo>
                      <a:cubicBezTo>
                        <a:pt x="1739" y="10920"/>
                        <a:pt x="4305" y="12763"/>
                        <a:pt x="7094" y="12763"/>
                      </a:cubicBezTo>
                      <a:cubicBezTo>
                        <a:pt x="7663" y="12763"/>
                        <a:pt x="8242" y="12686"/>
                        <a:pt x="8816" y="12525"/>
                      </a:cubicBezTo>
                      <a:cubicBezTo>
                        <a:pt x="12207" y="11576"/>
                        <a:pt x="14214" y="8050"/>
                        <a:pt x="13265" y="4659"/>
                      </a:cubicBezTo>
                      <a:cubicBezTo>
                        <a:pt x="12476" y="1843"/>
                        <a:pt x="9910" y="0"/>
                        <a:pt x="71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50"/>
              <p:cNvSpPr/>
              <p:nvPr/>
            </p:nvSpPr>
            <p:spPr>
              <a:xfrm>
                <a:off x="-1262750" y="1039825"/>
                <a:ext cx="800175" cy="840175"/>
              </a:xfrm>
              <a:custGeom>
                <a:avLst/>
                <a:gdLst/>
                <a:ahLst/>
                <a:cxnLst/>
                <a:rect l="l" t="t" r="r" b="b"/>
                <a:pathLst>
                  <a:path w="32007" h="33607" extrusionOk="0">
                    <a:moveTo>
                      <a:pt x="14159" y="0"/>
                    </a:moveTo>
                    <a:lnTo>
                      <a:pt x="13155" y="13508"/>
                    </a:lnTo>
                    <a:lnTo>
                      <a:pt x="13020" y="13372"/>
                    </a:lnTo>
                    <a:lnTo>
                      <a:pt x="0" y="12694"/>
                    </a:lnTo>
                    <a:lnTo>
                      <a:pt x="8978" y="22730"/>
                    </a:lnTo>
                    <a:lnTo>
                      <a:pt x="14702" y="25225"/>
                    </a:lnTo>
                    <a:lnTo>
                      <a:pt x="11501" y="25497"/>
                    </a:lnTo>
                    <a:lnTo>
                      <a:pt x="17821" y="32630"/>
                    </a:lnTo>
                    <a:lnTo>
                      <a:pt x="30759" y="33335"/>
                    </a:lnTo>
                    <a:lnTo>
                      <a:pt x="31030" y="33607"/>
                    </a:lnTo>
                    <a:lnTo>
                      <a:pt x="32007" y="19909"/>
                    </a:lnTo>
                    <a:lnTo>
                      <a:pt x="25660" y="12830"/>
                    </a:lnTo>
                    <a:lnTo>
                      <a:pt x="25009" y="15976"/>
                    </a:lnTo>
                    <a:lnTo>
                      <a:pt x="23164" y="10009"/>
                    </a:lnTo>
                    <a:lnTo>
                      <a:pt x="14159" y="0"/>
                    </a:lnTo>
                    <a:close/>
                  </a:path>
                </a:pathLst>
              </a:custGeom>
              <a:solidFill>
                <a:srgbClr val="41A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977950" y="1324238"/>
                <a:ext cx="999550" cy="1108400"/>
              </a:xfrm>
              <a:custGeom>
                <a:avLst/>
                <a:gdLst/>
                <a:ahLst/>
                <a:cxnLst/>
                <a:rect l="l" t="t" r="r" b="b"/>
                <a:pathLst>
                  <a:path w="39982" h="44336" extrusionOk="0">
                    <a:moveTo>
                      <a:pt x="1204" y="1"/>
                    </a:moveTo>
                    <a:cubicBezTo>
                      <a:pt x="949" y="1"/>
                      <a:pt x="692" y="96"/>
                      <a:pt x="489" y="287"/>
                    </a:cubicBezTo>
                    <a:cubicBezTo>
                      <a:pt x="55" y="666"/>
                      <a:pt x="0" y="1345"/>
                      <a:pt x="407" y="1778"/>
                    </a:cubicBezTo>
                    <a:lnTo>
                      <a:pt x="38516" y="44336"/>
                    </a:lnTo>
                    <a:cubicBezTo>
                      <a:pt x="39249" y="44092"/>
                      <a:pt x="39791" y="43576"/>
                      <a:pt x="39981" y="42844"/>
                    </a:cubicBezTo>
                    <a:lnTo>
                      <a:pt x="1980" y="368"/>
                    </a:lnTo>
                    <a:cubicBezTo>
                      <a:pt x="1779" y="123"/>
                      <a:pt x="1493"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813175" y="1918613"/>
                <a:ext cx="412975" cy="394125"/>
              </a:xfrm>
              <a:custGeom>
                <a:avLst/>
                <a:gdLst/>
                <a:ahLst/>
                <a:cxnLst/>
                <a:rect l="l" t="t" r="r" b="b"/>
                <a:pathLst>
                  <a:path w="16519" h="15765" extrusionOk="0">
                    <a:moveTo>
                      <a:pt x="326" y="1"/>
                    </a:moveTo>
                    <a:lnTo>
                      <a:pt x="1" y="7813"/>
                    </a:lnTo>
                    <a:cubicBezTo>
                      <a:pt x="1" y="7813"/>
                      <a:pt x="1519" y="10715"/>
                      <a:pt x="3310" y="12993"/>
                    </a:cubicBezTo>
                    <a:cubicBezTo>
                      <a:pt x="3852" y="13671"/>
                      <a:pt x="4395" y="14295"/>
                      <a:pt x="4937" y="14783"/>
                    </a:cubicBezTo>
                    <a:cubicBezTo>
                      <a:pt x="5621" y="15385"/>
                      <a:pt x="6290" y="15764"/>
                      <a:pt x="6870" y="15764"/>
                    </a:cubicBezTo>
                    <a:cubicBezTo>
                      <a:pt x="7048" y="15764"/>
                      <a:pt x="7218" y="15728"/>
                      <a:pt x="7378" y="15651"/>
                    </a:cubicBezTo>
                    <a:cubicBezTo>
                      <a:pt x="10009" y="14349"/>
                      <a:pt x="16519" y="3663"/>
                      <a:pt x="16519" y="3663"/>
                    </a:cubicBezTo>
                    <a:lnTo>
                      <a:pt x="15109" y="2035"/>
                    </a:lnTo>
                    <a:cubicBezTo>
                      <a:pt x="15109" y="2035"/>
                      <a:pt x="11799" y="5371"/>
                      <a:pt x="9901" y="7080"/>
                    </a:cubicBezTo>
                    <a:cubicBezTo>
                      <a:pt x="8165" y="8708"/>
                      <a:pt x="6809" y="9901"/>
                      <a:pt x="6809" y="9901"/>
                    </a:cubicBezTo>
                    <a:cubicBezTo>
                      <a:pt x="6565" y="9521"/>
                      <a:pt x="6293" y="9169"/>
                      <a:pt x="6022" y="8708"/>
                    </a:cubicBezTo>
                    <a:cubicBezTo>
                      <a:pt x="5751" y="8274"/>
                      <a:pt x="5452" y="7813"/>
                      <a:pt x="5154" y="7324"/>
                    </a:cubicBezTo>
                    <a:cubicBezTo>
                      <a:pt x="2984" y="3825"/>
                      <a:pt x="326" y="1"/>
                      <a:pt x="3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452425" y="1953888"/>
                <a:ext cx="67150" cy="69875"/>
              </a:xfrm>
              <a:custGeom>
                <a:avLst/>
                <a:gdLst/>
                <a:ahLst/>
                <a:cxnLst/>
                <a:rect l="l" t="t" r="r" b="b"/>
                <a:pathLst>
                  <a:path w="2686" h="2795" extrusionOk="0">
                    <a:moveTo>
                      <a:pt x="353" y="0"/>
                    </a:moveTo>
                    <a:cubicBezTo>
                      <a:pt x="353" y="0"/>
                      <a:pt x="0" y="543"/>
                      <a:pt x="190" y="1302"/>
                    </a:cubicBezTo>
                    <a:lnTo>
                      <a:pt x="1709" y="2794"/>
                    </a:lnTo>
                    <a:cubicBezTo>
                      <a:pt x="1709" y="2794"/>
                      <a:pt x="2143" y="2767"/>
                      <a:pt x="2686" y="2604"/>
                    </a:cubicBezTo>
                    <a:lnTo>
                      <a:pt x="3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440225" y="1883338"/>
                <a:ext cx="122775" cy="125400"/>
              </a:xfrm>
              <a:custGeom>
                <a:avLst/>
                <a:gdLst/>
                <a:ahLst/>
                <a:cxnLst/>
                <a:rect l="l" t="t" r="r" b="b"/>
                <a:pathLst>
                  <a:path w="4911" h="5016" extrusionOk="0">
                    <a:moveTo>
                      <a:pt x="1388" y="0"/>
                    </a:moveTo>
                    <a:cubicBezTo>
                      <a:pt x="1251" y="0"/>
                      <a:pt x="1104" y="47"/>
                      <a:pt x="950" y="164"/>
                    </a:cubicBezTo>
                    <a:cubicBezTo>
                      <a:pt x="950" y="164"/>
                      <a:pt x="109" y="1412"/>
                      <a:pt x="163" y="2144"/>
                    </a:cubicBezTo>
                    <a:cubicBezTo>
                      <a:pt x="184" y="2277"/>
                      <a:pt x="251" y="2331"/>
                      <a:pt x="345" y="2331"/>
                    </a:cubicBezTo>
                    <a:cubicBezTo>
                      <a:pt x="753" y="2331"/>
                      <a:pt x="1680" y="1333"/>
                      <a:pt x="1682" y="1331"/>
                    </a:cubicBezTo>
                    <a:lnTo>
                      <a:pt x="1682" y="1331"/>
                    </a:lnTo>
                    <a:cubicBezTo>
                      <a:pt x="1679" y="1334"/>
                      <a:pt x="1" y="3148"/>
                      <a:pt x="326" y="3663"/>
                    </a:cubicBezTo>
                    <a:cubicBezTo>
                      <a:pt x="371" y="3718"/>
                      <a:pt x="435" y="3742"/>
                      <a:pt x="513" y="3742"/>
                    </a:cubicBezTo>
                    <a:cubicBezTo>
                      <a:pt x="1088" y="3742"/>
                      <a:pt x="2414" y="2416"/>
                      <a:pt x="2415" y="2415"/>
                    </a:cubicBezTo>
                    <a:lnTo>
                      <a:pt x="2415" y="2415"/>
                    </a:lnTo>
                    <a:cubicBezTo>
                      <a:pt x="2414" y="2416"/>
                      <a:pt x="1411" y="3826"/>
                      <a:pt x="1655" y="4233"/>
                    </a:cubicBezTo>
                    <a:cubicBezTo>
                      <a:pt x="1690" y="4291"/>
                      <a:pt x="1746" y="4316"/>
                      <a:pt x="1816" y="4316"/>
                    </a:cubicBezTo>
                    <a:cubicBezTo>
                      <a:pt x="2238" y="4316"/>
                      <a:pt x="3174" y="3419"/>
                      <a:pt x="3174" y="3419"/>
                    </a:cubicBezTo>
                    <a:lnTo>
                      <a:pt x="3174" y="3419"/>
                    </a:lnTo>
                    <a:cubicBezTo>
                      <a:pt x="3174" y="3419"/>
                      <a:pt x="2550" y="4613"/>
                      <a:pt x="2686" y="4938"/>
                    </a:cubicBezTo>
                    <a:cubicBezTo>
                      <a:pt x="2707" y="4992"/>
                      <a:pt x="2752" y="5016"/>
                      <a:pt x="2817" y="5016"/>
                    </a:cubicBezTo>
                    <a:cubicBezTo>
                      <a:pt x="3175" y="5016"/>
                      <a:pt x="4108" y="4269"/>
                      <a:pt x="4476" y="3717"/>
                    </a:cubicBezTo>
                    <a:cubicBezTo>
                      <a:pt x="4910" y="3094"/>
                      <a:pt x="3934" y="2687"/>
                      <a:pt x="3934" y="2687"/>
                    </a:cubicBezTo>
                    <a:cubicBezTo>
                      <a:pt x="3934" y="2687"/>
                      <a:pt x="3527" y="1819"/>
                      <a:pt x="3093" y="1819"/>
                    </a:cubicBezTo>
                    <a:cubicBezTo>
                      <a:pt x="3093" y="1819"/>
                      <a:pt x="2822" y="978"/>
                      <a:pt x="2333" y="815"/>
                    </a:cubicBezTo>
                    <a:cubicBezTo>
                      <a:pt x="2333" y="793"/>
                      <a:pt x="1948" y="0"/>
                      <a:pt x="1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1025425" y="2694363"/>
                <a:ext cx="210250" cy="926975"/>
              </a:xfrm>
              <a:custGeom>
                <a:avLst/>
                <a:gdLst/>
                <a:ahLst/>
                <a:cxnLst/>
                <a:rect l="l" t="t" r="r" b="b"/>
                <a:pathLst>
                  <a:path w="8410" h="37079" extrusionOk="0">
                    <a:moveTo>
                      <a:pt x="7595" y="1"/>
                    </a:moveTo>
                    <a:lnTo>
                      <a:pt x="1" y="82"/>
                    </a:lnTo>
                    <a:cubicBezTo>
                      <a:pt x="1" y="380"/>
                      <a:pt x="109" y="1791"/>
                      <a:pt x="218" y="3798"/>
                    </a:cubicBezTo>
                    <a:cubicBezTo>
                      <a:pt x="543" y="9304"/>
                      <a:pt x="1167" y="19014"/>
                      <a:pt x="1520" y="21211"/>
                    </a:cubicBezTo>
                    <a:cubicBezTo>
                      <a:pt x="1899" y="23463"/>
                      <a:pt x="1737" y="30840"/>
                      <a:pt x="1601" y="34692"/>
                    </a:cubicBezTo>
                    <a:cubicBezTo>
                      <a:pt x="1574" y="35316"/>
                      <a:pt x="1845" y="35940"/>
                      <a:pt x="2279" y="36374"/>
                    </a:cubicBezTo>
                    <a:cubicBezTo>
                      <a:pt x="2442" y="36536"/>
                      <a:pt x="2605" y="36672"/>
                      <a:pt x="2822" y="36780"/>
                    </a:cubicBezTo>
                    <a:cubicBezTo>
                      <a:pt x="3174" y="36997"/>
                      <a:pt x="3581" y="37079"/>
                      <a:pt x="4015" y="37079"/>
                    </a:cubicBezTo>
                    <a:lnTo>
                      <a:pt x="5805" y="37079"/>
                    </a:lnTo>
                    <a:cubicBezTo>
                      <a:pt x="7161" y="37079"/>
                      <a:pt x="8246" y="35994"/>
                      <a:pt x="8192" y="34692"/>
                    </a:cubicBezTo>
                    <a:cubicBezTo>
                      <a:pt x="8084" y="31437"/>
                      <a:pt x="7948" y="25470"/>
                      <a:pt x="8192" y="20886"/>
                    </a:cubicBezTo>
                    <a:cubicBezTo>
                      <a:pt x="8409" y="16519"/>
                      <a:pt x="8084" y="8789"/>
                      <a:pt x="7840" y="3961"/>
                    </a:cubicBezTo>
                    <a:cubicBezTo>
                      <a:pt x="7731" y="2035"/>
                      <a:pt x="7650" y="570"/>
                      <a:pt x="7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1403125" y="1793863"/>
                <a:ext cx="735775" cy="953575"/>
              </a:xfrm>
              <a:custGeom>
                <a:avLst/>
                <a:gdLst/>
                <a:ahLst/>
                <a:cxnLst/>
                <a:rect l="l" t="t" r="r" b="b"/>
                <a:pathLst>
                  <a:path w="29431" h="38143" extrusionOk="0">
                    <a:moveTo>
                      <a:pt x="16248" y="0"/>
                    </a:moveTo>
                    <a:cubicBezTo>
                      <a:pt x="16112" y="217"/>
                      <a:pt x="15434" y="1221"/>
                      <a:pt x="14512" y="1302"/>
                    </a:cubicBezTo>
                    <a:cubicBezTo>
                      <a:pt x="14467" y="1307"/>
                      <a:pt x="14423" y="1309"/>
                      <a:pt x="14379" y="1309"/>
                    </a:cubicBezTo>
                    <a:cubicBezTo>
                      <a:pt x="13407" y="1309"/>
                      <a:pt x="12613" y="217"/>
                      <a:pt x="12613" y="217"/>
                    </a:cubicBezTo>
                    <a:lnTo>
                      <a:pt x="12613" y="27"/>
                    </a:lnTo>
                    <a:cubicBezTo>
                      <a:pt x="11176" y="1004"/>
                      <a:pt x="6510" y="3038"/>
                      <a:pt x="5480" y="4421"/>
                    </a:cubicBezTo>
                    <a:cubicBezTo>
                      <a:pt x="5453" y="4503"/>
                      <a:pt x="5398" y="4584"/>
                      <a:pt x="5344" y="4693"/>
                    </a:cubicBezTo>
                    <a:cubicBezTo>
                      <a:pt x="4639" y="5533"/>
                      <a:pt x="1411" y="9548"/>
                      <a:pt x="1" y="13182"/>
                    </a:cubicBezTo>
                    <a:cubicBezTo>
                      <a:pt x="1" y="13182"/>
                      <a:pt x="380" y="13616"/>
                      <a:pt x="1059" y="14077"/>
                    </a:cubicBezTo>
                    <a:cubicBezTo>
                      <a:pt x="1872" y="14674"/>
                      <a:pt x="3093" y="15352"/>
                      <a:pt x="4503" y="15352"/>
                    </a:cubicBezTo>
                    <a:cubicBezTo>
                      <a:pt x="4205" y="23761"/>
                      <a:pt x="4178" y="34339"/>
                      <a:pt x="4205" y="36861"/>
                    </a:cubicBezTo>
                    <a:cubicBezTo>
                      <a:pt x="7650" y="37716"/>
                      <a:pt x="11081" y="38143"/>
                      <a:pt x="14512" y="38143"/>
                    </a:cubicBezTo>
                    <a:cubicBezTo>
                      <a:pt x="17943" y="38143"/>
                      <a:pt x="21374" y="37716"/>
                      <a:pt x="24819" y="36861"/>
                    </a:cubicBezTo>
                    <a:cubicBezTo>
                      <a:pt x="24846" y="34366"/>
                      <a:pt x="24873" y="24330"/>
                      <a:pt x="24683" y="16085"/>
                    </a:cubicBezTo>
                    <a:lnTo>
                      <a:pt x="24683" y="15623"/>
                    </a:lnTo>
                    <a:lnTo>
                      <a:pt x="24683" y="15379"/>
                    </a:lnTo>
                    <a:lnTo>
                      <a:pt x="24683" y="15081"/>
                    </a:lnTo>
                    <a:lnTo>
                      <a:pt x="24683" y="15027"/>
                    </a:lnTo>
                    <a:lnTo>
                      <a:pt x="27667" y="19773"/>
                    </a:lnTo>
                    <a:lnTo>
                      <a:pt x="29430" y="12694"/>
                    </a:lnTo>
                    <a:lnTo>
                      <a:pt x="23924" y="4801"/>
                    </a:lnTo>
                    <a:cubicBezTo>
                      <a:pt x="23897" y="4693"/>
                      <a:pt x="23870" y="4611"/>
                      <a:pt x="23843" y="4584"/>
                    </a:cubicBezTo>
                    <a:cubicBezTo>
                      <a:pt x="22812" y="3201"/>
                      <a:pt x="17658" y="1004"/>
                      <a:pt x="16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1163075" y="1465663"/>
                <a:ext cx="232625" cy="240750"/>
              </a:xfrm>
              <a:custGeom>
                <a:avLst/>
                <a:gdLst/>
                <a:ahLst/>
                <a:cxnLst/>
                <a:rect l="l" t="t" r="r" b="b"/>
                <a:pathLst>
                  <a:path w="9305" h="9630" extrusionOk="0">
                    <a:moveTo>
                      <a:pt x="4829" y="0"/>
                    </a:moveTo>
                    <a:cubicBezTo>
                      <a:pt x="1438" y="0"/>
                      <a:pt x="1" y="2224"/>
                      <a:pt x="1" y="4964"/>
                    </a:cubicBezTo>
                    <a:cubicBezTo>
                      <a:pt x="1" y="7730"/>
                      <a:pt x="1709" y="9629"/>
                      <a:pt x="4530" y="9629"/>
                    </a:cubicBezTo>
                    <a:cubicBezTo>
                      <a:pt x="7351" y="9629"/>
                      <a:pt x="9304" y="7595"/>
                      <a:pt x="9304" y="4828"/>
                    </a:cubicBezTo>
                    <a:cubicBezTo>
                      <a:pt x="9304" y="2089"/>
                      <a:pt x="7650" y="0"/>
                      <a:pt x="4829" y="0"/>
                    </a:cubicBezTo>
                    <a:close/>
                  </a:path>
                </a:pathLst>
              </a:custGeom>
              <a:solidFill>
                <a:srgbClr val="2A3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954900" y="1607113"/>
                <a:ext cx="54725" cy="78525"/>
              </a:xfrm>
              <a:custGeom>
                <a:avLst/>
                <a:gdLst/>
                <a:ahLst/>
                <a:cxnLst/>
                <a:rect l="l" t="t" r="r" b="b"/>
                <a:pathLst>
                  <a:path w="2189" h="3141" extrusionOk="0">
                    <a:moveTo>
                      <a:pt x="1120" y="1"/>
                    </a:moveTo>
                    <a:cubicBezTo>
                      <a:pt x="690" y="1"/>
                      <a:pt x="299" y="499"/>
                      <a:pt x="299" y="499"/>
                    </a:cubicBezTo>
                    <a:lnTo>
                      <a:pt x="1" y="3049"/>
                    </a:lnTo>
                    <a:cubicBezTo>
                      <a:pt x="153" y="3112"/>
                      <a:pt x="298" y="3141"/>
                      <a:pt x="436" y="3141"/>
                    </a:cubicBezTo>
                    <a:cubicBezTo>
                      <a:pt x="1595" y="3141"/>
                      <a:pt x="2189" y="1088"/>
                      <a:pt x="1655" y="337"/>
                    </a:cubicBezTo>
                    <a:cubicBezTo>
                      <a:pt x="1487" y="88"/>
                      <a:pt x="1300" y="1"/>
                      <a:pt x="11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1091875" y="1735538"/>
                <a:ext cx="92250" cy="96425"/>
              </a:xfrm>
              <a:custGeom>
                <a:avLst/>
                <a:gdLst/>
                <a:ahLst/>
                <a:cxnLst/>
                <a:rect l="l" t="t" r="r" b="b"/>
                <a:pathLst>
                  <a:path w="3690" h="3857" extrusionOk="0">
                    <a:moveTo>
                      <a:pt x="3689" y="0"/>
                    </a:moveTo>
                    <a:lnTo>
                      <a:pt x="1" y="190"/>
                    </a:lnTo>
                    <a:lnTo>
                      <a:pt x="1" y="2767"/>
                    </a:lnTo>
                    <a:cubicBezTo>
                      <a:pt x="1" y="2767"/>
                      <a:pt x="836" y="3856"/>
                      <a:pt x="1823" y="3856"/>
                    </a:cubicBezTo>
                    <a:cubicBezTo>
                      <a:pt x="1857" y="3856"/>
                      <a:pt x="1892" y="3855"/>
                      <a:pt x="1926" y="3852"/>
                    </a:cubicBezTo>
                    <a:cubicBezTo>
                      <a:pt x="2930" y="3744"/>
                      <a:pt x="3689" y="2496"/>
                      <a:pt x="3689" y="2496"/>
                    </a:cubicBezTo>
                    <a:lnTo>
                      <a:pt x="36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1159675" y="1498388"/>
                <a:ext cx="229225" cy="273100"/>
              </a:xfrm>
              <a:custGeom>
                <a:avLst/>
                <a:gdLst/>
                <a:ahLst/>
                <a:cxnLst/>
                <a:rect l="l" t="t" r="r" b="b"/>
                <a:pathLst>
                  <a:path w="9169" h="10924" extrusionOk="0">
                    <a:moveTo>
                      <a:pt x="4443" y="0"/>
                    </a:moveTo>
                    <a:cubicBezTo>
                      <a:pt x="3461" y="0"/>
                      <a:pt x="2410" y="209"/>
                      <a:pt x="1384" y="780"/>
                    </a:cubicBezTo>
                    <a:cubicBezTo>
                      <a:pt x="570" y="1214"/>
                      <a:pt x="54" y="2082"/>
                      <a:pt x="27" y="2977"/>
                    </a:cubicBezTo>
                    <a:cubicBezTo>
                      <a:pt x="0" y="3492"/>
                      <a:pt x="27" y="4116"/>
                      <a:pt x="54" y="4794"/>
                    </a:cubicBezTo>
                    <a:cubicBezTo>
                      <a:pt x="82" y="5282"/>
                      <a:pt x="163" y="5852"/>
                      <a:pt x="271" y="6421"/>
                    </a:cubicBezTo>
                    <a:cubicBezTo>
                      <a:pt x="597" y="8239"/>
                      <a:pt x="1384" y="10029"/>
                      <a:pt x="3011" y="10626"/>
                    </a:cubicBezTo>
                    <a:cubicBezTo>
                      <a:pt x="3613" y="10832"/>
                      <a:pt x="4153" y="10923"/>
                      <a:pt x="4637" y="10923"/>
                    </a:cubicBezTo>
                    <a:cubicBezTo>
                      <a:pt x="7137" y="10923"/>
                      <a:pt x="8144" y="8487"/>
                      <a:pt x="8599" y="6964"/>
                    </a:cubicBezTo>
                    <a:cubicBezTo>
                      <a:pt x="8680" y="6747"/>
                      <a:pt x="8707" y="6503"/>
                      <a:pt x="8761" y="6286"/>
                    </a:cubicBezTo>
                    <a:cubicBezTo>
                      <a:pt x="8843" y="5825"/>
                      <a:pt x="8897" y="5364"/>
                      <a:pt x="8978" y="4848"/>
                    </a:cubicBezTo>
                    <a:cubicBezTo>
                      <a:pt x="9032" y="4279"/>
                      <a:pt x="9087" y="3655"/>
                      <a:pt x="9114" y="3112"/>
                    </a:cubicBezTo>
                    <a:cubicBezTo>
                      <a:pt x="9168" y="2000"/>
                      <a:pt x="8490" y="997"/>
                      <a:pt x="7405" y="590"/>
                    </a:cubicBezTo>
                    <a:cubicBezTo>
                      <a:pt x="6596" y="272"/>
                      <a:pt x="5564" y="0"/>
                      <a:pt x="4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1184775" y="1426963"/>
                <a:ext cx="293350" cy="344525"/>
              </a:xfrm>
              <a:custGeom>
                <a:avLst/>
                <a:gdLst/>
                <a:ahLst/>
                <a:cxnLst/>
                <a:rect l="l" t="t" r="r" b="b"/>
                <a:pathLst>
                  <a:path w="11734" h="13781" extrusionOk="0">
                    <a:moveTo>
                      <a:pt x="7086" y="3892"/>
                    </a:moveTo>
                    <a:cubicBezTo>
                      <a:pt x="7812" y="3892"/>
                      <a:pt x="8497" y="3942"/>
                      <a:pt x="8870" y="4206"/>
                    </a:cubicBezTo>
                    <a:cubicBezTo>
                      <a:pt x="9494" y="4695"/>
                      <a:pt x="7677" y="5671"/>
                      <a:pt x="9087" y="6105"/>
                    </a:cubicBezTo>
                    <a:cubicBezTo>
                      <a:pt x="9548" y="6241"/>
                      <a:pt x="9467" y="7190"/>
                      <a:pt x="9386" y="7732"/>
                    </a:cubicBezTo>
                    <a:lnTo>
                      <a:pt x="9440" y="7732"/>
                    </a:lnTo>
                    <a:cubicBezTo>
                      <a:pt x="9304" y="8139"/>
                      <a:pt x="8707" y="10119"/>
                      <a:pt x="8518" y="10418"/>
                    </a:cubicBezTo>
                    <a:cubicBezTo>
                      <a:pt x="8343" y="9999"/>
                      <a:pt x="7845" y="9880"/>
                      <a:pt x="7333" y="9880"/>
                    </a:cubicBezTo>
                    <a:cubicBezTo>
                      <a:pt x="6649" y="9880"/>
                      <a:pt x="5941" y="10092"/>
                      <a:pt x="5941" y="10092"/>
                    </a:cubicBezTo>
                    <a:cubicBezTo>
                      <a:pt x="5805" y="10119"/>
                      <a:pt x="5670" y="10146"/>
                      <a:pt x="5534" y="10146"/>
                    </a:cubicBezTo>
                    <a:cubicBezTo>
                      <a:pt x="5398" y="10146"/>
                      <a:pt x="5263" y="10119"/>
                      <a:pt x="5127" y="10092"/>
                    </a:cubicBezTo>
                    <a:cubicBezTo>
                      <a:pt x="5127" y="10092"/>
                      <a:pt x="4386" y="9858"/>
                      <a:pt x="3687" y="9858"/>
                    </a:cubicBezTo>
                    <a:cubicBezTo>
                      <a:pt x="3197" y="9858"/>
                      <a:pt x="2729" y="9973"/>
                      <a:pt x="2550" y="10363"/>
                    </a:cubicBezTo>
                    <a:cubicBezTo>
                      <a:pt x="2360" y="10038"/>
                      <a:pt x="1682" y="7949"/>
                      <a:pt x="1547" y="7705"/>
                    </a:cubicBezTo>
                    <a:lnTo>
                      <a:pt x="1465" y="7705"/>
                    </a:lnTo>
                    <a:cubicBezTo>
                      <a:pt x="1438" y="7461"/>
                      <a:pt x="1438" y="7244"/>
                      <a:pt x="1465" y="7054"/>
                    </a:cubicBezTo>
                    <a:cubicBezTo>
                      <a:pt x="1574" y="6485"/>
                      <a:pt x="2279" y="5888"/>
                      <a:pt x="2116" y="5346"/>
                    </a:cubicBezTo>
                    <a:cubicBezTo>
                      <a:pt x="1954" y="4803"/>
                      <a:pt x="1709" y="4071"/>
                      <a:pt x="2143" y="3989"/>
                    </a:cubicBezTo>
                    <a:cubicBezTo>
                      <a:pt x="2433" y="3917"/>
                      <a:pt x="3337" y="3893"/>
                      <a:pt x="4237" y="3893"/>
                    </a:cubicBezTo>
                    <a:cubicBezTo>
                      <a:pt x="4687" y="3893"/>
                      <a:pt x="5136" y="3899"/>
                      <a:pt x="5507" y="3908"/>
                    </a:cubicBezTo>
                    <a:cubicBezTo>
                      <a:pt x="5588" y="3910"/>
                      <a:pt x="5672" y="3911"/>
                      <a:pt x="5758" y="3911"/>
                    </a:cubicBezTo>
                    <a:cubicBezTo>
                      <a:pt x="6174" y="3911"/>
                      <a:pt x="6638" y="3892"/>
                      <a:pt x="7086" y="3892"/>
                    </a:cubicBezTo>
                    <a:close/>
                    <a:moveTo>
                      <a:pt x="4622" y="10469"/>
                    </a:moveTo>
                    <a:cubicBezTo>
                      <a:pt x="4865" y="10469"/>
                      <a:pt x="5156" y="10495"/>
                      <a:pt x="5507" y="10553"/>
                    </a:cubicBezTo>
                    <a:cubicBezTo>
                      <a:pt x="5768" y="10521"/>
                      <a:pt x="5996" y="10507"/>
                      <a:pt x="6195" y="10507"/>
                    </a:cubicBezTo>
                    <a:cubicBezTo>
                      <a:pt x="7866" y="10507"/>
                      <a:pt x="7541" y="11503"/>
                      <a:pt x="7541" y="11503"/>
                    </a:cubicBezTo>
                    <a:cubicBezTo>
                      <a:pt x="7270" y="11747"/>
                      <a:pt x="7026" y="11909"/>
                      <a:pt x="6863" y="12018"/>
                    </a:cubicBezTo>
                    <a:cubicBezTo>
                      <a:pt x="6374" y="12287"/>
                      <a:pt x="5907" y="12402"/>
                      <a:pt x="5541" y="12402"/>
                    </a:cubicBezTo>
                    <a:cubicBezTo>
                      <a:pt x="5501" y="12402"/>
                      <a:pt x="5463" y="12400"/>
                      <a:pt x="5425" y="12398"/>
                    </a:cubicBezTo>
                    <a:cubicBezTo>
                      <a:pt x="5364" y="12398"/>
                      <a:pt x="5310" y="12399"/>
                      <a:pt x="5258" y="12399"/>
                    </a:cubicBezTo>
                    <a:cubicBezTo>
                      <a:pt x="5010" y="12399"/>
                      <a:pt x="4799" y="12362"/>
                      <a:pt x="4015" y="11937"/>
                    </a:cubicBezTo>
                    <a:cubicBezTo>
                      <a:pt x="3852" y="11828"/>
                      <a:pt x="3662" y="11747"/>
                      <a:pt x="3500" y="11584"/>
                    </a:cubicBezTo>
                    <a:cubicBezTo>
                      <a:pt x="3476" y="11375"/>
                      <a:pt x="3175" y="10469"/>
                      <a:pt x="4622" y="10469"/>
                    </a:cubicBezTo>
                    <a:close/>
                    <a:moveTo>
                      <a:pt x="4198" y="0"/>
                    </a:moveTo>
                    <a:cubicBezTo>
                      <a:pt x="3079" y="0"/>
                      <a:pt x="2502" y="1131"/>
                      <a:pt x="2008" y="1955"/>
                    </a:cubicBezTo>
                    <a:cubicBezTo>
                      <a:pt x="1411" y="2904"/>
                      <a:pt x="1" y="2416"/>
                      <a:pt x="218" y="4261"/>
                    </a:cubicBezTo>
                    <a:cubicBezTo>
                      <a:pt x="380" y="5807"/>
                      <a:pt x="814" y="6078"/>
                      <a:pt x="950" y="6159"/>
                    </a:cubicBezTo>
                    <a:cubicBezTo>
                      <a:pt x="950" y="6620"/>
                      <a:pt x="950" y="7163"/>
                      <a:pt x="1031" y="7732"/>
                    </a:cubicBezTo>
                    <a:lnTo>
                      <a:pt x="1058" y="7732"/>
                    </a:lnTo>
                    <a:cubicBezTo>
                      <a:pt x="1086" y="8221"/>
                      <a:pt x="1167" y="8763"/>
                      <a:pt x="1275" y="9278"/>
                    </a:cubicBezTo>
                    <a:cubicBezTo>
                      <a:pt x="1601" y="11096"/>
                      <a:pt x="2388" y="12886"/>
                      <a:pt x="4015" y="13483"/>
                    </a:cubicBezTo>
                    <a:cubicBezTo>
                      <a:pt x="4617" y="13689"/>
                      <a:pt x="5157" y="13780"/>
                      <a:pt x="5641" y="13780"/>
                    </a:cubicBezTo>
                    <a:cubicBezTo>
                      <a:pt x="8141" y="13780"/>
                      <a:pt x="9148" y="11344"/>
                      <a:pt x="9603" y="9821"/>
                    </a:cubicBezTo>
                    <a:cubicBezTo>
                      <a:pt x="9684" y="9604"/>
                      <a:pt x="9711" y="9360"/>
                      <a:pt x="9765" y="9143"/>
                    </a:cubicBezTo>
                    <a:cubicBezTo>
                      <a:pt x="9847" y="8682"/>
                      <a:pt x="9901" y="8221"/>
                      <a:pt x="9982" y="7705"/>
                    </a:cubicBezTo>
                    <a:lnTo>
                      <a:pt x="9955" y="7705"/>
                    </a:lnTo>
                    <a:cubicBezTo>
                      <a:pt x="10009" y="7136"/>
                      <a:pt x="10308" y="6756"/>
                      <a:pt x="10281" y="6241"/>
                    </a:cubicBezTo>
                    <a:cubicBezTo>
                      <a:pt x="10389" y="5644"/>
                      <a:pt x="10253" y="4830"/>
                      <a:pt x="9901" y="4179"/>
                    </a:cubicBezTo>
                    <a:cubicBezTo>
                      <a:pt x="10416" y="3989"/>
                      <a:pt x="11311" y="3501"/>
                      <a:pt x="11501" y="2660"/>
                    </a:cubicBezTo>
                    <a:cubicBezTo>
                      <a:pt x="11734" y="1613"/>
                      <a:pt x="10648" y="145"/>
                      <a:pt x="9478" y="145"/>
                    </a:cubicBezTo>
                    <a:cubicBezTo>
                      <a:pt x="9285" y="145"/>
                      <a:pt x="9089" y="185"/>
                      <a:pt x="8897" y="273"/>
                    </a:cubicBezTo>
                    <a:cubicBezTo>
                      <a:pt x="8384" y="510"/>
                      <a:pt x="7878" y="602"/>
                      <a:pt x="7367" y="602"/>
                    </a:cubicBezTo>
                    <a:cubicBezTo>
                      <a:pt x="6528" y="602"/>
                      <a:pt x="5674" y="353"/>
                      <a:pt x="4747" y="84"/>
                    </a:cubicBezTo>
                    <a:cubicBezTo>
                      <a:pt x="4551" y="26"/>
                      <a:pt x="4368" y="0"/>
                      <a:pt x="4198" y="0"/>
                    </a:cubicBezTo>
                    <a:close/>
                  </a:path>
                </a:pathLst>
              </a:custGeom>
              <a:solidFill>
                <a:srgbClr val="2A3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0"/>
              <p:cNvGrpSpPr/>
              <p:nvPr/>
            </p:nvGrpSpPr>
            <p:grpSpPr>
              <a:xfrm>
                <a:off x="-1172575" y="1605613"/>
                <a:ext cx="247550" cy="56025"/>
                <a:chOff x="-1172575" y="1605613"/>
                <a:chExt cx="247550" cy="56025"/>
              </a:xfrm>
            </p:grpSpPr>
            <p:sp>
              <p:nvSpPr>
                <p:cNvPr id="1515" name="Google Shape;1515;p50"/>
                <p:cNvSpPr/>
                <p:nvPr/>
              </p:nvSpPr>
              <p:spPr>
                <a:xfrm>
                  <a:off x="-1131875" y="1606688"/>
                  <a:ext cx="71900" cy="54950"/>
                </a:xfrm>
                <a:custGeom>
                  <a:avLst/>
                  <a:gdLst/>
                  <a:ahLst/>
                  <a:cxnLst/>
                  <a:rect l="l" t="t" r="r" b="b"/>
                  <a:pathLst>
                    <a:path w="2876" h="2198" extrusionOk="0">
                      <a:moveTo>
                        <a:pt x="2360" y="218"/>
                      </a:moveTo>
                      <a:cubicBezTo>
                        <a:pt x="2550" y="218"/>
                        <a:pt x="2686" y="354"/>
                        <a:pt x="2686" y="516"/>
                      </a:cubicBezTo>
                      <a:lnTo>
                        <a:pt x="2686" y="733"/>
                      </a:lnTo>
                      <a:cubicBezTo>
                        <a:pt x="2686" y="1059"/>
                        <a:pt x="2550" y="1411"/>
                        <a:pt x="2306" y="1628"/>
                      </a:cubicBezTo>
                      <a:cubicBezTo>
                        <a:pt x="2062" y="1872"/>
                        <a:pt x="1763" y="2008"/>
                        <a:pt x="1411" y="2008"/>
                      </a:cubicBezTo>
                      <a:lnTo>
                        <a:pt x="1384" y="2008"/>
                      </a:lnTo>
                      <a:cubicBezTo>
                        <a:pt x="1112" y="2008"/>
                        <a:pt x="841" y="1872"/>
                        <a:pt x="597" y="1683"/>
                      </a:cubicBezTo>
                      <a:cubicBezTo>
                        <a:pt x="353" y="1439"/>
                        <a:pt x="217" y="1140"/>
                        <a:pt x="217" y="788"/>
                      </a:cubicBezTo>
                      <a:lnTo>
                        <a:pt x="217" y="543"/>
                      </a:lnTo>
                      <a:cubicBezTo>
                        <a:pt x="217" y="381"/>
                        <a:pt x="353" y="245"/>
                        <a:pt x="543" y="245"/>
                      </a:cubicBezTo>
                      <a:lnTo>
                        <a:pt x="2360" y="218"/>
                      </a:lnTo>
                      <a:close/>
                      <a:moveTo>
                        <a:pt x="543" y="1"/>
                      </a:moveTo>
                      <a:cubicBezTo>
                        <a:pt x="407" y="1"/>
                        <a:pt x="272" y="82"/>
                        <a:pt x="163" y="191"/>
                      </a:cubicBezTo>
                      <a:cubicBezTo>
                        <a:pt x="109" y="245"/>
                        <a:pt x="55" y="272"/>
                        <a:pt x="27" y="354"/>
                      </a:cubicBezTo>
                      <a:cubicBezTo>
                        <a:pt x="0" y="408"/>
                        <a:pt x="0" y="489"/>
                        <a:pt x="0" y="516"/>
                      </a:cubicBezTo>
                      <a:lnTo>
                        <a:pt x="0" y="760"/>
                      </a:lnTo>
                      <a:cubicBezTo>
                        <a:pt x="0" y="1167"/>
                        <a:pt x="163" y="1547"/>
                        <a:pt x="434" y="1818"/>
                      </a:cubicBezTo>
                      <a:cubicBezTo>
                        <a:pt x="706" y="2062"/>
                        <a:pt x="1004" y="2198"/>
                        <a:pt x="1357" y="2198"/>
                      </a:cubicBezTo>
                      <a:lnTo>
                        <a:pt x="1384" y="2198"/>
                      </a:lnTo>
                      <a:cubicBezTo>
                        <a:pt x="1790" y="2198"/>
                        <a:pt x="2170" y="2035"/>
                        <a:pt x="2441" y="1764"/>
                      </a:cubicBezTo>
                      <a:cubicBezTo>
                        <a:pt x="2713" y="1493"/>
                        <a:pt x="2875" y="1113"/>
                        <a:pt x="2875" y="706"/>
                      </a:cubicBezTo>
                      <a:lnTo>
                        <a:pt x="2875" y="516"/>
                      </a:lnTo>
                      <a:cubicBezTo>
                        <a:pt x="2875" y="462"/>
                        <a:pt x="2848" y="381"/>
                        <a:pt x="2848" y="326"/>
                      </a:cubicBezTo>
                      <a:cubicBezTo>
                        <a:pt x="2767" y="137"/>
                        <a:pt x="2577" y="1"/>
                        <a:pt x="2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1039650" y="1606013"/>
                  <a:ext cx="71900" cy="54950"/>
                </a:xfrm>
                <a:custGeom>
                  <a:avLst/>
                  <a:gdLst/>
                  <a:ahLst/>
                  <a:cxnLst/>
                  <a:rect l="l" t="t" r="r" b="b"/>
                  <a:pathLst>
                    <a:path w="2876" h="2198" extrusionOk="0">
                      <a:moveTo>
                        <a:pt x="2414" y="272"/>
                      </a:moveTo>
                      <a:cubicBezTo>
                        <a:pt x="2577" y="272"/>
                        <a:pt x="2713" y="408"/>
                        <a:pt x="2713" y="570"/>
                      </a:cubicBezTo>
                      <a:lnTo>
                        <a:pt x="2685" y="760"/>
                      </a:lnTo>
                      <a:cubicBezTo>
                        <a:pt x="2685" y="1086"/>
                        <a:pt x="2550" y="1438"/>
                        <a:pt x="2306" y="1655"/>
                      </a:cubicBezTo>
                      <a:cubicBezTo>
                        <a:pt x="2062" y="1899"/>
                        <a:pt x="1763" y="2035"/>
                        <a:pt x="1411" y="2035"/>
                      </a:cubicBezTo>
                      <a:lnTo>
                        <a:pt x="1383" y="2035"/>
                      </a:lnTo>
                      <a:cubicBezTo>
                        <a:pt x="1112" y="2035"/>
                        <a:pt x="841" y="1899"/>
                        <a:pt x="597" y="1710"/>
                      </a:cubicBezTo>
                      <a:cubicBezTo>
                        <a:pt x="380" y="1466"/>
                        <a:pt x="244" y="1167"/>
                        <a:pt x="244" y="815"/>
                      </a:cubicBezTo>
                      <a:lnTo>
                        <a:pt x="244" y="570"/>
                      </a:lnTo>
                      <a:cubicBezTo>
                        <a:pt x="244" y="408"/>
                        <a:pt x="380" y="272"/>
                        <a:pt x="543" y="272"/>
                      </a:cubicBezTo>
                      <a:close/>
                      <a:moveTo>
                        <a:pt x="516" y="1"/>
                      </a:moveTo>
                      <a:cubicBezTo>
                        <a:pt x="299" y="1"/>
                        <a:pt x="109" y="136"/>
                        <a:pt x="27" y="299"/>
                      </a:cubicBezTo>
                      <a:cubicBezTo>
                        <a:pt x="0" y="381"/>
                        <a:pt x="0" y="435"/>
                        <a:pt x="0" y="516"/>
                      </a:cubicBezTo>
                      <a:lnTo>
                        <a:pt x="0" y="760"/>
                      </a:lnTo>
                      <a:cubicBezTo>
                        <a:pt x="0" y="1167"/>
                        <a:pt x="163" y="1520"/>
                        <a:pt x="434" y="1791"/>
                      </a:cubicBezTo>
                      <a:cubicBezTo>
                        <a:pt x="705" y="2062"/>
                        <a:pt x="1031" y="2198"/>
                        <a:pt x="1356" y="2198"/>
                      </a:cubicBezTo>
                      <a:lnTo>
                        <a:pt x="1383" y="2198"/>
                      </a:lnTo>
                      <a:cubicBezTo>
                        <a:pt x="1790" y="2198"/>
                        <a:pt x="2170" y="2035"/>
                        <a:pt x="2441" y="1764"/>
                      </a:cubicBezTo>
                      <a:cubicBezTo>
                        <a:pt x="2713" y="1493"/>
                        <a:pt x="2875" y="1113"/>
                        <a:pt x="2875" y="706"/>
                      </a:cubicBezTo>
                      <a:lnTo>
                        <a:pt x="2875" y="516"/>
                      </a:lnTo>
                      <a:lnTo>
                        <a:pt x="2875" y="408"/>
                      </a:lnTo>
                      <a:lnTo>
                        <a:pt x="2767" y="218"/>
                      </a:lnTo>
                      <a:cubicBezTo>
                        <a:pt x="2685" y="109"/>
                        <a:pt x="2550" y="1"/>
                        <a:pt x="2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1172575" y="1605888"/>
                  <a:ext cx="43425" cy="12375"/>
                </a:xfrm>
                <a:custGeom>
                  <a:avLst/>
                  <a:gdLst/>
                  <a:ahLst/>
                  <a:cxnLst/>
                  <a:rect l="l" t="t" r="r" b="b"/>
                  <a:pathLst>
                    <a:path w="1737" h="495" extrusionOk="0">
                      <a:moveTo>
                        <a:pt x="115" y="54"/>
                      </a:moveTo>
                      <a:cubicBezTo>
                        <a:pt x="54" y="56"/>
                        <a:pt x="10" y="68"/>
                        <a:pt x="1" y="87"/>
                      </a:cubicBezTo>
                      <a:cubicBezTo>
                        <a:pt x="39" y="74"/>
                        <a:pt x="77" y="63"/>
                        <a:pt x="115" y="54"/>
                      </a:cubicBezTo>
                      <a:close/>
                      <a:moveTo>
                        <a:pt x="551" y="0"/>
                      </a:moveTo>
                      <a:cubicBezTo>
                        <a:pt x="411" y="0"/>
                        <a:pt x="264" y="16"/>
                        <a:pt x="115" y="54"/>
                      </a:cubicBezTo>
                      <a:lnTo>
                        <a:pt x="115" y="54"/>
                      </a:lnTo>
                      <a:cubicBezTo>
                        <a:pt x="121" y="53"/>
                        <a:pt x="128" y="53"/>
                        <a:pt x="134" y="53"/>
                      </a:cubicBezTo>
                      <a:cubicBezTo>
                        <a:pt x="247" y="53"/>
                        <a:pt x="410" y="85"/>
                        <a:pt x="543" y="169"/>
                      </a:cubicBezTo>
                      <a:cubicBezTo>
                        <a:pt x="1059" y="250"/>
                        <a:pt x="1221" y="304"/>
                        <a:pt x="1411" y="386"/>
                      </a:cubicBezTo>
                      <a:lnTo>
                        <a:pt x="1628" y="494"/>
                      </a:lnTo>
                      <a:lnTo>
                        <a:pt x="1737" y="304"/>
                      </a:lnTo>
                      <a:cubicBezTo>
                        <a:pt x="1737" y="304"/>
                        <a:pt x="1601" y="223"/>
                        <a:pt x="1520" y="223"/>
                      </a:cubicBezTo>
                      <a:cubicBezTo>
                        <a:pt x="1346" y="146"/>
                        <a:pt x="981" y="0"/>
                        <a:pt x="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970500" y="1605613"/>
                  <a:ext cx="45475" cy="12650"/>
                </a:xfrm>
                <a:custGeom>
                  <a:avLst/>
                  <a:gdLst/>
                  <a:ahLst/>
                  <a:cxnLst/>
                  <a:rect l="l" t="t" r="r" b="b"/>
                  <a:pathLst>
                    <a:path w="1819" h="506" extrusionOk="0">
                      <a:moveTo>
                        <a:pt x="1734" y="49"/>
                      </a:moveTo>
                      <a:lnTo>
                        <a:pt x="1734" y="49"/>
                      </a:lnTo>
                      <a:cubicBezTo>
                        <a:pt x="1762" y="56"/>
                        <a:pt x="1790" y="63"/>
                        <a:pt x="1818" y="71"/>
                      </a:cubicBezTo>
                      <a:cubicBezTo>
                        <a:pt x="1807" y="60"/>
                        <a:pt x="1778" y="49"/>
                        <a:pt x="1734" y="49"/>
                      </a:cubicBezTo>
                      <a:close/>
                      <a:moveTo>
                        <a:pt x="1293" y="0"/>
                      </a:moveTo>
                      <a:cubicBezTo>
                        <a:pt x="822" y="0"/>
                        <a:pt x="396" y="147"/>
                        <a:pt x="218" y="207"/>
                      </a:cubicBezTo>
                      <a:cubicBezTo>
                        <a:pt x="136" y="207"/>
                        <a:pt x="1" y="315"/>
                        <a:pt x="1" y="315"/>
                      </a:cubicBezTo>
                      <a:lnTo>
                        <a:pt x="109" y="505"/>
                      </a:lnTo>
                      <a:lnTo>
                        <a:pt x="326" y="397"/>
                      </a:lnTo>
                      <a:cubicBezTo>
                        <a:pt x="516" y="288"/>
                        <a:pt x="896" y="180"/>
                        <a:pt x="1438" y="152"/>
                      </a:cubicBezTo>
                      <a:cubicBezTo>
                        <a:pt x="1567" y="72"/>
                        <a:pt x="1667" y="49"/>
                        <a:pt x="1732" y="49"/>
                      </a:cubicBezTo>
                      <a:cubicBezTo>
                        <a:pt x="1733" y="49"/>
                        <a:pt x="1733" y="49"/>
                        <a:pt x="1734" y="49"/>
                      </a:cubicBezTo>
                      <a:lnTo>
                        <a:pt x="1734" y="49"/>
                      </a:lnTo>
                      <a:cubicBezTo>
                        <a:pt x="1586" y="14"/>
                        <a:pt x="1437" y="0"/>
                        <a:pt x="1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1064750" y="1612813"/>
                  <a:ext cx="31225" cy="7475"/>
                </a:xfrm>
                <a:custGeom>
                  <a:avLst/>
                  <a:gdLst/>
                  <a:ahLst/>
                  <a:cxnLst/>
                  <a:rect l="l" t="t" r="r" b="b"/>
                  <a:pathLst>
                    <a:path w="1249" h="299" extrusionOk="0">
                      <a:moveTo>
                        <a:pt x="624" y="0"/>
                      </a:moveTo>
                      <a:cubicBezTo>
                        <a:pt x="299" y="0"/>
                        <a:pt x="1" y="109"/>
                        <a:pt x="1" y="109"/>
                      </a:cubicBezTo>
                      <a:lnTo>
                        <a:pt x="55" y="298"/>
                      </a:lnTo>
                      <a:cubicBezTo>
                        <a:pt x="55" y="298"/>
                        <a:pt x="326" y="217"/>
                        <a:pt x="624" y="217"/>
                      </a:cubicBezTo>
                      <a:cubicBezTo>
                        <a:pt x="923" y="217"/>
                        <a:pt x="1140" y="298"/>
                        <a:pt x="1140" y="298"/>
                      </a:cubicBezTo>
                      <a:lnTo>
                        <a:pt x="1248" y="109"/>
                      </a:lnTo>
                      <a:cubicBezTo>
                        <a:pt x="1194" y="109"/>
                        <a:pt x="1004"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51"/>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VALUES</a:t>
            </a:r>
            <a:endParaRPr/>
          </a:p>
        </p:txBody>
      </p:sp>
      <p:sp>
        <p:nvSpPr>
          <p:cNvPr id="1525" name="Google Shape;1525;p51"/>
          <p:cNvSpPr txBox="1">
            <a:spLocks noGrp="1"/>
          </p:cNvSpPr>
          <p:nvPr>
            <p:ph type="subTitle" idx="1"/>
          </p:nvPr>
        </p:nvSpPr>
        <p:spPr>
          <a:xfrm>
            <a:off x="713225" y="2551176"/>
            <a:ext cx="1828800" cy="640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26" name="Google Shape;1526;p51"/>
          <p:cNvSpPr txBox="1">
            <a:spLocks noGrp="1"/>
          </p:cNvSpPr>
          <p:nvPr>
            <p:ph type="subTitle" idx="3"/>
          </p:nvPr>
        </p:nvSpPr>
        <p:spPr>
          <a:xfrm>
            <a:off x="713225" y="3913602"/>
            <a:ext cx="1828800" cy="640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a:p>
            <a:pPr marL="0" lvl="0" indent="0" algn="l" rtl="0">
              <a:spcBef>
                <a:spcPts val="0"/>
              </a:spcBef>
              <a:spcAft>
                <a:spcPts val="0"/>
              </a:spcAft>
              <a:buNone/>
            </a:pPr>
            <a:endParaRPr/>
          </a:p>
        </p:txBody>
      </p:sp>
      <p:sp>
        <p:nvSpPr>
          <p:cNvPr id="1527" name="Google Shape;1527;p51"/>
          <p:cNvSpPr txBox="1">
            <a:spLocks noGrp="1"/>
          </p:cNvSpPr>
          <p:nvPr>
            <p:ph type="subTitle" idx="2"/>
          </p:nvPr>
        </p:nvSpPr>
        <p:spPr>
          <a:xfrm>
            <a:off x="713225" y="1975104"/>
            <a:ext cx="18288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Loyalty</a:t>
            </a:r>
            <a:endParaRPr/>
          </a:p>
        </p:txBody>
      </p:sp>
      <p:sp>
        <p:nvSpPr>
          <p:cNvPr id="1528" name="Google Shape;1528;p51"/>
          <p:cNvSpPr txBox="1">
            <a:spLocks noGrp="1"/>
          </p:cNvSpPr>
          <p:nvPr>
            <p:ph type="subTitle" idx="4"/>
          </p:nvPr>
        </p:nvSpPr>
        <p:spPr>
          <a:xfrm>
            <a:off x="713225" y="3338675"/>
            <a:ext cx="18288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Efficiency</a:t>
            </a:r>
            <a:endParaRPr/>
          </a:p>
        </p:txBody>
      </p:sp>
      <p:sp>
        <p:nvSpPr>
          <p:cNvPr id="1529" name="Google Shape;1529;p51"/>
          <p:cNvSpPr txBox="1">
            <a:spLocks noGrp="1"/>
          </p:cNvSpPr>
          <p:nvPr>
            <p:ph type="subTitle" idx="5"/>
          </p:nvPr>
        </p:nvSpPr>
        <p:spPr>
          <a:xfrm>
            <a:off x="6601969" y="2551176"/>
            <a:ext cx="1828800" cy="640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Mercury is the smallest in the Solar System</a:t>
            </a:r>
            <a:endParaRPr/>
          </a:p>
        </p:txBody>
      </p:sp>
      <p:sp>
        <p:nvSpPr>
          <p:cNvPr id="1530" name="Google Shape;1530;p51"/>
          <p:cNvSpPr txBox="1">
            <a:spLocks noGrp="1"/>
          </p:cNvSpPr>
          <p:nvPr>
            <p:ph type="subTitle" idx="6"/>
          </p:nvPr>
        </p:nvSpPr>
        <p:spPr>
          <a:xfrm>
            <a:off x="6601969" y="1965960"/>
            <a:ext cx="1828800" cy="4572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Reliability</a:t>
            </a:r>
            <a:endParaRPr/>
          </a:p>
        </p:txBody>
      </p:sp>
      <p:sp>
        <p:nvSpPr>
          <p:cNvPr id="1531" name="Google Shape;1531;p51"/>
          <p:cNvSpPr txBox="1">
            <a:spLocks noGrp="1"/>
          </p:cNvSpPr>
          <p:nvPr>
            <p:ph type="subTitle" idx="7"/>
          </p:nvPr>
        </p:nvSpPr>
        <p:spPr>
          <a:xfrm>
            <a:off x="6601969" y="3913621"/>
            <a:ext cx="1828800" cy="640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Jupiter is the biggest planet of them all</a:t>
            </a:r>
            <a:endParaRPr/>
          </a:p>
        </p:txBody>
      </p:sp>
      <p:sp>
        <p:nvSpPr>
          <p:cNvPr id="1532" name="Google Shape;1532;p51"/>
          <p:cNvSpPr txBox="1">
            <a:spLocks noGrp="1"/>
          </p:cNvSpPr>
          <p:nvPr>
            <p:ph type="subTitle" idx="8"/>
          </p:nvPr>
        </p:nvSpPr>
        <p:spPr>
          <a:xfrm>
            <a:off x="6601969" y="3338675"/>
            <a:ext cx="1828800" cy="4572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Commitment</a:t>
            </a:r>
            <a:endParaRPr/>
          </a:p>
        </p:txBody>
      </p:sp>
      <p:grpSp>
        <p:nvGrpSpPr>
          <p:cNvPr id="1533" name="Google Shape;1533;p51"/>
          <p:cNvGrpSpPr/>
          <p:nvPr/>
        </p:nvGrpSpPr>
        <p:grpSpPr>
          <a:xfrm>
            <a:off x="3542978" y="1517900"/>
            <a:ext cx="2386157" cy="3657864"/>
            <a:chOff x="3542978" y="1517900"/>
            <a:chExt cx="2386157" cy="3657864"/>
          </a:xfrm>
        </p:grpSpPr>
        <p:sp>
          <p:nvSpPr>
            <p:cNvPr id="1534" name="Google Shape;1534;p51"/>
            <p:cNvSpPr/>
            <p:nvPr/>
          </p:nvSpPr>
          <p:spPr>
            <a:xfrm>
              <a:off x="4318339" y="2860092"/>
              <a:ext cx="68226" cy="96303"/>
            </a:xfrm>
            <a:custGeom>
              <a:avLst/>
              <a:gdLst/>
              <a:ahLst/>
              <a:cxnLst/>
              <a:rect l="l" t="t" r="r" b="b"/>
              <a:pathLst>
                <a:path w="3170" h="4474" extrusionOk="0">
                  <a:moveTo>
                    <a:pt x="1835" y="0"/>
                  </a:moveTo>
                  <a:cubicBezTo>
                    <a:pt x="1835" y="0"/>
                    <a:pt x="1435" y="267"/>
                    <a:pt x="1068" y="601"/>
                  </a:cubicBezTo>
                  <a:cubicBezTo>
                    <a:pt x="701" y="901"/>
                    <a:pt x="234" y="2035"/>
                    <a:pt x="100" y="2602"/>
                  </a:cubicBezTo>
                  <a:cubicBezTo>
                    <a:pt x="0" y="3203"/>
                    <a:pt x="1435" y="4437"/>
                    <a:pt x="1735" y="4470"/>
                  </a:cubicBezTo>
                  <a:cubicBezTo>
                    <a:pt x="1746" y="4473"/>
                    <a:pt x="1758" y="4474"/>
                    <a:pt x="1769" y="4474"/>
                  </a:cubicBezTo>
                  <a:cubicBezTo>
                    <a:pt x="2048" y="4474"/>
                    <a:pt x="2202" y="3703"/>
                    <a:pt x="2202" y="3703"/>
                  </a:cubicBezTo>
                  <a:cubicBezTo>
                    <a:pt x="2202" y="3703"/>
                    <a:pt x="2277" y="3731"/>
                    <a:pt x="2381" y="3731"/>
                  </a:cubicBezTo>
                  <a:cubicBezTo>
                    <a:pt x="2555" y="3731"/>
                    <a:pt x="2811" y="3653"/>
                    <a:pt x="2936" y="3236"/>
                  </a:cubicBezTo>
                  <a:cubicBezTo>
                    <a:pt x="3169" y="2569"/>
                    <a:pt x="2736" y="1768"/>
                    <a:pt x="2602" y="1535"/>
                  </a:cubicBezTo>
                  <a:cubicBezTo>
                    <a:pt x="2535" y="1268"/>
                    <a:pt x="2836" y="701"/>
                    <a:pt x="2836" y="701"/>
                  </a:cubicBezTo>
                  <a:lnTo>
                    <a:pt x="1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4227880" y="2952714"/>
              <a:ext cx="725846" cy="567248"/>
            </a:xfrm>
            <a:custGeom>
              <a:avLst/>
              <a:gdLst/>
              <a:ahLst/>
              <a:cxnLst/>
              <a:rect l="l" t="t" r="r" b="b"/>
              <a:pathLst>
                <a:path w="33725" h="26353" extrusionOk="0">
                  <a:moveTo>
                    <a:pt x="11775" y="0"/>
                  </a:moveTo>
                  <a:cubicBezTo>
                    <a:pt x="11775" y="0"/>
                    <a:pt x="10474" y="1802"/>
                    <a:pt x="9440" y="4303"/>
                  </a:cubicBezTo>
                  <a:cubicBezTo>
                    <a:pt x="8340" y="6805"/>
                    <a:pt x="6238" y="13177"/>
                    <a:pt x="6238" y="13177"/>
                  </a:cubicBezTo>
                  <a:lnTo>
                    <a:pt x="4403" y="14944"/>
                  </a:lnTo>
                  <a:lnTo>
                    <a:pt x="0" y="25085"/>
                  </a:lnTo>
                  <a:lnTo>
                    <a:pt x="1301" y="26353"/>
                  </a:lnTo>
                  <a:lnTo>
                    <a:pt x="9807" y="15345"/>
                  </a:lnTo>
                  <a:lnTo>
                    <a:pt x="16646" y="7973"/>
                  </a:lnTo>
                  <a:lnTo>
                    <a:pt x="28120" y="6805"/>
                  </a:lnTo>
                  <a:lnTo>
                    <a:pt x="26086" y="10108"/>
                  </a:lnTo>
                  <a:lnTo>
                    <a:pt x="23250" y="20915"/>
                  </a:lnTo>
                  <a:lnTo>
                    <a:pt x="25085" y="21416"/>
                  </a:lnTo>
                  <a:lnTo>
                    <a:pt x="33091" y="5805"/>
                  </a:lnTo>
                  <a:cubicBezTo>
                    <a:pt x="33057" y="5738"/>
                    <a:pt x="33724" y="3770"/>
                    <a:pt x="32290" y="3436"/>
                  </a:cubicBezTo>
                  <a:cubicBezTo>
                    <a:pt x="30889" y="3103"/>
                    <a:pt x="19014" y="467"/>
                    <a:pt x="19014" y="467"/>
                  </a:cubicBezTo>
                  <a:lnTo>
                    <a:pt x="117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4672277" y="2358473"/>
              <a:ext cx="197447" cy="268998"/>
            </a:xfrm>
            <a:custGeom>
              <a:avLst/>
              <a:gdLst/>
              <a:ahLst/>
              <a:cxnLst/>
              <a:rect l="l" t="t" r="r" b="b"/>
              <a:pathLst>
                <a:path w="9174" h="12497" extrusionOk="0">
                  <a:moveTo>
                    <a:pt x="4551" y="1"/>
                  </a:moveTo>
                  <a:cubicBezTo>
                    <a:pt x="3071" y="1"/>
                    <a:pt x="2228" y="769"/>
                    <a:pt x="1668" y="1889"/>
                  </a:cubicBezTo>
                  <a:cubicBezTo>
                    <a:pt x="1001" y="3190"/>
                    <a:pt x="1768" y="7226"/>
                    <a:pt x="1768" y="7226"/>
                  </a:cubicBezTo>
                  <a:lnTo>
                    <a:pt x="0" y="11329"/>
                  </a:lnTo>
                  <a:lnTo>
                    <a:pt x="3836" y="12497"/>
                  </a:lnTo>
                  <a:lnTo>
                    <a:pt x="5237" y="9194"/>
                  </a:lnTo>
                  <a:cubicBezTo>
                    <a:pt x="5237" y="9194"/>
                    <a:pt x="6653" y="9916"/>
                    <a:pt x="7408" y="9916"/>
                  </a:cubicBezTo>
                  <a:cubicBezTo>
                    <a:pt x="7481" y="9916"/>
                    <a:pt x="7547" y="9909"/>
                    <a:pt x="7606" y="9895"/>
                  </a:cubicBezTo>
                  <a:cubicBezTo>
                    <a:pt x="8273" y="9728"/>
                    <a:pt x="8173" y="7693"/>
                    <a:pt x="8173" y="7693"/>
                  </a:cubicBezTo>
                  <a:lnTo>
                    <a:pt x="8173" y="7693"/>
                  </a:lnTo>
                  <a:lnTo>
                    <a:pt x="8973" y="7727"/>
                  </a:lnTo>
                  <a:lnTo>
                    <a:pt x="8406" y="6025"/>
                  </a:lnTo>
                  <a:cubicBezTo>
                    <a:pt x="8406" y="6025"/>
                    <a:pt x="9174" y="3090"/>
                    <a:pt x="8506" y="1689"/>
                  </a:cubicBezTo>
                  <a:cubicBezTo>
                    <a:pt x="7839" y="255"/>
                    <a:pt x="6171" y="221"/>
                    <a:pt x="5471" y="88"/>
                  </a:cubicBezTo>
                  <a:cubicBezTo>
                    <a:pt x="5140" y="29"/>
                    <a:pt x="4834" y="1"/>
                    <a:pt x="4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4644986" y="2338089"/>
              <a:ext cx="256333" cy="185266"/>
            </a:xfrm>
            <a:custGeom>
              <a:avLst/>
              <a:gdLst/>
              <a:ahLst/>
              <a:cxnLst/>
              <a:rect l="l" t="t" r="r" b="b"/>
              <a:pathLst>
                <a:path w="11910" h="8607" extrusionOk="0">
                  <a:moveTo>
                    <a:pt x="9441" y="1"/>
                  </a:moveTo>
                  <a:cubicBezTo>
                    <a:pt x="9441" y="1"/>
                    <a:pt x="9107" y="468"/>
                    <a:pt x="8040" y="468"/>
                  </a:cubicBezTo>
                  <a:cubicBezTo>
                    <a:pt x="7336" y="446"/>
                    <a:pt x="6115" y="262"/>
                    <a:pt x="5073" y="262"/>
                  </a:cubicBezTo>
                  <a:cubicBezTo>
                    <a:pt x="4484" y="262"/>
                    <a:pt x="3953" y="320"/>
                    <a:pt x="3603" y="501"/>
                  </a:cubicBezTo>
                  <a:cubicBezTo>
                    <a:pt x="1" y="2369"/>
                    <a:pt x="2569" y="8607"/>
                    <a:pt x="2569" y="8607"/>
                  </a:cubicBezTo>
                  <a:lnTo>
                    <a:pt x="4437" y="7606"/>
                  </a:lnTo>
                  <a:lnTo>
                    <a:pt x="5338" y="6772"/>
                  </a:lnTo>
                  <a:lnTo>
                    <a:pt x="6205" y="6939"/>
                  </a:lnTo>
                  <a:lnTo>
                    <a:pt x="6405" y="5004"/>
                  </a:lnTo>
                  <a:cubicBezTo>
                    <a:pt x="6405" y="5004"/>
                    <a:pt x="6674" y="5070"/>
                    <a:pt x="7019" y="5070"/>
                  </a:cubicBezTo>
                  <a:cubicBezTo>
                    <a:pt x="7490" y="5070"/>
                    <a:pt x="8104" y="4948"/>
                    <a:pt x="8373" y="4370"/>
                  </a:cubicBezTo>
                  <a:cubicBezTo>
                    <a:pt x="8584" y="4493"/>
                    <a:pt x="8962" y="4626"/>
                    <a:pt x="9404" y="4626"/>
                  </a:cubicBezTo>
                  <a:cubicBezTo>
                    <a:pt x="9801" y="4626"/>
                    <a:pt x="10249" y="4519"/>
                    <a:pt x="10675" y="4204"/>
                  </a:cubicBezTo>
                  <a:cubicBezTo>
                    <a:pt x="11542" y="3603"/>
                    <a:pt x="11909" y="2969"/>
                    <a:pt x="11442" y="1702"/>
                  </a:cubicBezTo>
                  <a:cubicBezTo>
                    <a:pt x="11042" y="434"/>
                    <a:pt x="9441" y="1"/>
                    <a:pt x="9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5030519" y="2562293"/>
              <a:ext cx="75415" cy="90319"/>
            </a:xfrm>
            <a:custGeom>
              <a:avLst/>
              <a:gdLst/>
              <a:ahLst/>
              <a:cxnLst/>
              <a:rect l="l" t="t" r="r" b="b"/>
              <a:pathLst>
                <a:path w="3504" h="4196" extrusionOk="0">
                  <a:moveTo>
                    <a:pt x="2258" y="1"/>
                  </a:moveTo>
                  <a:cubicBezTo>
                    <a:pt x="2012" y="1"/>
                    <a:pt x="1635" y="593"/>
                    <a:pt x="1635" y="593"/>
                  </a:cubicBezTo>
                  <a:cubicBezTo>
                    <a:pt x="1635" y="593"/>
                    <a:pt x="1479" y="470"/>
                    <a:pt x="1269" y="470"/>
                  </a:cubicBezTo>
                  <a:cubicBezTo>
                    <a:pt x="1117" y="470"/>
                    <a:pt x="936" y="535"/>
                    <a:pt x="768" y="759"/>
                  </a:cubicBezTo>
                  <a:cubicBezTo>
                    <a:pt x="334" y="1293"/>
                    <a:pt x="468" y="2194"/>
                    <a:pt x="468" y="2461"/>
                  </a:cubicBezTo>
                  <a:cubicBezTo>
                    <a:pt x="501" y="2761"/>
                    <a:pt x="1" y="3194"/>
                    <a:pt x="1" y="3194"/>
                  </a:cubicBezTo>
                  <a:lnTo>
                    <a:pt x="668" y="4195"/>
                  </a:lnTo>
                  <a:cubicBezTo>
                    <a:pt x="668" y="4195"/>
                    <a:pt x="1135" y="4062"/>
                    <a:pt x="1602" y="3895"/>
                  </a:cubicBezTo>
                  <a:cubicBezTo>
                    <a:pt x="2035" y="3728"/>
                    <a:pt x="2936" y="2861"/>
                    <a:pt x="3203" y="2360"/>
                  </a:cubicBezTo>
                  <a:cubicBezTo>
                    <a:pt x="3503" y="1860"/>
                    <a:pt x="2602" y="192"/>
                    <a:pt x="2336" y="25"/>
                  </a:cubicBezTo>
                  <a:cubicBezTo>
                    <a:pt x="2312" y="8"/>
                    <a:pt x="2286" y="1"/>
                    <a:pt x="2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4734735" y="2463709"/>
              <a:ext cx="28022" cy="41027"/>
            </a:xfrm>
            <a:custGeom>
              <a:avLst/>
              <a:gdLst/>
              <a:ahLst/>
              <a:cxnLst/>
              <a:rect l="l" t="t" r="r" b="b"/>
              <a:pathLst>
                <a:path w="1302" h="1906" extrusionOk="0">
                  <a:moveTo>
                    <a:pt x="539" y="0"/>
                  </a:moveTo>
                  <a:cubicBezTo>
                    <a:pt x="526" y="0"/>
                    <a:pt x="513" y="1"/>
                    <a:pt x="501" y="2"/>
                  </a:cubicBezTo>
                  <a:cubicBezTo>
                    <a:pt x="167" y="69"/>
                    <a:pt x="0" y="536"/>
                    <a:pt x="67" y="1036"/>
                  </a:cubicBezTo>
                  <a:cubicBezTo>
                    <a:pt x="163" y="1547"/>
                    <a:pt x="473" y="1906"/>
                    <a:pt x="763" y="1906"/>
                  </a:cubicBezTo>
                  <a:cubicBezTo>
                    <a:pt x="776" y="1906"/>
                    <a:pt x="788" y="1905"/>
                    <a:pt x="801" y="1904"/>
                  </a:cubicBezTo>
                  <a:cubicBezTo>
                    <a:pt x="1135" y="1837"/>
                    <a:pt x="1301" y="1370"/>
                    <a:pt x="1235" y="869"/>
                  </a:cubicBezTo>
                  <a:cubicBezTo>
                    <a:pt x="1139" y="358"/>
                    <a:pt x="829" y="0"/>
                    <a:pt x="539" y="0"/>
                  </a:cubicBezTo>
                  <a:close/>
                </a:path>
              </a:pathLst>
            </a:custGeom>
            <a:solidFill>
              <a:srgbClr val="FBB9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4180488" y="3491226"/>
              <a:ext cx="89770" cy="142904"/>
            </a:xfrm>
            <a:custGeom>
              <a:avLst/>
              <a:gdLst/>
              <a:ahLst/>
              <a:cxnLst/>
              <a:rect l="l" t="t" r="r" b="b"/>
              <a:pathLst>
                <a:path w="4171" h="6639" extrusionOk="0">
                  <a:moveTo>
                    <a:pt x="2169" y="0"/>
                  </a:moveTo>
                  <a:lnTo>
                    <a:pt x="1" y="401"/>
                  </a:lnTo>
                  <a:lnTo>
                    <a:pt x="2169" y="5971"/>
                  </a:lnTo>
                  <a:lnTo>
                    <a:pt x="4170" y="6638"/>
                  </a:lnTo>
                  <a:lnTo>
                    <a:pt x="3603" y="4837"/>
                  </a:lnTo>
                  <a:lnTo>
                    <a:pt x="3470" y="1301"/>
                  </a:lnTo>
                  <a:lnTo>
                    <a:pt x="2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4693089" y="3400757"/>
              <a:ext cx="147924" cy="99811"/>
            </a:xfrm>
            <a:custGeom>
              <a:avLst/>
              <a:gdLst/>
              <a:ahLst/>
              <a:cxnLst/>
              <a:rect l="l" t="t" r="r" b="b"/>
              <a:pathLst>
                <a:path w="6873" h="4637" extrusionOk="0">
                  <a:moveTo>
                    <a:pt x="1602" y="0"/>
                  </a:moveTo>
                  <a:lnTo>
                    <a:pt x="1" y="834"/>
                  </a:lnTo>
                  <a:lnTo>
                    <a:pt x="3203" y="3970"/>
                  </a:lnTo>
                  <a:lnTo>
                    <a:pt x="6872" y="4637"/>
                  </a:lnTo>
                  <a:lnTo>
                    <a:pt x="6872" y="4637"/>
                  </a:lnTo>
                  <a:lnTo>
                    <a:pt x="5004" y="2836"/>
                  </a:lnTo>
                  <a:lnTo>
                    <a:pt x="3470" y="501"/>
                  </a:lnTo>
                  <a:lnTo>
                    <a:pt x="1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4330543" y="2553382"/>
              <a:ext cx="738050" cy="496711"/>
            </a:xfrm>
            <a:custGeom>
              <a:avLst/>
              <a:gdLst/>
              <a:ahLst/>
              <a:cxnLst/>
              <a:rect l="l" t="t" r="r" b="b"/>
              <a:pathLst>
                <a:path w="34292" h="23076" extrusionOk="0">
                  <a:moveTo>
                    <a:pt x="14048" y="1"/>
                  </a:moveTo>
                  <a:cubicBezTo>
                    <a:pt x="12806" y="1"/>
                    <a:pt x="11398" y="186"/>
                    <a:pt x="9874" y="606"/>
                  </a:cubicBezTo>
                  <a:cubicBezTo>
                    <a:pt x="4604" y="2007"/>
                    <a:pt x="5304" y="1807"/>
                    <a:pt x="4837" y="2374"/>
                  </a:cubicBezTo>
                  <a:cubicBezTo>
                    <a:pt x="4370" y="2975"/>
                    <a:pt x="0" y="15017"/>
                    <a:pt x="0" y="15017"/>
                  </a:cubicBezTo>
                  <a:lnTo>
                    <a:pt x="2536" y="14983"/>
                  </a:lnTo>
                  <a:cubicBezTo>
                    <a:pt x="2536" y="14983"/>
                    <a:pt x="7539" y="5476"/>
                    <a:pt x="8006" y="5210"/>
                  </a:cubicBezTo>
                  <a:cubicBezTo>
                    <a:pt x="8206" y="5109"/>
                    <a:pt x="9807" y="4976"/>
                    <a:pt x="11642" y="4809"/>
                  </a:cubicBezTo>
                  <a:lnTo>
                    <a:pt x="11642" y="4809"/>
                  </a:lnTo>
                  <a:cubicBezTo>
                    <a:pt x="9874" y="9046"/>
                    <a:pt x="9140" y="13849"/>
                    <a:pt x="9140" y="13849"/>
                  </a:cubicBezTo>
                  <a:lnTo>
                    <a:pt x="5037" y="21988"/>
                  </a:lnTo>
                  <a:cubicBezTo>
                    <a:pt x="5037" y="21988"/>
                    <a:pt x="6005" y="22789"/>
                    <a:pt x="9941" y="23056"/>
                  </a:cubicBezTo>
                  <a:cubicBezTo>
                    <a:pt x="10113" y="23069"/>
                    <a:pt x="10285" y="23076"/>
                    <a:pt x="10458" y="23076"/>
                  </a:cubicBezTo>
                  <a:cubicBezTo>
                    <a:pt x="14145" y="23076"/>
                    <a:pt x="17980" y="20154"/>
                    <a:pt x="17980" y="20154"/>
                  </a:cubicBezTo>
                  <a:lnTo>
                    <a:pt x="19815" y="12548"/>
                  </a:lnTo>
                  <a:lnTo>
                    <a:pt x="21149" y="9479"/>
                  </a:lnTo>
                  <a:cubicBezTo>
                    <a:pt x="24291" y="11694"/>
                    <a:pt x="24669" y="11980"/>
                    <a:pt x="25016" y="11980"/>
                  </a:cubicBezTo>
                  <a:cubicBezTo>
                    <a:pt x="25118" y="11980"/>
                    <a:pt x="25218" y="11955"/>
                    <a:pt x="25385" y="11948"/>
                  </a:cubicBezTo>
                  <a:cubicBezTo>
                    <a:pt x="26152" y="11881"/>
                    <a:pt x="34292" y="4976"/>
                    <a:pt x="34292" y="4976"/>
                  </a:cubicBezTo>
                  <a:lnTo>
                    <a:pt x="32524" y="3008"/>
                  </a:lnTo>
                  <a:cubicBezTo>
                    <a:pt x="32524" y="3008"/>
                    <a:pt x="26205" y="7682"/>
                    <a:pt x="25516" y="7682"/>
                  </a:cubicBezTo>
                  <a:cubicBezTo>
                    <a:pt x="25504" y="7682"/>
                    <a:pt x="25494" y="7681"/>
                    <a:pt x="25485" y="7678"/>
                  </a:cubicBezTo>
                  <a:cubicBezTo>
                    <a:pt x="25118" y="7545"/>
                    <a:pt x="22316" y="4609"/>
                    <a:pt x="20515" y="2808"/>
                  </a:cubicBezTo>
                  <a:cubicBezTo>
                    <a:pt x="20348" y="2441"/>
                    <a:pt x="20148" y="2041"/>
                    <a:pt x="19948" y="1840"/>
                  </a:cubicBezTo>
                  <a:cubicBezTo>
                    <a:pt x="18547" y="339"/>
                    <a:pt x="17680" y="6"/>
                    <a:pt x="16779" y="6"/>
                  </a:cubicBezTo>
                  <a:cubicBezTo>
                    <a:pt x="16512" y="6"/>
                    <a:pt x="16212" y="39"/>
                    <a:pt x="15812" y="139"/>
                  </a:cubicBezTo>
                  <a:cubicBezTo>
                    <a:pt x="15271" y="49"/>
                    <a:pt x="14681" y="1"/>
                    <a:pt x="14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3845950" y="3878713"/>
              <a:ext cx="546370" cy="1297046"/>
            </a:xfrm>
            <a:custGeom>
              <a:avLst/>
              <a:gdLst/>
              <a:ahLst/>
              <a:cxnLst/>
              <a:rect l="l" t="t" r="r" b="b"/>
              <a:pathLst>
                <a:path w="25386" h="47234" extrusionOk="0">
                  <a:moveTo>
                    <a:pt x="0" y="0"/>
                  </a:moveTo>
                  <a:lnTo>
                    <a:pt x="0" y="47234"/>
                  </a:lnTo>
                  <a:lnTo>
                    <a:pt x="25385" y="47234"/>
                  </a:lnTo>
                  <a:lnTo>
                    <a:pt x="253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4473413" y="3595658"/>
              <a:ext cx="546370" cy="1580103"/>
            </a:xfrm>
            <a:custGeom>
              <a:avLst/>
              <a:gdLst/>
              <a:ahLst/>
              <a:cxnLst/>
              <a:rect l="l" t="t" r="r" b="b"/>
              <a:pathLst>
                <a:path w="25386" h="57542" extrusionOk="0">
                  <a:moveTo>
                    <a:pt x="0" y="1"/>
                  </a:moveTo>
                  <a:lnTo>
                    <a:pt x="0" y="57542"/>
                  </a:lnTo>
                  <a:lnTo>
                    <a:pt x="25385" y="57542"/>
                  </a:lnTo>
                  <a:lnTo>
                    <a:pt x="253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5099434" y="3311724"/>
              <a:ext cx="547102" cy="1864040"/>
            </a:xfrm>
            <a:custGeom>
              <a:avLst/>
              <a:gdLst/>
              <a:ahLst/>
              <a:cxnLst/>
              <a:rect l="l" t="t" r="r" b="b"/>
              <a:pathLst>
                <a:path w="25420" h="67882" extrusionOk="0">
                  <a:moveTo>
                    <a:pt x="1" y="0"/>
                  </a:moveTo>
                  <a:lnTo>
                    <a:pt x="1" y="67882"/>
                  </a:lnTo>
                  <a:lnTo>
                    <a:pt x="25419" y="67882"/>
                  </a:lnTo>
                  <a:lnTo>
                    <a:pt x="25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3844061" y="1661167"/>
              <a:ext cx="418570" cy="415820"/>
            </a:xfrm>
            <a:custGeom>
              <a:avLst/>
              <a:gdLst/>
              <a:ahLst/>
              <a:cxnLst/>
              <a:rect l="l" t="t" r="r" b="b"/>
              <a:pathLst>
                <a:path w="19448" h="19318" extrusionOk="0">
                  <a:moveTo>
                    <a:pt x="18310" y="0"/>
                  </a:moveTo>
                  <a:cubicBezTo>
                    <a:pt x="16124" y="0"/>
                    <a:pt x="13961" y="409"/>
                    <a:pt x="11942" y="1205"/>
                  </a:cubicBezTo>
                  <a:cubicBezTo>
                    <a:pt x="9540" y="2105"/>
                    <a:pt x="7339" y="3540"/>
                    <a:pt x="5504" y="5374"/>
                  </a:cubicBezTo>
                  <a:cubicBezTo>
                    <a:pt x="3703" y="7209"/>
                    <a:pt x="2235" y="9411"/>
                    <a:pt x="1334" y="11812"/>
                  </a:cubicBezTo>
                  <a:cubicBezTo>
                    <a:pt x="400" y="14214"/>
                    <a:pt x="0" y="16816"/>
                    <a:pt x="167" y="19318"/>
                  </a:cubicBezTo>
                  <a:cubicBezTo>
                    <a:pt x="334" y="16749"/>
                    <a:pt x="934" y="14314"/>
                    <a:pt x="1935" y="12046"/>
                  </a:cubicBezTo>
                  <a:cubicBezTo>
                    <a:pt x="2936" y="9811"/>
                    <a:pt x="4337" y="7709"/>
                    <a:pt x="6104" y="5975"/>
                  </a:cubicBezTo>
                  <a:cubicBezTo>
                    <a:pt x="7839" y="4207"/>
                    <a:pt x="9941" y="2806"/>
                    <a:pt x="12175" y="1772"/>
                  </a:cubicBezTo>
                  <a:cubicBezTo>
                    <a:pt x="14477" y="771"/>
                    <a:pt x="16946" y="204"/>
                    <a:pt x="19447" y="37"/>
                  </a:cubicBezTo>
                  <a:cubicBezTo>
                    <a:pt x="19068" y="13"/>
                    <a:pt x="18689" y="0"/>
                    <a:pt x="18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3798821" y="1615684"/>
              <a:ext cx="339604" cy="336371"/>
            </a:xfrm>
            <a:custGeom>
              <a:avLst/>
              <a:gdLst/>
              <a:ahLst/>
              <a:cxnLst/>
              <a:rect l="l" t="t" r="r" b="b"/>
              <a:pathLst>
                <a:path w="15779" h="15627" extrusionOk="0">
                  <a:moveTo>
                    <a:pt x="15336" y="1"/>
                  </a:moveTo>
                  <a:cubicBezTo>
                    <a:pt x="14483" y="1"/>
                    <a:pt x="13634" y="160"/>
                    <a:pt x="12810" y="416"/>
                  </a:cubicBezTo>
                  <a:cubicBezTo>
                    <a:pt x="11876" y="683"/>
                    <a:pt x="10942" y="1116"/>
                    <a:pt x="10074" y="1583"/>
                  </a:cubicBezTo>
                  <a:cubicBezTo>
                    <a:pt x="8273" y="2517"/>
                    <a:pt x="6705" y="3785"/>
                    <a:pt x="5271" y="5152"/>
                  </a:cubicBezTo>
                  <a:cubicBezTo>
                    <a:pt x="3870" y="6587"/>
                    <a:pt x="2602" y="8155"/>
                    <a:pt x="1635" y="9923"/>
                  </a:cubicBezTo>
                  <a:cubicBezTo>
                    <a:pt x="668" y="11657"/>
                    <a:pt x="1" y="13625"/>
                    <a:pt x="167" y="15627"/>
                  </a:cubicBezTo>
                  <a:cubicBezTo>
                    <a:pt x="401" y="13659"/>
                    <a:pt x="1201" y="11857"/>
                    <a:pt x="2236" y="10156"/>
                  </a:cubicBezTo>
                  <a:cubicBezTo>
                    <a:pt x="3270" y="8522"/>
                    <a:pt x="4504" y="7020"/>
                    <a:pt x="5905" y="5686"/>
                  </a:cubicBezTo>
                  <a:cubicBezTo>
                    <a:pt x="7272" y="4352"/>
                    <a:pt x="8774" y="3151"/>
                    <a:pt x="10408" y="2117"/>
                  </a:cubicBezTo>
                  <a:cubicBezTo>
                    <a:pt x="12009" y="1116"/>
                    <a:pt x="13810" y="249"/>
                    <a:pt x="15779" y="15"/>
                  </a:cubicBezTo>
                  <a:cubicBezTo>
                    <a:pt x="15631" y="6"/>
                    <a:pt x="15483" y="1"/>
                    <a:pt x="15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51"/>
            <p:cNvGrpSpPr/>
            <p:nvPr/>
          </p:nvGrpSpPr>
          <p:grpSpPr>
            <a:xfrm>
              <a:off x="3542978" y="2174782"/>
              <a:ext cx="636835" cy="636384"/>
              <a:chOff x="3542978" y="2174782"/>
              <a:chExt cx="636835" cy="636384"/>
            </a:xfrm>
          </p:grpSpPr>
          <p:sp>
            <p:nvSpPr>
              <p:cNvPr id="1549" name="Google Shape;1549;p51"/>
              <p:cNvSpPr/>
              <p:nvPr/>
            </p:nvSpPr>
            <p:spPr>
              <a:xfrm>
                <a:off x="3542978" y="2174782"/>
                <a:ext cx="636835" cy="636384"/>
              </a:xfrm>
              <a:custGeom>
                <a:avLst/>
                <a:gdLst/>
                <a:ahLst/>
                <a:cxnLst/>
                <a:rect l="l" t="t" r="r" b="b"/>
                <a:pathLst>
                  <a:path w="38462" h="38429" extrusionOk="0">
                    <a:moveTo>
                      <a:pt x="23451" y="1"/>
                    </a:moveTo>
                    <a:lnTo>
                      <a:pt x="20349" y="5171"/>
                    </a:lnTo>
                    <a:lnTo>
                      <a:pt x="20515" y="5238"/>
                    </a:lnTo>
                    <a:cubicBezTo>
                      <a:pt x="20076" y="5212"/>
                      <a:pt x="19647" y="5196"/>
                      <a:pt x="19221" y="5196"/>
                    </a:cubicBezTo>
                    <a:cubicBezTo>
                      <a:pt x="18549" y="5196"/>
                      <a:pt x="17887" y="5236"/>
                      <a:pt x="17213" y="5338"/>
                    </a:cubicBezTo>
                    <a:lnTo>
                      <a:pt x="17380" y="5238"/>
                    </a:lnTo>
                    <a:lnTo>
                      <a:pt x="14044" y="201"/>
                    </a:lnTo>
                    <a:lnTo>
                      <a:pt x="8607" y="2636"/>
                    </a:lnTo>
                    <a:lnTo>
                      <a:pt x="10041" y="8507"/>
                    </a:lnTo>
                    <a:lnTo>
                      <a:pt x="10208" y="8407"/>
                    </a:lnTo>
                    <a:lnTo>
                      <a:pt x="10208" y="8407"/>
                    </a:lnTo>
                    <a:cubicBezTo>
                      <a:pt x="9374" y="9141"/>
                      <a:pt x="8640" y="9908"/>
                      <a:pt x="7973" y="10809"/>
                    </a:cubicBezTo>
                    <a:lnTo>
                      <a:pt x="8040" y="10642"/>
                    </a:lnTo>
                    <a:lnTo>
                      <a:pt x="2136" y="9474"/>
                    </a:lnTo>
                    <a:lnTo>
                      <a:pt x="1" y="15012"/>
                    </a:lnTo>
                    <a:lnTo>
                      <a:pt x="5171" y="18081"/>
                    </a:lnTo>
                    <a:lnTo>
                      <a:pt x="5271" y="17914"/>
                    </a:lnTo>
                    <a:lnTo>
                      <a:pt x="5271" y="17914"/>
                    </a:lnTo>
                    <a:cubicBezTo>
                      <a:pt x="5171" y="19048"/>
                      <a:pt x="5171" y="20149"/>
                      <a:pt x="5338" y="21216"/>
                    </a:cubicBezTo>
                    <a:lnTo>
                      <a:pt x="5271" y="21049"/>
                    </a:lnTo>
                    <a:lnTo>
                      <a:pt x="234" y="24385"/>
                    </a:lnTo>
                    <a:lnTo>
                      <a:pt x="2636" y="29856"/>
                    </a:lnTo>
                    <a:lnTo>
                      <a:pt x="8507" y="28388"/>
                    </a:lnTo>
                    <a:lnTo>
                      <a:pt x="8440" y="28221"/>
                    </a:lnTo>
                    <a:lnTo>
                      <a:pt x="8440" y="28221"/>
                    </a:lnTo>
                    <a:cubicBezTo>
                      <a:pt x="9141" y="29055"/>
                      <a:pt x="9941" y="29822"/>
                      <a:pt x="10808" y="30489"/>
                    </a:cubicBezTo>
                    <a:lnTo>
                      <a:pt x="10642" y="30389"/>
                    </a:lnTo>
                    <a:lnTo>
                      <a:pt x="9474" y="36327"/>
                    </a:lnTo>
                    <a:lnTo>
                      <a:pt x="15011" y="38428"/>
                    </a:lnTo>
                    <a:lnTo>
                      <a:pt x="18114" y="33258"/>
                    </a:lnTo>
                    <a:lnTo>
                      <a:pt x="17947" y="33191"/>
                    </a:lnTo>
                    <a:lnTo>
                      <a:pt x="17947" y="33191"/>
                    </a:lnTo>
                    <a:cubicBezTo>
                      <a:pt x="18386" y="33217"/>
                      <a:pt x="18816" y="33233"/>
                      <a:pt x="19241" y="33233"/>
                    </a:cubicBezTo>
                    <a:cubicBezTo>
                      <a:pt x="19913" y="33233"/>
                      <a:pt x="20575" y="33193"/>
                      <a:pt x="21249" y="33091"/>
                    </a:cubicBezTo>
                    <a:lnTo>
                      <a:pt x="21249" y="33091"/>
                    </a:lnTo>
                    <a:lnTo>
                      <a:pt x="21049" y="33191"/>
                    </a:lnTo>
                    <a:lnTo>
                      <a:pt x="24385" y="38228"/>
                    </a:lnTo>
                    <a:lnTo>
                      <a:pt x="29855" y="35827"/>
                    </a:lnTo>
                    <a:lnTo>
                      <a:pt x="28388" y="29922"/>
                    </a:lnTo>
                    <a:lnTo>
                      <a:pt x="28221" y="30022"/>
                    </a:lnTo>
                    <a:cubicBezTo>
                      <a:pt x="29055" y="29322"/>
                      <a:pt x="29822" y="28521"/>
                      <a:pt x="30489" y="27654"/>
                    </a:cubicBezTo>
                    <a:lnTo>
                      <a:pt x="30489" y="27654"/>
                    </a:lnTo>
                    <a:lnTo>
                      <a:pt x="30422" y="27821"/>
                    </a:lnTo>
                    <a:lnTo>
                      <a:pt x="36327" y="28988"/>
                    </a:lnTo>
                    <a:lnTo>
                      <a:pt x="38462" y="23418"/>
                    </a:lnTo>
                    <a:lnTo>
                      <a:pt x="33291" y="20349"/>
                    </a:lnTo>
                    <a:lnTo>
                      <a:pt x="33191" y="20516"/>
                    </a:lnTo>
                    <a:cubicBezTo>
                      <a:pt x="33291" y="19381"/>
                      <a:pt x="33291" y="18314"/>
                      <a:pt x="33124" y="17213"/>
                    </a:cubicBezTo>
                    <a:lnTo>
                      <a:pt x="33124" y="17213"/>
                    </a:lnTo>
                    <a:lnTo>
                      <a:pt x="33191" y="17380"/>
                    </a:lnTo>
                    <a:lnTo>
                      <a:pt x="38228" y="14044"/>
                    </a:lnTo>
                    <a:lnTo>
                      <a:pt x="35826" y="8574"/>
                    </a:lnTo>
                    <a:lnTo>
                      <a:pt x="29955" y="10041"/>
                    </a:lnTo>
                    <a:lnTo>
                      <a:pt x="30022" y="10208"/>
                    </a:lnTo>
                    <a:cubicBezTo>
                      <a:pt x="29322" y="9374"/>
                      <a:pt x="28521" y="8640"/>
                      <a:pt x="27654" y="7973"/>
                    </a:cubicBezTo>
                    <a:lnTo>
                      <a:pt x="27654" y="7973"/>
                    </a:lnTo>
                    <a:lnTo>
                      <a:pt x="27821" y="8040"/>
                    </a:lnTo>
                    <a:lnTo>
                      <a:pt x="28988" y="2136"/>
                    </a:lnTo>
                    <a:lnTo>
                      <a:pt x="234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3706464" y="2356186"/>
                <a:ext cx="309311" cy="273505"/>
              </a:xfrm>
              <a:custGeom>
                <a:avLst/>
                <a:gdLst/>
                <a:ahLst/>
                <a:cxnLst/>
                <a:rect l="l" t="t" r="r" b="b"/>
                <a:pathLst>
                  <a:path w="18681" h="16516" extrusionOk="0">
                    <a:moveTo>
                      <a:pt x="9348" y="0"/>
                    </a:moveTo>
                    <a:cubicBezTo>
                      <a:pt x="6044" y="0"/>
                      <a:pt x="2919" y="2002"/>
                      <a:pt x="1635" y="5291"/>
                    </a:cubicBezTo>
                    <a:cubicBezTo>
                      <a:pt x="0" y="9527"/>
                      <a:pt x="2135" y="14297"/>
                      <a:pt x="6372" y="15965"/>
                    </a:cubicBezTo>
                    <a:cubicBezTo>
                      <a:pt x="7347" y="16338"/>
                      <a:pt x="8348" y="16515"/>
                      <a:pt x="9332" y="16515"/>
                    </a:cubicBezTo>
                    <a:cubicBezTo>
                      <a:pt x="12656" y="16515"/>
                      <a:pt x="15785" y="14497"/>
                      <a:pt x="17046" y="11228"/>
                    </a:cubicBezTo>
                    <a:cubicBezTo>
                      <a:pt x="18680" y="6959"/>
                      <a:pt x="16579" y="2189"/>
                      <a:pt x="12309" y="554"/>
                    </a:cubicBezTo>
                    <a:cubicBezTo>
                      <a:pt x="11336" y="178"/>
                      <a:pt x="10334"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51"/>
            <p:cNvSpPr/>
            <p:nvPr/>
          </p:nvSpPr>
          <p:spPr>
            <a:xfrm>
              <a:off x="5468209" y="1827407"/>
              <a:ext cx="417859" cy="415110"/>
            </a:xfrm>
            <a:custGeom>
              <a:avLst/>
              <a:gdLst/>
              <a:ahLst/>
              <a:cxnLst/>
              <a:rect l="l" t="t" r="r" b="b"/>
              <a:pathLst>
                <a:path w="19415" h="19285" extrusionOk="0">
                  <a:moveTo>
                    <a:pt x="1112" y="0"/>
                  </a:moveTo>
                  <a:cubicBezTo>
                    <a:pt x="741" y="0"/>
                    <a:pt x="370" y="13"/>
                    <a:pt x="0" y="37"/>
                  </a:cubicBezTo>
                  <a:cubicBezTo>
                    <a:pt x="2502" y="204"/>
                    <a:pt x="4970" y="804"/>
                    <a:pt x="7239" y="1772"/>
                  </a:cubicBezTo>
                  <a:cubicBezTo>
                    <a:pt x="9507" y="2773"/>
                    <a:pt x="11575" y="4207"/>
                    <a:pt x="13343" y="5941"/>
                  </a:cubicBezTo>
                  <a:cubicBezTo>
                    <a:pt x="15078" y="7709"/>
                    <a:pt x="16512" y="9778"/>
                    <a:pt x="17513" y="12046"/>
                  </a:cubicBezTo>
                  <a:cubicBezTo>
                    <a:pt x="18513" y="14347"/>
                    <a:pt x="19080" y="16783"/>
                    <a:pt x="19247" y="19284"/>
                  </a:cubicBezTo>
                  <a:cubicBezTo>
                    <a:pt x="19414" y="16749"/>
                    <a:pt x="19014" y="14181"/>
                    <a:pt x="18080" y="11779"/>
                  </a:cubicBezTo>
                  <a:cubicBezTo>
                    <a:pt x="17179" y="9411"/>
                    <a:pt x="15745" y="7209"/>
                    <a:pt x="13910" y="5374"/>
                  </a:cubicBezTo>
                  <a:cubicBezTo>
                    <a:pt x="12075" y="3573"/>
                    <a:pt x="9874" y="2139"/>
                    <a:pt x="7506" y="1205"/>
                  </a:cubicBezTo>
                  <a:cubicBezTo>
                    <a:pt x="5430" y="409"/>
                    <a:pt x="3258"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5591684" y="1782936"/>
              <a:ext cx="337451" cy="336070"/>
            </a:xfrm>
            <a:custGeom>
              <a:avLst/>
              <a:gdLst/>
              <a:ahLst/>
              <a:cxnLst/>
              <a:rect l="l" t="t" r="r" b="b"/>
              <a:pathLst>
                <a:path w="15679" h="15613" extrusionOk="0">
                  <a:moveTo>
                    <a:pt x="696" y="1"/>
                  </a:moveTo>
                  <a:cubicBezTo>
                    <a:pt x="465" y="1"/>
                    <a:pt x="233" y="12"/>
                    <a:pt x="1" y="35"/>
                  </a:cubicBezTo>
                  <a:cubicBezTo>
                    <a:pt x="2002" y="202"/>
                    <a:pt x="3803" y="1036"/>
                    <a:pt x="5471" y="2070"/>
                  </a:cubicBezTo>
                  <a:cubicBezTo>
                    <a:pt x="7106" y="3104"/>
                    <a:pt x="8607" y="4372"/>
                    <a:pt x="9941" y="5739"/>
                  </a:cubicBezTo>
                  <a:cubicBezTo>
                    <a:pt x="11275" y="7107"/>
                    <a:pt x="12476" y="8608"/>
                    <a:pt x="13510" y="10242"/>
                  </a:cubicBezTo>
                  <a:cubicBezTo>
                    <a:pt x="14511" y="11877"/>
                    <a:pt x="15412" y="13645"/>
                    <a:pt x="15612" y="15613"/>
                  </a:cubicBezTo>
                  <a:cubicBezTo>
                    <a:pt x="15678" y="14612"/>
                    <a:pt x="15512" y="13611"/>
                    <a:pt x="15245" y="12644"/>
                  </a:cubicBezTo>
                  <a:cubicBezTo>
                    <a:pt x="14945" y="11710"/>
                    <a:pt x="14511" y="10776"/>
                    <a:pt x="14077" y="9909"/>
                  </a:cubicBezTo>
                  <a:cubicBezTo>
                    <a:pt x="13110" y="8108"/>
                    <a:pt x="11842" y="6540"/>
                    <a:pt x="10475" y="5105"/>
                  </a:cubicBezTo>
                  <a:cubicBezTo>
                    <a:pt x="9074" y="3704"/>
                    <a:pt x="7473" y="2437"/>
                    <a:pt x="5738" y="1469"/>
                  </a:cubicBezTo>
                  <a:cubicBezTo>
                    <a:pt x="4175" y="644"/>
                    <a:pt x="2456" y="1"/>
                    <a:pt x="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51"/>
            <p:cNvGrpSpPr/>
            <p:nvPr/>
          </p:nvGrpSpPr>
          <p:grpSpPr>
            <a:xfrm>
              <a:off x="4053883" y="1747665"/>
              <a:ext cx="457502" cy="457178"/>
              <a:chOff x="3542978" y="2293007"/>
              <a:chExt cx="636835" cy="636384"/>
            </a:xfrm>
          </p:grpSpPr>
          <p:sp>
            <p:nvSpPr>
              <p:cNvPr id="1554" name="Google Shape;1554;p51"/>
              <p:cNvSpPr/>
              <p:nvPr/>
            </p:nvSpPr>
            <p:spPr>
              <a:xfrm>
                <a:off x="3542978" y="2293007"/>
                <a:ext cx="636835" cy="636384"/>
              </a:xfrm>
              <a:custGeom>
                <a:avLst/>
                <a:gdLst/>
                <a:ahLst/>
                <a:cxnLst/>
                <a:rect l="l" t="t" r="r" b="b"/>
                <a:pathLst>
                  <a:path w="38462" h="38429" extrusionOk="0">
                    <a:moveTo>
                      <a:pt x="23451" y="1"/>
                    </a:moveTo>
                    <a:lnTo>
                      <a:pt x="20349" y="5171"/>
                    </a:lnTo>
                    <a:lnTo>
                      <a:pt x="20515" y="5238"/>
                    </a:lnTo>
                    <a:cubicBezTo>
                      <a:pt x="20076" y="5212"/>
                      <a:pt x="19647" y="5196"/>
                      <a:pt x="19221" y="5196"/>
                    </a:cubicBezTo>
                    <a:cubicBezTo>
                      <a:pt x="18549" y="5196"/>
                      <a:pt x="17887" y="5236"/>
                      <a:pt x="17213" y="5338"/>
                    </a:cubicBezTo>
                    <a:lnTo>
                      <a:pt x="17380" y="5238"/>
                    </a:lnTo>
                    <a:lnTo>
                      <a:pt x="14044" y="201"/>
                    </a:lnTo>
                    <a:lnTo>
                      <a:pt x="8607" y="2636"/>
                    </a:lnTo>
                    <a:lnTo>
                      <a:pt x="10041" y="8507"/>
                    </a:lnTo>
                    <a:lnTo>
                      <a:pt x="10208" y="8407"/>
                    </a:lnTo>
                    <a:lnTo>
                      <a:pt x="10208" y="8407"/>
                    </a:lnTo>
                    <a:cubicBezTo>
                      <a:pt x="9374" y="9141"/>
                      <a:pt x="8640" y="9908"/>
                      <a:pt x="7973" y="10809"/>
                    </a:cubicBezTo>
                    <a:lnTo>
                      <a:pt x="8040" y="10642"/>
                    </a:lnTo>
                    <a:lnTo>
                      <a:pt x="2136" y="9474"/>
                    </a:lnTo>
                    <a:lnTo>
                      <a:pt x="1" y="15012"/>
                    </a:lnTo>
                    <a:lnTo>
                      <a:pt x="5171" y="18081"/>
                    </a:lnTo>
                    <a:lnTo>
                      <a:pt x="5271" y="17914"/>
                    </a:lnTo>
                    <a:lnTo>
                      <a:pt x="5271" y="17914"/>
                    </a:lnTo>
                    <a:cubicBezTo>
                      <a:pt x="5171" y="19048"/>
                      <a:pt x="5171" y="20149"/>
                      <a:pt x="5338" y="21216"/>
                    </a:cubicBezTo>
                    <a:lnTo>
                      <a:pt x="5271" y="21049"/>
                    </a:lnTo>
                    <a:lnTo>
                      <a:pt x="234" y="24385"/>
                    </a:lnTo>
                    <a:lnTo>
                      <a:pt x="2636" y="29856"/>
                    </a:lnTo>
                    <a:lnTo>
                      <a:pt x="8507" y="28388"/>
                    </a:lnTo>
                    <a:lnTo>
                      <a:pt x="8440" y="28221"/>
                    </a:lnTo>
                    <a:lnTo>
                      <a:pt x="8440" y="28221"/>
                    </a:lnTo>
                    <a:cubicBezTo>
                      <a:pt x="9141" y="29055"/>
                      <a:pt x="9941" y="29822"/>
                      <a:pt x="10808" y="30489"/>
                    </a:cubicBezTo>
                    <a:lnTo>
                      <a:pt x="10642" y="30389"/>
                    </a:lnTo>
                    <a:lnTo>
                      <a:pt x="9474" y="36327"/>
                    </a:lnTo>
                    <a:lnTo>
                      <a:pt x="15011" y="38428"/>
                    </a:lnTo>
                    <a:lnTo>
                      <a:pt x="18114" y="33258"/>
                    </a:lnTo>
                    <a:lnTo>
                      <a:pt x="17947" y="33191"/>
                    </a:lnTo>
                    <a:lnTo>
                      <a:pt x="17947" y="33191"/>
                    </a:lnTo>
                    <a:cubicBezTo>
                      <a:pt x="18386" y="33217"/>
                      <a:pt x="18816" y="33233"/>
                      <a:pt x="19241" y="33233"/>
                    </a:cubicBezTo>
                    <a:cubicBezTo>
                      <a:pt x="19913" y="33233"/>
                      <a:pt x="20575" y="33193"/>
                      <a:pt x="21249" y="33091"/>
                    </a:cubicBezTo>
                    <a:lnTo>
                      <a:pt x="21249" y="33091"/>
                    </a:lnTo>
                    <a:lnTo>
                      <a:pt x="21049" y="33191"/>
                    </a:lnTo>
                    <a:lnTo>
                      <a:pt x="24385" y="38228"/>
                    </a:lnTo>
                    <a:lnTo>
                      <a:pt x="29855" y="35827"/>
                    </a:lnTo>
                    <a:lnTo>
                      <a:pt x="28388" y="29922"/>
                    </a:lnTo>
                    <a:lnTo>
                      <a:pt x="28221" y="30022"/>
                    </a:lnTo>
                    <a:cubicBezTo>
                      <a:pt x="29055" y="29322"/>
                      <a:pt x="29822" y="28521"/>
                      <a:pt x="30489" y="27654"/>
                    </a:cubicBezTo>
                    <a:lnTo>
                      <a:pt x="30489" y="27654"/>
                    </a:lnTo>
                    <a:lnTo>
                      <a:pt x="30422" y="27821"/>
                    </a:lnTo>
                    <a:lnTo>
                      <a:pt x="36327" y="28988"/>
                    </a:lnTo>
                    <a:lnTo>
                      <a:pt x="38462" y="23418"/>
                    </a:lnTo>
                    <a:lnTo>
                      <a:pt x="33291" y="20349"/>
                    </a:lnTo>
                    <a:lnTo>
                      <a:pt x="33191" y="20516"/>
                    </a:lnTo>
                    <a:cubicBezTo>
                      <a:pt x="33291" y="19381"/>
                      <a:pt x="33291" y="18314"/>
                      <a:pt x="33124" y="17213"/>
                    </a:cubicBezTo>
                    <a:lnTo>
                      <a:pt x="33124" y="17213"/>
                    </a:lnTo>
                    <a:lnTo>
                      <a:pt x="33191" y="17380"/>
                    </a:lnTo>
                    <a:lnTo>
                      <a:pt x="38228" y="14044"/>
                    </a:lnTo>
                    <a:lnTo>
                      <a:pt x="35826" y="8574"/>
                    </a:lnTo>
                    <a:lnTo>
                      <a:pt x="29955" y="10041"/>
                    </a:lnTo>
                    <a:lnTo>
                      <a:pt x="30022" y="10208"/>
                    </a:lnTo>
                    <a:cubicBezTo>
                      <a:pt x="29322" y="9374"/>
                      <a:pt x="28521" y="8640"/>
                      <a:pt x="27654" y="7973"/>
                    </a:cubicBezTo>
                    <a:lnTo>
                      <a:pt x="27654" y="7973"/>
                    </a:lnTo>
                    <a:lnTo>
                      <a:pt x="27821" y="8040"/>
                    </a:lnTo>
                    <a:lnTo>
                      <a:pt x="28988" y="2136"/>
                    </a:lnTo>
                    <a:lnTo>
                      <a:pt x="2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3706464" y="2474411"/>
                <a:ext cx="309311" cy="273505"/>
              </a:xfrm>
              <a:custGeom>
                <a:avLst/>
                <a:gdLst/>
                <a:ahLst/>
                <a:cxnLst/>
                <a:rect l="l" t="t" r="r" b="b"/>
                <a:pathLst>
                  <a:path w="18681" h="16516" extrusionOk="0">
                    <a:moveTo>
                      <a:pt x="9348" y="0"/>
                    </a:moveTo>
                    <a:cubicBezTo>
                      <a:pt x="6044" y="0"/>
                      <a:pt x="2919" y="2002"/>
                      <a:pt x="1635" y="5291"/>
                    </a:cubicBezTo>
                    <a:cubicBezTo>
                      <a:pt x="0" y="9527"/>
                      <a:pt x="2135" y="14297"/>
                      <a:pt x="6372" y="15965"/>
                    </a:cubicBezTo>
                    <a:cubicBezTo>
                      <a:pt x="7347" y="16338"/>
                      <a:pt x="8348" y="16515"/>
                      <a:pt x="9332" y="16515"/>
                    </a:cubicBezTo>
                    <a:cubicBezTo>
                      <a:pt x="12656" y="16515"/>
                      <a:pt x="15785" y="14497"/>
                      <a:pt x="17046" y="11228"/>
                    </a:cubicBezTo>
                    <a:cubicBezTo>
                      <a:pt x="18680" y="6959"/>
                      <a:pt x="16579" y="2189"/>
                      <a:pt x="12309" y="554"/>
                    </a:cubicBezTo>
                    <a:cubicBezTo>
                      <a:pt x="11336" y="178"/>
                      <a:pt x="10334"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51"/>
            <p:cNvGrpSpPr/>
            <p:nvPr/>
          </p:nvGrpSpPr>
          <p:grpSpPr>
            <a:xfrm>
              <a:off x="4605016" y="1517900"/>
              <a:ext cx="657341" cy="656876"/>
              <a:chOff x="4605016" y="1517900"/>
              <a:chExt cx="657341" cy="656876"/>
            </a:xfrm>
          </p:grpSpPr>
          <p:sp>
            <p:nvSpPr>
              <p:cNvPr id="1557" name="Google Shape;1557;p51"/>
              <p:cNvSpPr/>
              <p:nvPr/>
            </p:nvSpPr>
            <p:spPr>
              <a:xfrm>
                <a:off x="4605016" y="1517900"/>
                <a:ext cx="657341" cy="656876"/>
              </a:xfrm>
              <a:custGeom>
                <a:avLst/>
                <a:gdLst/>
                <a:ahLst/>
                <a:cxnLst/>
                <a:rect l="l" t="t" r="r" b="b"/>
                <a:pathLst>
                  <a:path w="38462" h="38429" extrusionOk="0">
                    <a:moveTo>
                      <a:pt x="23451" y="1"/>
                    </a:moveTo>
                    <a:lnTo>
                      <a:pt x="20349" y="5171"/>
                    </a:lnTo>
                    <a:lnTo>
                      <a:pt x="20515" y="5238"/>
                    </a:lnTo>
                    <a:cubicBezTo>
                      <a:pt x="20076" y="5212"/>
                      <a:pt x="19647" y="5196"/>
                      <a:pt x="19221" y="5196"/>
                    </a:cubicBezTo>
                    <a:cubicBezTo>
                      <a:pt x="18549" y="5196"/>
                      <a:pt x="17887" y="5236"/>
                      <a:pt x="17213" y="5338"/>
                    </a:cubicBezTo>
                    <a:lnTo>
                      <a:pt x="17380" y="5238"/>
                    </a:lnTo>
                    <a:lnTo>
                      <a:pt x="14044" y="201"/>
                    </a:lnTo>
                    <a:lnTo>
                      <a:pt x="8607" y="2636"/>
                    </a:lnTo>
                    <a:lnTo>
                      <a:pt x="10041" y="8507"/>
                    </a:lnTo>
                    <a:lnTo>
                      <a:pt x="10208" y="8407"/>
                    </a:lnTo>
                    <a:lnTo>
                      <a:pt x="10208" y="8407"/>
                    </a:lnTo>
                    <a:cubicBezTo>
                      <a:pt x="9374" y="9141"/>
                      <a:pt x="8640" y="9908"/>
                      <a:pt x="7973" y="10809"/>
                    </a:cubicBezTo>
                    <a:lnTo>
                      <a:pt x="8040" y="10642"/>
                    </a:lnTo>
                    <a:lnTo>
                      <a:pt x="2136" y="9474"/>
                    </a:lnTo>
                    <a:lnTo>
                      <a:pt x="1" y="15012"/>
                    </a:lnTo>
                    <a:lnTo>
                      <a:pt x="5171" y="18081"/>
                    </a:lnTo>
                    <a:lnTo>
                      <a:pt x="5271" y="17914"/>
                    </a:lnTo>
                    <a:lnTo>
                      <a:pt x="5271" y="17914"/>
                    </a:lnTo>
                    <a:cubicBezTo>
                      <a:pt x="5171" y="19048"/>
                      <a:pt x="5171" y="20149"/>
                      <a:pt x="5338" y="21216"/>
                    </a:cubicBezTo>
                    <a:lnTo>
                      <a:pt x="5271" y="21049"/>
                    </a:lnTo>
                    <a:lnTo>
                      <a:pt x="234" y="24385"/>
                    </a:lnTo>
                    <a:lnTo>
                      <a:pt x="2636" y="29856"/>
                    </a:lnTo>
                    <a:lnTo>
                      <a:pt x="8507" y="28388"/>
                    </a:lnTo>
                    <a:lnTo>
                      <a:pt x="8440" y="28221"/>
                    </a:lnTo>
                    <a:lnTo>
                      <a:pt x="8440" y="28221"/>
                    </a:lnTo>
                    <a:cubicBezTo>
                      <a:pt x="9141" y="29055"/>
                      <a:pt x="9941" y="29822"/>
                      <a:pt x="10808" y="30489"/>
                    </a:cubicBezTo>
                    <a:lnTo>
                      <a:pt x="10642" y="30389"/>
                    </a:lnTo>
                    <a:lnTo>
                      <a:pt x="9474" y="36327"/>
                    </a:lnTo>
                    <a:lnTo>
                      <a:pt x="15011" y="38428"/>
                    </a:lnTo>
                    <a:lnTo>
                      <a:pt x="18114" y="33258"/>
                    </a:lnTo>
                    <a:lnTo>
                      <a:pt x="17947" y="33191"/>
                    </a:lnTo>
                    <a:lnTo>
                      <a:pt x="17947" y="33191"/>
                    </a:lnTo>
                    <a:cubicBezTo>
                      <a:pt x="18386" y="33217"/>
                      <a:pt x="18816" y="33233"/>
                      <a:pt x="19241" y="33233"/>
                    </a:cubicBezTo>
                    <a:cubicBezTo>
                      <a:pt x="19913" y="33233"/>
                      <a:pt x="20575" y="33193"/>
                      <a:pt x="21249" y="33091"/>
                    </a:cubicBezTo>
                    <a:lnTo>
                      <a:pt x="21249" y="33091"/>
                    </a:lnTo>
                    <a:lnTo>
                      <a:pt x="21049" y="33191"/>
                    </a:lnTo>
                    <a:lnTo>
                      <a:pt x="24385" y="38228"/>
                    </a:lnTo>
                    <a:lnTo>
                      <a:pt x="29855" y="35827"/>
                    </a:lnTo>
                    <a:lnTo>
                      <a:pt x="28388" y="29922"/>
                    </a:lnTo>
                    <a:lnTo>
                      <a:pt x="28221" y="30022"/>
                    </a:lnTo>
                    <a:cubicBezTo>
                      <a:pt x="29055" y="29322"/>
                      <a:pt x="29822" y="28521"/>
                      <a:pt x="30489" y="27654"/>
                    </a:cubicBezTo>
                    <a:lnTo>
                      <a:pt x="30489" y="27654"/>
                    </a:lnTo>
                    <a:lnTo>
                      <a:pt x="30422" y="27821"/>
                    </a:lnTo>
                    <a:lnTo>
                      <a:pt x="36327" y="28988"/>
                    </a:lnTo>
                    <a:lnTo>
                      <a:pt x="38462" y="23418"/>
                    </a:lnTo>
                    <a:lnTo>
                      <a:pt x="33291" y="20349"/>
                    </a:lnTo>
                    <a:lnTo>
                      <a:pt x="33191" y="20516"/>
                    </a:lnTo>
                    <a:cubicBezTo>
                      <a:pt x="33291" y="19381"/>
                      <a:pt x="33291" y="18314"/>
                      <a:pt x="33124" y="17213"/>
                    </a:cubicBezTo>
                    <a:lnTo>
                      <a:pt x="33124" y="17213"/>
                    </a:lnTo>
                    <a:lnTo>
                      <a:pt x="33191" y="17380"/>
                    </a:lnTo>
                    <a:lnTo>
                      <a:pt x="38228" y="14044"/>
                    </a:lnTo>
                    <a:lnTo>
                      <a:pt x="35826" y="8574"/>
                    </a:lnTo>
                    <a:lnTo>
                      <a:pt x="29955" y="10041"/>
                    </a:lnTo>
                    <a:lnTo>
                      <a:pt x="30022" y="10208"/>
                    </a:lnTo>
                    <a:cubicBezTo>
                      <a:pt x="29322" y="9374"/>
                      <a:pt x="28521" y="8640"/>
                      <a:pt x="27654" y="7973"/>
                    </a:cubicBezTo>
                    <a:lnTo>
                      <a:pt x="27654" y="7973"/>
                    </a:lnTo>
                    <a:lnTo>
                      <a:pt x="27821" y="8040"/>
                    </a:lnTo>
                    <a:lnTo>
                      <a:pt x="28988" y="2136"/>
                    </a:lnTo>
                    <a:lnTo>
                      <a:pt x="234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4773767" y="1705144"/>
                <a:ext cx="319270" cy="282312"/>
              </a:xfrm>
              <a:custGeom>
                <a:avLst/>
                <a:gdLst/>
                <a:ahLst/>
                <a:cxnLst/>
                <a:rect l="l" t="t" r="r" b="b"/>
                <a:pathLst>
                  <a:path w="18681" h="16516" extrusionOk="0">
                    <a:moveTo>
                      <a:pt x="9348" y="0"/>
                    </a:moveTo>
                    <a:cubicBezTo>
                      <a:pt x="6044" y="0"/>
                      <a:pt x="2919" y="2002"/>
                      <a:pt x="1635" y="5291"/>
                    </a:cubicBezTo>
                    <a:cubicBezTo>
                      <a:pt x="0" y="9527"/>
                      <a:pt x="2135" y="14297"/>
                      <a:pt x="6372" y="15965"/>
                    </a:cubicBezTo>
                    <a:cubicBezTo>
                      <a:pt x="7347" y="16338"/>
                      <a:pt x="8348" y="16515"/>
                      <a:pt x="9332" y="16515"/>
                    </a:cubicBezTo>
                    <a:cubicBezTo>
                      <a:pt x="12656" y="16515"/>
                      <a:pt x="15785" y="14497"/>
                      <a:pt x="17046" y="11228"/>
                    </a:cubicBezTo>
                    <a:cubicBezTo>
                      <a:pt x="18680" y="6959"/>
                      <a:pt x="16579" y="2189"/>
                      <a:pt x="12309" y="554"/>
                    </a:cubicBezTo>
                    <a:cubicBezTo>
                      <a:pt x="11336" y="178"/>
                      <a:pt x="10334"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1"/>
            <p:cNvGrpSpPr/>
            <p:nvPr/>
          </p:nvGrpSpPr>
          <p:grpSpPr>
            <a:xfrm>
              <a:off x="5191510" y="2018418"/>
              <a:ext cx="563917" cy="563582"/>
              <a:chOff x="3542978" y="2293007"/>
              <a:chExt cx="636835" cy="636384"/>
            </a:xfrm>
          </p:grpSpPr>
          <p:sp>
            <p:nvSpPr>
              <p:cNvPr id="1560" name="Google Shape;1560;p51"/>
              <p:cNvSpPr/>
              <p:nvPr/>
            </p:nvSpPr>
            <p:spPr>
              <a:xfrm>
                <a:off x="3542978" y="2293007"/>
                <a:ext cx="636835" cy="636384"/>
              </a:xfrm>
              <a:custGeom>
                <a:avLst/>
                <a:gdLst/>
                <a:ahLst/>
                <a:cxnLst/>
                <a:rect l="l" t="t" r="r" b="b"/>
                <a:pathLst>
                  <a:path w="38462" h="38429" extrusionOk="0">
                    <a:moveTo>
                      <a:pt x="23451" y="1"/>
                    </a:moveTo>
                    <a:lnTo>
                      <a:pt x="20349" y="5171"/>
                    </a:lnTo>
                    <a:lnTo>
                      <a:pt x="20515" y="5238"/>
                    </a:lnTo>
                    <a:cubicBezTo>
                      <a:pt x="20076" y="5212"/>
                      <a:pt x="19647" y="5196"/>
                      <a:pt x="19221" y="5196"/>
                    </a:cubicBezTo>
                    <a:cubicBezTo>
                      <a:pt x="18549" y="5196"/>
                      <a:pt x="17887" y="5236"/>
                      <a:pt x="17213" y="5338"/>
                    </a:cubicBezTo>
                    <a:lnTo>
                      <a:pt x="17380" y="5238"/>
                    </a:lnTo>
                    <a:lnTo>
                      <a:pt x="14044" y="201"/>
                    </a:lnTo>
                    <a:lnTo>
                      <a:pt x="8607" y="2636"/>
                    </a:lnTo>
                    <a:lnTo>
                      <a:pt x="10041" y="8507"/>
                    </a:lnTo>
                    <a:lnTo>
                      <a:pt x="10208" y="8407"/>
                    </a:lnTo>
                    <a:lnTo>
                      <a:pt x="10208" y="8407"/>
                    </a:lnTo>
                    <a:cubicBezTo>
                      <a:pt x="9374" y="9141"/>
                      <a:pt x="8640" y="9908"/>
                      <a:pt x="7973" y="10809"/>
                    </a:cubicBezTo>
                    <a:lnTo>
                      <a:pt x="8040" y="10642"/>
                    </a:lnTo>
                    <a:lnTo>
                      <a:pt x="2136" y="9474"/>
                    </a:lnTo>
                    <a:lnTo>
                      <a:pt x="1" y="15012"/>
                    </a:lnTo>
                    <a:lnTo>
                      <a:pt x="5171" y="18081"/>
                    </a:lnTo>
                    <a:lnTo>
                      <a:pt x="5271" y="17914"/>
                    </a:lnTo>
                    <a:lnTo>
                      <a:pt x="5271" y="17914"/>
                    </a:lnTo>
                    <a:cubicBezTo>
                      <a:pt x="5171" y="19048"/>
                      <a:pt x="5171" y="20149"/>
                      <a:pt x="5338" y="21216"/>
                    </a:cubicBezTo>
                    <a:lnTo>
                      <a:pt x="5271" y="21049"/>
                    </a:lnTo>
                    <a:lnTo>
                      <a:pt x="234" y="24385"/>
                    </a:lnTo>
                    <a:lnTo>
                      <a:pt x="2636" y="29856"/>
                    </a:lnTo>
                    <a:lnTo>
                      <a:pt x="8507" y="28388"/>
                    </a:lnTo>
                    <a:lnTo>
                      <a:pt x="8440" y="28221"/>
                    </a:lnTo>
                    <a:lnTo>
                      <a:pt x="8440" y="28221"/>
                    </a:lnTo>
                    <a:cubicBezTo>
                      <a:pt x="9141" y="29055"/>
                      <a:pt x="9941" y="29822"/>
                      <a:pt x="10808" y="30489"/>
                    </a:cubicBezTo>
                    <a:lnTo>
                      <a:pt x="10642" y="30389"/>
                    </a:lnTo>
                    <a:lnTo>
                      <a:pt x="9474" y="36327"/>
                    </a:lnTo>
                    <a:lnTo>
                      <a:pt x="15011" y="38428"/>
                    </a:lnTo>
                    <a:lnTo>
                      <a:pt x="18114" y="33258"/>
                    </a:lnTo>
                    <a:lnTo>
                      <a:pt x="17947" y="33191"/>
                    </a:lnTo>
                    <a:lnTo>
                      <a:pt x="17947" y="33191"/>
                    </a:lnTo>
                    <a:cubicBezTo>
                      <a:pt x="18386" y="33217"/>
                      <a:pt x="18816" y="33233"/>
                      <a:pt x="19241" y="33233"/>
                    </a:cubicBezTo>
                    <a:cubicBezTo>
                      <a:pt x="19913" y="33233"/>
                      <a:pt x="20575" y="33193"/>
                      <a:pt x="21249" y="33091"/>
                    </a:cubicBezTo>
                    <a:lnTo>
                      <a:pt x="21249" y="33091"/>
                    </a:lnTo>
                    <a:lnTo>
                      <a:pt x="21049" y="33191"/>
                    </a:lnTo>
                    <a:lnTo>
                      <a:pt x="24385" y="38228"/>
                    </a:lnTo>
                    <a:lnTo>
                      <a:pt x="29855" y="35827"/>
                    </a:lnTo>
                    <a:lnTo>
                      <a:pt x="28388" y="29922"/>
                    </a:lnTo>
                    <a:lnTo>
                      <a:pt x="28221" y="30022"/>
                    </a:lnTo>
                    <a:cubicBezTo>
                      <a:pt x="29055" y="29322"/>
                      <a:pt x="29822" y="28521"/>
                      <a:pt x="30489" y="27654"/>
                    </a:cubicBezTo>
                    <a:lnTo>
                      <a:pt x="30489" y="27654"/>
                    </a:lnTo>
                    <a:lnTo>
                      <a:pt x="30422" y="27821"/>
                    </a:lnTo>
                    <a:lnTo>
                      <a:pt x="36327" y="28988"/>
                    </a:lnTo>
                    <a:lnTo>
                      <a:pt x="38462" y="23418"/>
                    </a:lnTo>
                    <a:lnTo>
                      <a:pt x="33291" y="20349"/>
                    </a:lnTo>
                    <a:lnTo>
                      <a:pt x="33191" y="20516"/>
                    </a:lnTo>
                    <a:cubicBezTo>
                      <a:pt x="33291" y="19381"/>
                      <a:pt x="33291" y="18314"/>
                      <a:pt x="33124" y="17213"/>
                    </a:cubicBezTo>
                    <a:lnTo>
                      <a:pt x="33124" y="17213"/>
                    </a:lnTo>
                    <a:lnTo>
                      <a:pt x="33191" y="17380"/>
                    </a:lnTo>
                    <a:lnTo>
                      <a:pt x="38228" y="14044"/>
                    </a:lnTo>
                    <a:lnTo>
                      <a:pt x="35826" y="8574"/>
                    </a:lnTo>
                    <a:lnTo>
                      <a:pt x="29955" y="10041"/>
                    </a:lnTo>
                    <a:lnTo>
                      <a:pt x="30022" y="10208"/>
                    </a:lnTo>
                    <a:cubicBezTo>
                      <a:pt x="29322" y="9374"/>
                      <a:pt x="28521" y="8640"/>
                      <a:pt x="27654" y="7973"/>
                    </a:cubicBezTo>
                    <a:lnTo>
                      <a:pt x="27654" y="7973"/>
                    </a:lnTo>
                    <a:lnTo>
                      <a:pt x="27821" y="8040"/>
                    </a:lnTo>
                    <a:lnTo>
                      <a:pt x="28988" y="2136"/>
                    </a:lnTo>
                    <a:lnTo>
                      <a:pt x="2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3706464" y="2474411"/>
                <a:ext cx="309311" cy="273505"/>
              </a:xfrm>
              <a:custGeom>
                <a:avLst/>
                <a:gdLst/>
                <a:ahLst/>
                <a:cxnLst/>
                <a:rect l="l" t="t" r="r" b="b"/>
                <a:pathLst>
                  <a:path w="18681" h="16516" extrusionOk="0">
                    <a:moveTo>
                      <a:pt x="9348" y="0"/>
                    </a:moveTo>
                    <a:cubicBezTo>
                      <a:pt x="6044" y="0"/>
                      <a:pt x="2919" y="2002"/>
                      <a:pt x="1635" y="5291"/>
                    </a:cubicBezTo>
                    <a:cubicBezTo>
                      <a:pt x="0" y="9527"/>
                      <a:pt x="2135" y="14297"/>
                      <a:pt x="6372" y="15965"/>
                    </a:cubicBezTo>
                    <a:cubicBezTo>
                      <a:pt x="7347" y="16338"/>
                      <a:pt x="8348" y="16515"/>
                      <a:pt x="9332" y="16515"/>
                    </a:cubicBezTo>
                    <a:cubicBezTo>
                      <a:pt x="12656" y="16515"/>
                      <a:pt x="15785" y="14497"/>
                      <a:pt x="17046" y="11228"/>
                    </a:cubicBezTo>
                    <a:cubicBezTo>
                      <a:pt x="18680" y="6959"/>
                      <a:pt x="16579" y="2189"/>
                      <a:pt x="12309" y="554"/>
                    </a:cubicBezTo>
                    <a:cubicBezTo>
                      <a:pt x="11336" y="178"/>
                      <a:pt x="10334"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52"/>
          <p:cNvSpPr/>
          <p:nvPr/>
        </p:nvSpPr>
        <p:spPr>
          <a:xfrm>
            <a:off x="1682550" y="-887375"/>
            <a:ext cx="5778900" cy="57789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7" name="Google Shape;1567;p52" descr="Friends" title="S20"/>
          <p:cNvPicPr preferRelativeResize="0"/>
          <p:nvPr/>
        </p:nvPicPr>
        <p:blipFill rotWithShape="1">
          <a:blip r:embed="rId3">
            <a:alphaModFix/>
          </a:blip>
          <a:srcRect l="4049" t="1348" r="19110" b="6255"/>
          <a:stretch/>
        </p:blipFill>
        <p:spPr>
          <a:xfrm>
            <a:off x="2857500" y="288925"/>
            <a:ext cx="3429000" cy="3426300"/>
          </a:xfrm>
          <a:prstGeom prst="ellipse">
            <a:avLst/>
          </a:prstGeom>
          <a:noFill/>
          <a:ln>
            <a:noFill/>
          </a:ln>
        </p:spPr>
      </p:pic>
      <p:sp>
        <p:nvSpPr>
          <p:cNvPr id="1568" name="Google Shape;1568;p52"/>
          <p:cNvSpPr txBox="1">
            <a:spLocks noGrp="1"/>
          </p:cNvSpPr>
          <p:nvPr>
            <p:ph type="title"/>
          </p:nvPr>
        </p:nvSpPr>
        <p:spPr>
          <a:xfrm>
            <a:off x="720750" y="3734275"/>
            <a:ext cx="7702500" cy="527400"/>
          </a:xfrm>
          <a:prstGeom prst="rect">
            <a:avLst/>
          </a:prstGeom>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a:t>A PICTURE ALWAYS REINFORCES THE CONCEPT</a:t>
            </a:r>
            <a:endParaRPr/>
          </a:p>
        </p:txBody>
      </p:sp>
      <p:sp>
        <p:nvSpPr>
          <p:cNvPr id="1569" name="Google Shape;1569;p52"/>
          <p:cNvSpPr txBox="1">
            <a:spLocks noGrp="1"/>
          </p:cNvSpPr>
          <p:nvPr>
            <p:ph type="subTitle" idx="1"/>
          </p:nvPr>
        </p:nvSpPr>
        <p:spPr>
          <a:xfrm>
            <a:off x="722400" y="4379975"/>
            <a:ext cx="7699200" cy="337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3"/>
        <p:cNvGrpSpPr/>
        <p:nvPr/>
      </p:nvGrpSpPr>
      <p:grpSpPr>
        <a:xfrm>
          <a:off x="0" y="0"/>
          <a:ext cx="0" cy="0"/>
          <a:chOff x="0" y="0"/>
          <a:chExt cx="0" cy="0"/>
        </a:xfrm>
      </p:grpSpPr>
      <p:sp>
        <p:nvSpPr>
          <p:cNvPr id="1574" name="Google Shape;1574;p53"/>
          <p:cNvSpPr txBox="1">
            <a:spLocks noGrp="1"/>
          </p:cNvSpPr>
          <p:nvPr>
            <p:ph type="title"/>
          </p:nvPr>
        </p:nvSpPr>
        <p:spPr>
          <a:xfrm>
            <a:off x="704088" y="457200"/>
            <a:ext cx="3640800" cy="239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54"/>
          <p:cNvSpPr txBox="1">
            <a:spLocks noGrp="1"/>
          </p:cNvSpPr>
          <p:nvPr>
            <p:ph type="subTitle" idx="4294967295"/>
          </p:nvPr>
        </p:nvSpPr>
        <p:spPr>
          <a:xfrm>
            <a:off x="6601925" y="1466375"/>
            <a:ext cx="1828800" cy="457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800">
                <a:latin typeface="Martel Heavy"/>
                <a:ea typeface="Martel Heavy"/>
                <a:cs typeface="Martel Heavy"/>
                <a:sym typeface="Martel Heavy"/>
              </a:rPr>
              <a:t>Venus</a:t>
            </a:r>
            <a:endParaRPr sz="1800">
              <a:latin typeface="Martel Heavy"/>
              <a:ea typeface="Martel Heavy"/>
              <a:cs typeface="Martel Heavy"/>
              <a:sym typeface="Martel Heavy"/>
            </a:endParaRPr>
          </a:p>
        </p:txBody>
      </p:sp>
      <p:sp>
        <p:nvSpPr>
          <p:cNvPr id="1580" name="Google Shape;1580;p54"/>
          <p:cNvSpPr txBox="1">
            <a:spLocks noGrp="1"/>
          </p:cNvSpPr>
          <p:nvPr>
            <p:ph type="subTitle" idx="4294967295"/>
          </p:nvPr>
        </p:nvSpPr>
        <p:spPr>
          <a:xfrm>
            <a:off x="6601925" y="1865375"/>
            <a:ext cx="1828800" cy="5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It’s terribly hot, even hotter than Mercury</a:t>
            </a:r>
            <a:endParaRPr/>
          </a:p>
        </p:txBody>
      </p:sp>
      <p:sp>
        <p:nvSpPr>
          <p:cNvPr id="1581" name="Google Shape;1581;p54"/>
          <p:cNvSpPr txBox="1">
            <a:spLocks noGrp="1"/>
          </p:cNvSpPr>
          <p:nvPr>
            <p:ph type="subTitle" idx="4294967295"/>
          </p:nvPr>
        </p:nvSpPr>
        <p:spPr>
          <a:xfrm>
            <a:off x="6601925" y="2414025"/>
            <a:ext cx="1828800" cy="305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800">
                <a:solidFill>
                  <a:schemeClr val="accent2"/>
                </a:solidFill>
                <a:latin typeface="Martel Heavy"/>
                <a:ea typeface="Martel Heavy"/>
                <a:cs typeface="Martel Heavy"/>
                <a:sym typeface="Martel Heavy"/>
              </a:rPr>
              <a:t>Neptune</a:t>
            </a:r>
            <a:endParaRPr>
              <a:solidFill>
                <a:schemeClr val="accent2"/>
              </a:solidFill>
            </a:endParaRPr>
          </a:p>
        </p:txBody>
      </p:sp>
      <p:sp>
        <p:nvSpPr>
          <p:cNvPr id="1582" name="Google Shape;1582;p54"/>
          <p:cNvSpPr txBox="1">
            <a:spLocks noGrp="1"/>
          </p:cNvSpPr>
          <p:nvPr>
            <p:ph type="subTitle" idx="4294967295"/>
          </p:nvPr>
        </p:nvSpPr>
        <p:spPr>
          <a:xfrm>
            <a:off x="6601925" y="3355850"/>
            <a:ext cx="1828800" cy="305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800">
                <a:latin typeface="Martel Heavy"/>
                <a:ea typeface="Martel Heavy"/>
                <a:cs typeface="Martel Heavy"/>
                <a:sym typeface="Martel Heavy"/>
              </a:rPr>
              <a:t>Mars</a:t>
            </a:r>
            <a:endParaRPr/>
          </a:p>
        </p:txBody>
      </p:sp>
      <p:sp>
        <p:nvSpPr>
          <p:cNvPr id="1583" name="Google Shape;1583;p54"/>
          <p:cNvSpPr txBox="1">
            <a:spLocks noGrp="1"/>
          </p:cNvSpPr>
          <p:nvPr>
            <p:ph type="subTitle" idx="4294967295"/>
          </p:nvPr>
        </p:nvSpPr>
        <p:spPr>
          <a:xfrm>
            <a:off x="6601925" y="2807200"/>
            <a:ext cx="1828800" cy="457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Neptune is the farthest planet from the Sun</a:t>
            </a:r>
            <a:endParaRPr/>
          </a:p>
        </p:txBody>
      </p:sp>
      <p:sp>
        <p:nvSpPr>
          <p:cNvPr id="1584" name="Google Shape;1584;p54"/>
          <p:cNvSpPr txBox="1">
            <a:spLocks noGrp="1"/>
          </p:cNvSpPr>
          <p:nvPr>
            <p:ph type="subTitle" idx="4294967295"/>
          </p:nvPr>
        </p:nvSpPr>
        <p:spPr>
          <a:xfrm>
            <a:off x="6601925" y="3749050"/>
            <a:ext cx="1828800" cy="457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Despite being red, Mars is a cold place</a:t>
            </a:r>
            <a:endParaRPr/>
          </a:p>
        </p:txBody>
      </p:sp>
      <p:sp>
        <p:nvSpPr>
          <p:cNvPr id="1585" name="Google Shape;1585;p54"/>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STATISTICS</a:t>
            </a:r>
            <a:endParaRPr/>
          </a:p>
        </p:txBody>
      </p:sp>
      <p:pic>
        <p:nvPicPr>
          <p:cNvPr id="1586" name="Google Shape;1586;p54" descr="Statistics" title="Chart">
            <a:hlinkClick r:id="rId3"/>
          </p:cNvPr>
          <p:cNvPicPr preferRelativeResize="0"/>
          <p:nvPr/>
        </p:nvPicPr>
        <p:blipFill rotWithShape="1">
          <a:blip r:embed="rId4">
            <a:alphaModFix/>
          </a:blip>
          <a:srcRect l="13696" b="9535"/>
          <a:stretch/>
        </p:blipFill>
        <p:spPr>
          <a:xfrm>
            <a:off x="2132850" y="1343075"/>
            <a:ext cx="4315575" cy="2797025"/>
          </a:xfrm>
          <a:prstGeom prst="rect">
            <a:avLst/>
          </a:prstGeom>
          <a:noFill/>
          <a:ln>
            <a:noFill/>
          </a:ln>
        </p:spPr>
      </p:pic>
      <p:sp>
        <p:nvSpPr>
          <p:cNvPr id="1587" name="Google Shape;1587;p54"/>
          <p:cNvSpPr txBox="1">
            <a:spLocks noGrp="1"/>
          </p:cNvSpPr>
          <p:nvPr>
            <p:ph type="subTitle" idx="4294967295"/>
          </p:nvPr>
        </p:nvSpPr>
        <p:spPr>
          <a:xfrm>
            <a:off x="2286875" y="3585050"/>
            <a:ext cx="8754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a:latin typeface="Martel Heavy"/>
                <a:ea typeface="Martel Heavy"/>
                <a:cs typeface="Martel Heavy"/>
                <a:sym typeface="Martel Heavy"/>
              </a:rPr>
              <a:t>30%</a:t>
            </a:r>
            <a:endParaRPr sz="2800">
              <a:latin typeface="Martel Heavy"/>
              <a:ea typeface="Martel Heavy"/>
              <a:cs typeface="Martel Heavy"/>
              <a:sym typeface="Martel Heavy"/>
            </a:endParaRPr>
          </a:p>
        </p:txBody>
      </p:sp>
      <p:sp>
        <p:nvSpPr>
          <p:cNvPr id="1588" name="Google Shape;1588;p54"/>
          <p:cNvSpPr txBox="1">
            <a:spLocks noGrp="1"/>
          </p:cNvSpPr>
          <p:nvPr>
            <p:ph type="subTitle" idx="4294967295"/>
          </p:nvPr>
        </p:nvSpPr>
        <p:spPr>
          <a:xfrm>
            <a:off x="3629025" y="3585050"/>
            <a:ext cx="8754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solidFill>
                  <a:schemeClr val="lt1"/>
                </a:solidFill>
                <a:latin typeface="Martel Heavy"/>
                <a:ea typeface="Martel Heavy"/>
                <a:cs typeface="Martel Heavy"/>
                <a:sym typeface="Martel Heavy"/>
              </a:rPr>
              <a:t>40%</a:t>
            </a:r>
            <a:endParaRPr sz="2800">
              <a:solidFill>
                <a:schemeClr val="lt1"/>
              </a:solidFill>
              <a:latin typeface="Martel Heavy"/>
              <a:ea typeface="Martel Heavy"/>
              <a:cs typeface="Martel Heavy"/>
              <a:sym typeface="Martel Heavy"/>
            </a:endParaRPr>
          </a:p>
        </p:txBody>
      </p:sp>
      <p:sp>
        <p:nvSpPr>
          <p:cNvPr id="1589" name="Google Shape;1589;p54"/>
          <p:cNvSpPr txBox="1">
            <a:spLocks noGrp="1"/>
          </p:cNvSpPr>
          <p:nvPr>
            <p:ph type="subTitle" idx="4294967295"/>
          </p:nvPr>
        </p:nvSpPr>
        <p:spPr>
          <a:xfrm>
            <a:off x="4971174" y="3585050"/>
            <a:ext cx="8535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solidFill>
                  <a:schemeClr val="lt1"/>
                </a:solidFill>
                <a:latin typeface="Martel Heavy"/>
                <a:ea typeface="Martel Heavy"/>
                <a:cs typeface="Martel Heavy"/>
                <a:sym typeface="Martel Heavy"/>
              </a:rPr>
              <a:t>50%</a:t>
            </a:r>
            <a:endParaRPr sz="2800">
              <a:solidFill>
                <a:schemeClr val="lt1"/>
              </a:solidFill>
              <a:latin typeface="Martel Heavy"/>
              <a:ea typeface="Martel Heavy"/>
              <a:cs typeface="Martel Heavy"/>
              <a:sym typeface="Martel Heavy"/>
            </a:endParaRPr>
          </a:p>
        </p:txBody>
      </p:sp>
      <p:sp>
        <p:nvSpPr>
          <p:cNvPr id="1590" name="Google Shape;1590;p54"/>
          <p:cNvSpPr txBox="1"/>
          <p:nvPr/>
        </p:nvSpPr>
        <p:spPr>
          <a:xfrm>
            <a:off x="713225" y="1472184"/>
            <a:ext cx="2323200" cy="1081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100"/>
              <a:buFont typeface="Arial"/>
              <a:buNone/>
            </a:pPr>
            <a:r>
              <a:rPr lang="en">
                <a:solidFill>
                  <a:schemeClr val="accent4"/>
                </a:solidFill>
                <a:latin typeface="Lato"/>
                <a:ea typeface="Lato"/>
                <a:cs typeface="Lato"/>
                <a:sym typeface="Lato"/>
              </a:rPr>
              <a:t>To modify this graph, click on it, follow the link, change the data and paste the new graph here, replacing this one</a:t>
            </a:r>
            <a:endParaRPr>
              <a:solidFill>
                <a:schemeClr val="accent4"/>
              </a:solidFill>
            </a:endParaRPr>
          </a:p>
        </p:txBody>
      </p:sp>
      <p:grpSp>
        <p:nvGrpSpPr>
          <p:cNvPr id="1591" name="Google Shape;1591;p54"/>
          <p:cNvGrpSpPr/>
          <p:nvPr/>
        </p:nvGrpSpPr>
        <p:grpSpPr>
          <a:xfrm>
            <a:off x="713225" y="3749050"/>
            <a:ext cx="1034975" cy="380725"/>
            <a:chOff x="713225" y="4249875"/>
            <a:chExt cx="1034975" cy="380725"/>
          </a:xfrm>
        </p:grpSpPr>
        <p:grpSp>
          <p:nvGrpSpPr>
            <p:cNvPr id="1592" name="Google Shape;1592;p54"/>
            <p:cNvGrpSpPr/>
            <p:nvPr/>
          </p:nvGrpSpPr>
          <p:grpSpPr>
            <a:xfrm>
              <a:off x="713225" y="4577400"/>
              <a:ext cx="1034975" cy="53200"/>
              <a:chOff x="713225" y="4577400"/>
              <a:chExt cx="1034975" cy="53200"/>
            </a:xfrm>
          </p:grpSpPr>
          <p:sp>
            <p:nvSpPr>
              <p:cNvPr id="1593" name="Google Shape;1593;p54"/>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4"/>
            <p:cNvGrpSpPr/>
            <p:nvPr/>
          </p:nvGrpSpPr>
          <p:grpSpPr>
            <a:xfrm>
              <a:off x="713225" y="4468725"/>
              <a:ext cx="1034975" cy="53225"/>
              <a:chOff x="713225" y="4468725"/>
              <a:chExt cx="1034975" cy="53225"/>
            </a:xfrm>
          </p:grpSpPr>
          <p:sp>
            <p:nvSpPr>
              <p:cNvPr id="1602" name="Google Shape;1602;p54"/>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54"/>
            <p:cNvGrpSpPr/>
            <p:nvPr/>
          </p:nvGrpSpPr>
          <p:grpSpPr>
            <a:xfrm>
              <a:off x="713225" y="4359300"/>
              <a:ext cx="1034975" cy="53225"/>
              <a:chOff x="713225" y="4359300"/>
              <a:chExt cx="1034975" cy="53225"/>
            </a:xfrm>
          </p:grpSpPr>
          <p:sp>
            <p:nvSpPr>
              <p:cNvPr id="1611" name="Google Shape;1611;p54"/>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54"/>
            <p:cNvGrpSpPr/>
            <p:nvPr/>
          </p:nvGrpSpPr>
          <p:grpSpPr>
            <a:xfrm>
              <a:off x="713225" y="4249875"/>
              <a:ext cx="1034975" cy="53225"/>
              <a:chOff x="713225" y="4249875"/>
              <a:chExt cx="1034975" cy="53225"/>
            </a:xfrm>
          </p:grpSpPr>
          <p:sp>
            <p:nvSpPr>
              <p:cNvPr id="1620" name="Google Shape;1620;p54"/>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5"/>
          <p:cNvSpPr/>
          <p:nvPr/>
        </p:nvSpPr>
        <p:spPr>
          <a:xfrm>
            <a:off x="-13375" y="1485900"/>
            <a:ext cx="3753300" cy="37533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3" name="Google Shape;1633;p55" descr="Teacher 2" title="s15"/>
          <p:cNvPicPr preferRelativeResize="0"/>
          <p:nvPr/>
        </p:nvPicPr>
        <p:blipFill>
          <a:blip r:embed="rId3">
            <a:alphaModFix/>
          </a:blip>
          <a:stretch>
            <a:fillRect/>
          </a:stretch>
        </p:blipFill>
        <p:spPr>
          <a:xfrm>
            <a:off x="706676" y="2249965"/>
            <a:ext cx="2313300" cy="2225400"/>
          </a:xfrm>
          <a:prstGeom prst="ellipse">
            <a:avLst/>
          </a:prstGeom>
          <a:noFill/>
          <a:ln>
            <a:noFill/>
          </a:ln>
        </p:spPr>
      </p:pic>
      <p:pic>
        <p:nvPicPr>
          <p:cNvPr id="1634" name="Google Shape;1634;p55" descr="Teacher 1" title="S15"/>
          <p:cNvPicPr preferRelativeResize="0"/>
          <p:nvPr/>
        </p:nvPicPr>
        <p:blipFill rotWithShape="1">
          <a:blip r:embed="rId4">
            <a:alphaModFix/>
          </a:blip>
          <a:srcRect l="9009" r="9009"/>
          <a:stretch/>
        </p:blipFill>
        <p:spPr>
          <a:xfrm>
            <a:off x="3283313" y="1485888"/>
            <a:ext cx="2577300" cy="2479200"/>
          </a:xfrm>
          <a:prstGeom prst="ellipse">
            <a:avLst/>
          </a:prstGeom>
          <a:noFill/>
          <a:ln>
            <a:noFill/>
          </a:ln>
        </p:spPr>
      </p:pic>
      <p:sp>
        <p:nvSpPr>
          <p:cNvPr id="1635" name="Google Shape;1635;p55"/>
          <p:cNvSpPr txBox="1">
            <a:spLocks noGrp="1"/>
          </p:cNvSpPr>
          <p:nvPr>
            <p:ph type="title"/>
          </p:nvPr>
        </p:nvSpPr>
        <p:spPr>
          <a:xfrm>
            <a:off x="713225" y="457200"/>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TEACHERS</a:t>
            </a:r>
            <a:endParaRPr/>
          </a:p>
        </p:txBody>
      </p:sp>
      <p:sp>
        <p:nvSpPr>
          <p:cNvPr id="1636" name="Google Shape;1636;p55"/>
          <p:cNvSpPr txBox="1">
            <a:spLocks noGrp="1"/>
          </p:cNvSpPr>
          <p:nvPr>
            <p:ph type="subTitle" idx="1"/>
          </p:nvPr>
        </p:nvSpPr>
        <p:spPr>
          <a:xfrm>
            <a:off x="6609475" y="1845963"/>
            <a:ext cx="1828800" cy="897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637" name="Google Shape;1637;p55"/>
          <p:cNvSpPr txBox="1">
            <a:spLocks noGrp="1"/>
          </p:cNvSpPr>
          <p:nvPr>
            <p:ph type="subTitle" idx="2"/>
          </p:nvPr>
        </p:nvSpPr>
        <p:spPr>
          <a:xfrm>
            <a:off x="6609475" y="1271016"/>
            <a:ext cx="1828800" cy="4572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John James</a:t>
            </a:r>
            <a:endParaRPr/>
          </a:p>
        </p:txBody>
      </p:sp>
      <p:sp>
        <p:nvSpPr>
          <p:cNvPr id="1638" name="Google Shape;1638;p55"/>
          <p:cNvSpPr txBox="1">
            <a:spLocks noGrp="1"/>
          </p:cNvSpPr>
          <p:nvPr>
            <p:ph type="subTitle" idx="3"/>
          </p:nvPr>
        </p:nvSpPr>
        <p:spPr>
          <a:xfrm>
            <a:off x="6609475" y="3875931"/>
            <a:ext cx="1828800" cy="8976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639" name="Google Shape;1639;p55"/>
          <p:cNvSpPr txBox="1">
            <a:spLocks noGrp="1"/>
          </p:cNvSpPr>
          <p:nvPr>
            <p:ph type="subTitle" idx="4"/>
          </p:nvPr>
        </p:nvSpPr>
        <p:spPr>
          <a:xfrm>
            <a:off x="6609475" y="3300984"/>
            <a:ext cx="1828800" cy="4572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Jenna Doe</a:t>
            </a:r>
            <a:endParaRPr/>
          </a:p>
        </p:txBody>
      </p:sp>
      <p:grpSp>
        <p:nvGrpSpPr>
          <p:cNvPr id="1640" name="Google Shape;1640;p55"/>
          <p:cNvGrpSpPr/>
          <p:nvPr/>
        </p:nvGrpSpPr>
        <p:grpSpPr>
          <a:xfrm>
            <a:off x="7403300" y="2763681"/>
            <a:ext cx="1034975" cy="380725"/>
            <a:chOff x="713225" y="4249875"/>
            <a:chExt cx="1034975" cy="380725"/>
          </a:xfrm>
        </p:grpSpPr>
        <p:grpSp>
          <p:nvGrpSpPr>
            <p:cNvPr id="1641" name="Google Shape;1641;p55"/>
            <p:cNvGrpSpPr/>
            <p:nvPr/>
          </p:nvGrpSpPr>
          <p:grpSpPr>
            <a:xfrm>
              <a:off x="713225" y="4577400"/>
              <a:ext cx="1034975" cy="53200"/>
              <a:chOff x="713225" y="4577400"/>
              <a:chExt cx="1034975" cy="53200"/>
            </a:xfrm>
          </p:grpSpPr>
          <p:sp>
            <p:nvSpPr>
              <p:cNvPr id="1642" name="Google Shape;1642;p55"/>
              <p:cNvSpPr/>
              <p:nvPr/>
            </p:nvSpPr>
            <p:spPr>
              <a:xfrm>
                <a:off x="1695000" y="4577400"/>
                <a:ext cx="53200" cy="53200"/>
              </a:xfrm>
              <a:custGeom>
                <a:avLst/>
                <a:gdLst/>
                <a:ahLst/>
                <a:cxnLst/>
                <a:rect l="l" t="t" r="r" b="b"/>
                <a:pathLst>
                  <a:path w="2128" h="2128" extrusionOk="0">
                    <a:moveTo>
                      <a:pt x="1064" y="0"/>
                    </a:moveTo>
                    <a:cubicBezTo>
                      <a:pt x="487" y="0"/>
                      <a:pt x="0" y="487"/>
                      <a:pt x="0" y="1064"/>
                    </a:cubicBezTo>
                    <a:cubicBezTo>
                      <a:pt x="0" y="1672"/>
                      <a:pt x="487"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1564300"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1406225" y="4577400"/>
                <a:ext cx="53225" cy="53200"/>
              </a:xfrm>
              <a:custGeom>
                <a:avLst/>
                <a:gdLst/>
                <a:ahLst/>
                <a:cxnLst/>
                <a:rect l="l" t="t" r="r" b="b"/>
                <a:pathLst>
                  <a:path w="2129" h="2128" extrusionOk="0">
                    <a:moveTo>
                      <a:pt x="1065" y="0"/>
                    </a:moveTo>
                    <a:cubicBezTo>
                      <a:pt x="487" y="0"/>
                      <a:pt x="1" y="487"/>
                      <a:pt x="1" y="1064"/>
                    </a:cubicBezTo>
                    <a:cubicBezTo>
                      <a:pt x="1" y="1672"/>
                      <a:pt x="487" y="2128"/>
                      <a:pt x="1065" y="2128"/>
                    </a:cubicBezTo>
                    <a:cubicBezTo>
                      <a:pt x="1673" y="2128"/>
                      <a:pt x="2129" y="1672"/>
                      <a:pt x="2129" y="1064"/>
                    </a:cubicBezTo>
                    <a:cubicBezTo>
                      <a:pt x="2129" y="487"/>
                      <a:pt x="1673" y="0"/>
                      <a:pt x="1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12747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1126600" y="4577400"/>
                <a:ext cx="52450" cy="53200"/>
              </a:xfrm>
              <a:custGeom>
                <a:avLst/>
                <a:gdLst/>
                <a:ahLst/>
                <a:cxnLst/>
                <a:rect l="l" t="t" r="r" b="b"/>
                <a:pathLst>
                  <a:path w="2098" h="2128" extrusionOk="0">
                    <a:moveTo>
                      <a:pt x="1064" y="0"/>
                    </a:moveTo>
                    <a:cubicBezTo>
                      <a:pt x="456" y="0"/>
                      <a:pt x="0" y="487"/>
                      <a:pt x="0" y="1064"/>
                    </a:cubicBezTo>
                    <a:cubicBezTo>
                      <a:pt x="0" y="1672"/>
                      <a:pt x="456" y="2128"/>
                      <a:pt x="1064" y="2128"/>
                    </a:cubicBezTo>
                    <a:cubicBezTo>
                      <a:pt x="1642" y="2128"/>
                      <a:pt x="2098" y="1672"/>
                      <a:pt x="2098" y="1064"/>
                    </a:cubicBezTo>
                    <a:cubicBezTo>
                      <a:pt x="209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994375" y="4577400"/>
                <a:ext cx="53225" cy="53200"/>
              </a:xfrm>
              <a:custGeom>
                <a:avLst/>
                <a:gdLst/>
                <a:ahLst/>
                <a:cxnLst/>
                <a:rect l="l" t="t" r="r" b="b"/>
                <a:pathLst>
                  <a:path w="2129" h="2128" extrusionOk="0">
                    <a:moveTo>
                      <a:pt x="1064" y="0"/>
                    </a:moveTo>
                    <a:cubicBezTo>
                      <a:pt x="456" y="0"/>
                      <a:pt x="0" y="487"/>
                      <a:pt x="0" y="1064"/>
                    </a:cubicBezTo>
                    <a:cubicBezTo>
                      <a:pt x="0" y="1672"/>
                      <a:pt x="456" y="2128"/>
                      <a:pt x="1064" y="2128"/>
                    </a:cubicBezTo>
                    <a:cubicBezTo>
                      <a:pt x="1642" y="2128"/>
                      <a:pt x="2128" y="1672"/>
                      <a:pt x="2128" y="1064"/>
                    </a:cubicBezTo>
                    <a:cubicBezTo>
                      <a:pt x="2128" y="487"/>
                      <a:pt x="164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843925" y="4577400"/>
                <a:ext cx="53200" cy="53200"/>
              </a:xfrm>
              <a:custGeom>
                <a:avLst/>
                <a:gdLst/>
                <a:ahLst/>
                <a:cxnLst/>
                <a:rect l="l" t="t" r="r" b="b"/>
                <a:pathLst>
                  <a:path w="2128" h="2128" extrusionOk="0">
                    <a:moveTo>
                      <a:pt x="1064" y="0"/>
                    </a:moveTo>
                    <a:cubicBezTo>
                      <a:pt x="486" y="0"/>
                      <a:pt x="0" y="487"/>
                      <a:pt x="0" y="1064"/>
                    </a:cubicBezTo>
                    <a:cubicBezTo>
                      <a:pt x="0" y="1672"/>
                      <a:pt x="486" y="2128"/>
                      <a:pt x="1064" y="2128"/>
                    </a:cubicBezTo>
                    <a:cubicBezTo>
                      <a:pt x="1672" y="2128"/>
                      <a:pt x="2128" y="1672"/>
                      <a:pt x="2128" y="1064"/>
                    </a:cubicBezTo>
                    <a:cubicBezTo>
                      <a:pt x="2128" y="487"/>
                      <a:pt x="1672"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713225" y="4577400"/>
                <a:ext cx="53200" cy="53200"/>
              </a:xfrm>
              <a:custGeom>
                <a:avLst/>
                <a:gdLst/>
                <a:ahLst/>
                <a:cxnLst/>
                <a:rect l="l" t="t" r="r" b="b"/>
                <a:pathLst>
                  <a:path w="2128" h="2128" extrusionOk="0">
                    <a:moveTo>
                      <a:pt x="1064" y="0"/>
                    </a:moveTo>
                    <a:cubicBezTo>
                      <a:pt x="456" y="0"/>
                      <a:pt x="0" y="487"/>
                      <a:pt x="0" y="1064"/>
                    </a:cubicBezTo>
                    <a:cubicBezTo>
                      <a:pt x="0" y="1672"/>
                      <a:pt x="456" y="2128"/>
                      <a:pt x="1064" y="2128"/>
                    </a:cubicBezTo>
                    <a:cubicBezTo>
                      <a:pt x="1641" y="2128"/>
                      <a:pt x="2128" y="1672"/>
                      <a:pt x="2128" y="1064"/>
                    </a:cubicBezTo>
                    <a:cubicBezTo>
                      <a:pt x="2128" y="487"/>
                      <a:pt x="1641" y="0"/>
                      <a:pt x="10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55"/>
            <p:cNvGrpSpPr/>
            <p:nvPr/>
          </p:nvGrpSpPr>
          <p:grpSpPr>
            <a:xfrm>
              <a:off x="713225" y="4468725"/>
              <a:ext cx="1034975" cy="53225"/>
              <a:chOff x="713225" y="4468725"/>
              <a:chExt cx="1034975" cy="53225"/>
            </a:xfrm>
          </p:grpSpPr>
          <p:sp>
            <p:nvSpPr>
              <p:cNvPr id="1651" name="Google Shape;1651;p55"/>
              <p:cNvSpPr/>
              <p:nvPr/>
            </p:nvSpPr>
            <p:spPr>
              <a:xfrm>
                <a:off x="1695000" y="4468725"/>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1564300"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1406225" y="4468725"/>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12747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1126600" y="4468725"/>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994375" y="4468725"/>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843925" y="4468725"/>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713225" y="4468725"/>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5"/>
            <p:cNvGrpSpPr/>
            <p:nvPr/>
          </p:nvGrpSpPr>
          <p:grpSpPr>
            <a:xfrm>
              <a:off x="713225" y="4359300"/>
              <a:ext cx="1034975" cy="53225"/>
              <a:chOff x="713225" y="4359300"/>
              <a:chExt cx="1034975" cy="53225"/>
            </a:xfrm>
          </p:grpSpPr>
          <p:sp>
            <p:nvSpPr>
              <p:cNvPr id="1660" name="Google Shape;1660;p55"/>
              <p:cNvSpPr/>
              <p:nvPr/>
            </p:nvSpPr>
            <p:spPr>
              <a:xfrm>
                <a:off x="1695000" y="4359300"/>
                <a:ext cx="53200" cy="53225"/>
              </a:xfrm>
              <a:custGeom>
                <a:avLst/>
                <a:gdLst/>
                <a:ahLst/>
                <a:cxnLst/>
                <a:rect l="l" t="t" r="r" b="b"/>
                <a:pathLst>
                  <a:path w="2128" h="2129" extrusionOk="0">
                    <a:moveTo>
                      <a:pt x="1064" y="1"/>
                    </a:moveTo>
                    <a:cubicBezTo>
                      <a:pt x="487" y="1"/>
                      <a:pt x="0" y="457"/>
                      <a:pt x="0" y="1065"/>
                    </a:cubicBezTo>
                    <a:cubicBezTo>
                      <a:pt x="0" y="1642"/>
                      <a:pt x="487"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1564300"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1406225" y="4359300"/>
                <a:ext cx="53225" cy="53225"/>
              </a:xfrm>
              <a:custGeom>
                <a:avLst/>
                <a:gdLst/>
                <a:ahLst/>
                <a:cxnLst/>
                <a:rect l="l" t="t" r="r" b="b"/>
                <a:pathLst>
                  <a:path w="2129" h="2129" extrusionOk="0">
                    <a:moveTo>
                      <a:pt x="1065" y="1"/>
                    </a:moveTo>
                    <a:cubicBezTo>
                      <a:pt x="487" y="1"/>
                      <a:pt x="1" y="457"/>
                      <a:pt x="1" y="1065"/>
                    </a:cubicBezTo>
                    <a:cubicBezTo>
                      <a:pt x="1" y="1642"/>
                      <a:pt x="487" y="2128"/>
                      <a:pt x="1065" y="2128"/>
                    </a:cubicBezTo>
                    <a:cubicBezTo>
                      <a:pt x="1673" y="2128"/>
                      <a:pt x="2129" y="1642"/>
                      <a:pt x="2129" y="1065"/>
                    </a:cubicBezTo>
                    <a:cubicBezTo>
                      <a:pt x="2129" y="457"/>
                      <a:pt x="1673" y="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12747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1126600" y="4359300"/>
                <a:ext cx="52450" cy="53225"/>
              </a:xfrm>
              <a:custGeom>
                <a:avLst/>
                <a:gdLst/>
                <a:ahLst/>
                <a:cxnLst/>
                <a:rect l="l" t="t" r="r" b="b"/>
                <a:pathLst>
                  <a:path w="2098" h="2129" extrusionOk="0">
                    <a:moveTo>
                      <a:pt x="1064" y="1"/>
                    </a:moveTo>
                    <a:cubicBezTo>
                      <a:pt x="456" y="1"/>
                      <a:pt x="0" y="457"/>
                      <a:pt x="0" y="1065"/>
                    </a:cubicBezTo>
                    <a:cubicBezTo>
                      <a:pt x="0" y="1642"/>
                      <a:pt x="456" y="2128"/>
                      <a:pt x="1064" y="2128"/>
                    </a:cubicBezTo>
                    <a:cubicBezTo>
                      <a:pt x="1642" y="2128"/>
                      <a:pt x="2098" y="1642"/>
                      <a:pt x="2098" y="1065"/>
                    </a:cubicBezTo>
                    <a:cubicBezTo>
                      <a:pt x="209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994375" y="4359300"/>
                <a:ext cx="53225" cy="53225"/>
              </a:xfrm>
              <a:custGeom>
                <a:avLst/>
                <a:gdLst/>
                <a:ahLst/>
                <a:cxnLst/>
                <a:rect l="l" t="t" r="r" b="b"/>
                <a:pathLst>
                  <a:path w="2129" h="2129" extrusionOk="0">
                    <a:moveTo>
                      <a:pt x="1064" y="1"/>
                    </a:moveTo>
                    <a:cubicBezTo>
                      <a:pt x="456" y="1"/>
                      <a:pt x="0" y="457"/>
                      <a:pt x="0" y="1065"/>
                    </a:cubicBezTo>
                    <a:cubicBezTo>
                      <a:pt x="0" y="1642"/>
                      <a:pt x="456" y="2128"/>
                      <a:pt x="1064" y="2128"/>
                    </a:cubicBezTo>
                    <a:cubicBezTo>
                      <a:pt x="1642" y="2128"/>
                      <a:pt x="2128" y="1642"/>
                      <a:pt x="2128" y="1065"/>
                    </a:cubicBezTo>
                    <a:cubicBezTo>
                      <a:pt x="2128" y="457"/>
                      <a:pt x="164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843925" y="4359300"/>
                <a:ext cx="53200" cy="53225"/>
              </a:xfrm>
              <a:custGeom>
                <a:avLst/>
                <a:gdLst/>
                <a:ahLst/>
                <a:cxnLst/>
                <a:rect l="l" t="t" r="r" b="b"/>
                <a:pathLst>
                  <a:path w="2128" h="2129" extrusionOk="0">
                    <a:moveTo>
                      <a:pt x="1064" y="1"/>
                    </a:moveTo>
                    <a:cubicBezTo>
                      <a:pt x="486" y="1"/>
                      <a:pt x="0" y="457"/>
                      <a:pt x="0" y="1065"/>
                    </a:cubicBezTo>
                    <a:cubicBezTo>
                      <a:pt x="0" y="1642"/>
                      <a:pt x="486" y="2128"/>
                      <a:pt x="1064" y="2128"/>
                    </a:cubicBezTo>
                    <a:cubicBezTo>
                      <a:pt x="1672" y="2128"/>
                      <a:pt x="2128" y="1642"/>
                      <a:pt x="2128" y="1065"/>
                    </a:cubicBezTo>
                    <a:cubicBezTo>
                      <a:pt x="2128" y="457"/>
                      <a:pt x="1672"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713225" y="4359300"/>
                <a:ext cx="53200" cy="53225"/>
              </a:xfrm>
              <a:custGeom>
                <a:avLst/>
                <a:gdLst/>
                <a:ahLst/>
                <a:cxnLst/>
                <a:rect l="l" t="t" r="r" b="b"/>
                <a:pathLst>
                  <a:path w="2128" h="2129" extrusionOk="0">
                    <a:moveTo>
                      <a:pt x="1064" y="1"/>
                    </a:moveTo>
                    <a:cubicBezTo>
                      <a:pt x="456" y="1"/>
                      <a:pt x="0" y="457"/>
                      <a:pt x="0" y="1065"/>
                    </a:cubicBezTo>
                    <a:cubicBezTo>
                      <a:pt x="0" y="1642"/>
                      <a:pt x="456" y="2128"/>
                      <a:pt x="1064" y="2128"/>
                    </a:cubicBezTo>
                    <a:cubicBezTo>
                      <a:pt x="1641" y="2128"/>
                      <a:pt x="2128" y="1642"/>
                      <a:pt x="2128" y="1065"/>
                    </a:cubicBezTo>
                    <a:cubicBezTo>
                      <a:pt x="2128" y="457"/>
                      <a:pt x="16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55"/>
            <p:cNvGrpSpPr/>
            <p:nvPr/>
          </p:nvGrpSpPr>
          <p:grpSpPr>
            <a:xfrm>
              <a:off x="713225" y="4249875"/>
              <a:ext cx="1034975" cy="53225"/>
              <a:chOff x="713225" y="4249875"/>
              <a:chExt cx="1034975" cy="53225"/>
            </a:xfrm>
          </p:grpSpPr>
          <p:sp>
            <p:nvSpPr>
              <p:cNvPr id="1669" name="Google Shape;1669;p55"/>
              <p:cNvSpPr/>
              <p:nvPr/>
            </p:nvSpPr>
            <p:spPr>
              <a:xfrm>
                <a:off x="1695000" y="4249875"/>
                <a:ext cx="53200" cy="53225"/>
              </a:xfrm>
              <a:custGeom>
                <a:avLst/>
                <a:gdLst/>
                <a:ahLst/>
                <a:cxnLst/>
                <a:rect l="l" t="t" r="r" b="b"/>
                <a:pathLst>
                  <a:path w="2128" h="2129" extrusionOk="0">
                    <a:moveTo>
                      <a:pt x="1064" y="1"/>
                    </a:moveTo>
                    <a:cubicBezTo>
                      <a:pt x="487" y="1"/>
                      <a:pt x="0" y="487"/>
                      <a:pt x="0" y="1065"/>
                    </a:cubicBezTo>
                    <a:cubicBezTo>
                      <a:pt x="0" y="1642"/>
                      <a:pt x="487"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1564300"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1406225" y="4249875"/>
                <a:ext cx="53225" cy="53225"/>
              </a:xfrm>
              <a:custGeom>
                <a:avLst/>
                <a:gdLst/>
                <a:ahLst/>
                <a:cxnLst/>
                <a:rect l="l" t="t" r="r" b="b"/>
                <a:pathLst>
                  <a:path w="2129" h="2129" extrusionOk="0">
                    <a:moveTo>
                      <a:pt x="1065" y="1"/>
                    </a:moveTo>
                    <a:cubicBezTo>
                      <a:pt x="487" y="1"/>
                      <a:pt x="1" y="487"/>
                      <a:pt x="1" y="1065"/>
                    </a:cubicBezTo>
                    <a:cubicBezTo>
                      <a:pt x="1" y="1642"/>
                      <a:pt x="487" y="2128"/>
                      <a:pt x="1065" y="2128"/>
                    </a:cubicBezTo>
                    <a:cubicBezTo>
                      <a:pt x="1673" y="2128"/>
                      <a:pt x="2129" y="1642"/>
                      <a:pt x="2129" y="1065"/>
                    </a:cubicBezTo>
                    <a:cubicBezTo>
                      <a:pt x="2129" y="487"/>
                      <a:pt x="1673" y="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12747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1126600" y="4249875"/>
                <a:ext cx="52450" cy="53225"/>
              </a:xfrm>
              <a:custGeom>
                <a:avLst/>
                <a:gdLst/>
                <a:ahLst/>
                <a:cxnLst/>
                <a:rect l="l" t="t" r="r" b="b"/>
                <a:pathLst>
                  <a:path w="2098" h="2129" extrusionOk="0">
                    <a:moveTo>
                      <a:pt x="1064" y="1"/>
                    </a:moveTo>
                    <a:cubicBezTo>
                      <a:pt x="456" y="1"/>
                      <a:pt x="0" y="487"/>
                      <a:pt x="0" y="1065"/>
                    </a:cubicBezTo>
                    <a:cubicBezTo>
                      <a:pt x="0" y="1642"/>
                      <a:pt x="456" y="2128"/>
                      <a:pt x="1064" y="2128"/>
                    </a:cubicBezTo>
                    <a:cubicBezTo>
                      <a:pt x="1642" y="2128"/>
                      <a:pt x="2098" y="1642"/>
                      <a:pt x="2098" y="1065"/>
                    </a:cubicBezTo>
                    <a:cubicBezTo>
                      <a:pt x="209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994375" y="4249875"/>
                <a:ext cx="53225" cy="53225"/>
              </a:xfrm>
              <a:custGeom>
                <a:avLst/>
                <a:gdLst/>
                <a:ahLst/>
                <a:cxnLst/>
                <a:rect l="l" t="t" r="r" b="b"/>
                <a:pathLst>
                  <a:path w="2129" h="2129" extrusionOk="0">
                    <a:moveTo>
                      <a:pt x="1064" y="1"/>
                    </a:moveTo>
                    <a:cubicBezTo>
                      <a:pt x="456" y="1"/>
                      <a:pt x="0" y="487"/>
                      <a:pt x="0" y="1065"/>
                    </a:cubicBezTo>
                    <a:cubicBezTo>
                      <a:pt x="0" y="1642"/>
                      <a:pt x="456" y="2128"/>
                      <a:pt x="1064" y="2128"/>
                    </a:cubicBezTo>
                    <a:cubicBezTo>
                      <a:pt x="1642" y="2128"/>
                      <a:pt x="2128" y="1642"/>
                      <a:pt x="2128" y="1065"/>
                    </a:cubicBezTo>
                    <a:cubicBezTo>
                      <a:pt x="2128" y="487"/>
                      <a:pt x="164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843925" y="4249875"/>
                <a:ext cx="53200" cy="53225"/>
              </a:xfrm>
              <a:custGeom>
                <a:avLst/>
                <a:gdLst/>
                <a:ahLst/>
                <a:cxnLst/>
                <a:rect l="l" t="t" r="r" b="b"/>
                <a:pathLst>
                  <a:path w="2128" h="2129" extrusionOk="0">
                    <a:moveTo>
                      <a:pt x="1064" y="1"/>
                    </a:moveTo>
                    <a:cubicBezTo>
                      <a:pt x="486" y="1"/>
                      <a:pt x="0" y="487"/>
                      <a:pt x="0" y="1065"/>
                    </a:cubicBezTo>
                    <a:cubicBezTo>
                      <a:pt x="0" y="1642"/>
                      <a:pt x="486" y="2128"/>
                      <a:pt x="1064" y="2128"/>
                    </a:cubicBezTo>
                    <a:cubicBezTo>
                      <a:pt x="1672" y="2128"/>
                      <a:pt x="2128" y="1642"/>
                      <a:pt x="2128" y="1065"/>
                    </a:cubicBezTo>
                    <a:cubicBezTo>
                      <a:pt x="2128" y="487"/>
                      <a:pt x="1672"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713225" y="4249875"/>
                <a:ext cx="53200" cy="53225"/>
              </a:xfrm>
              <a:custGeom>
                <a:avLst/>
                <a:gdLst/>
                <a:ahLst/>
                <a:cxnLst/>
                <a:rect l="l" t="t" r="r" b="b"/>
                <a:pathLst>
                  <a:path w="2128" h="2129" extrusionOk="0">
                    <a:moveTo>
                      <a:pt x="1064" y="1"/>
                    </a:moveTo>
                    <a:cubicBezTo>
                      <a:pt x="456" y="1"/>
                      <a:pt x="0" y="487"/>
                      <a:pt x="0" y="1065"/>
                    </a:cubicBezTo>
                    <a:cubicBezTo>
                      <a:pt x="0" y="1642"/>
                      <a:pt x="456" y="2128"/>
                      <a:pt x="1064" y="2128"/>
                    </a:cubicBezTo>
                    <a:cubicBezTo>
                      <a:pt x="1641" y="2128"/>
                      <a:pt x="2128" y="1642"/>
                      <a:pt x="2128" y="1065"/>
                    </a:cubicBezTo>
                    <a:cubicBezTo>
                      <a:pt x="2128" y="487"/>
                      <a:pt x="1641"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grpSp>
        <p:nvGrpSpPr>
          <p:cNvPr id="1163" name="Google Shape;1163;p41"/>
          <p:cNvGrpSpPr/>
          <p:nvPr/>
        </p:nvGrpSpPr>
        <p:grpSpPr>
          <a:xfrm>
            <a:off x="696118" y="2021486"/>
            <a:ext cx="1852800" cy="969344"/>
            <a:chOff x="689100" y="2284218"/>
            <a:chExt cx="1852800" cy="2315357"/>
          </a:xfrm>
        </p:grpSpPr>
        <p:sp>
          <p:nvSpPr>
            <p:cNvPr id="1164" name="Google Shape;1164;p41"/>
            <p:cNvSpPr/>
            <p:nvPr/>
          </p:nvSpPr>
          <p:spPr>
            <a:xfrm>
              <a:off x="689100" y="2847875"/>
              <a:ext cx="1852800" cy="17517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1018033" y="2284218"/>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41"/>
          <p:cNvSpPr txBox="1">
            <a:spLocks noGrp="1"/>
          </p:cNvSpPr>
          <p:nvPr>
            <p:ph type="title"/>
          </p:nvPr>
        </p:nvSpPr>
        <p:spPr>
          <a:xfrm>
            <a:off x="713225" y="457200"/>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bg-BG" dirty="0" smtClean="0"/>
              <a:t>Съдържание</a:t>
            </a:r>
            <a:endParaRPr dirty="0"/>
          </a:p>
        </p:txBody>
      </p:sp>
      <p:sp>
        <p:nvSpPr>
          <p:cNvPr id="1176" name="Google Shape;1176;p41"/>
          <p:cNvSpPr txBox="1">
            <a:spLocks noGrp="1"/>
          </p:cNvSpPr>
          <p:nvPr>
            <p:ph type="subTitle" idx="3"/>
          </p:nvPr>
        </p:nvSpPr>
        <p:spPr>
          <a:xfrm>
            <a:off x="754126" y="2451855"/>
            <a:ext cx="1828800" cy="33937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bg-BG" sz="1600" dirty="0" smtClean="0"/>
              <a:t>Тема на проект</a:t>
            </a:r>
            <a:endParaRPr sz="1600" dirty="0"/>
          </a:p>
        </p:txBody>
      </p:sp>
      <p:sp>
        <p:nvSpPr>
          <p:cNvPr id="1177" name="Google Shape;1177;p41"/>
          <p:cNvSpPr txBox="1">
            <a:spLocks noGrp="1"/>
          </p:cNvSpPr>
          <p:nvPr>
            <p:ph type="subTitle" idx="1"/>
          </p:nvPr>
        </p:nvSpPr>
        <p:spPr>
          <a:xfrm>
            <a:off x="1025051" y="1829841"/>
            <a:ext cx="1068000" cy="54991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01</a:t>
            </a:r>
            <a:endParaRPr sz="2500" dirty="0"/>
          </a:p>
        </p:txBody>
      </p:sp>
      <p:sp>
        <p:nvSpPr>
          <p:cNvPr id="34" name="Google Shape;1176;p41"/>
          <p:cNvSpPr txBox="1">
            <a:spLocks noGrp="1"/>
          </p:cNvSpPr>
          <p:nvPr>
            <p:ph type="subTitle" idx="3"/>
          </p:nvPr>
        </p:nvSpPr>
        <p:spPr>
          <a:xfrm>
            <a:off x="3705140" y="2320738"/>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bg-BG" sz="1600" dirty="0" smtClean="0"/>
              <a:t>Цел</a:t>
            </a:r>
            <a:endParaRPr sz="1600" dirty="0"/>
          </a:p>
        </p:txBody>
      </p:sp>
      <p:sp>
        <p:nvSpPr>
          <p:cNvPr id="35" name="Google Shape;1176;p41"/>
          <p:cNvSpPr txBox="1">
            <a:spLocks noGrp="1"/>
          </p:cNvSpPr>
          <p:nvPr>
            <p:ph type="subTitle" idx="3"/>
          </p:nvPr>
        </p:nvSpPr>
        <p:spPr>
          <a:xfrm>
            <a:off x="6510887" y="2310620"/>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bg-BG" sz="1600" dirty="0" smtClean="0"/>
              <a:t>Функционалности</a:t>
            </a:r>
            <a:endParaRPr sz="1600" dirty="0"/>
          </a:p>
        </p:txBody>
      </p:sp>
      <p:sp>
        <p:nvSpPr>
          <p:cNvPr id="36" name="Google Shape;1176;p41"/>
          <p:cNvSpPr txBox="1">
            <a:spLocks noGrp="1"/>
          </p:cNvSpPr>
          <p:nvPr>
            <p:ph type="subTitle" idx="3"/>
          </p:nvPr>
        </p:nvSpPr>
        <p:spPr>
          <a:xfrm>
            <a:off x="2273305" y="3685153"/>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bg-BG" sz="1600" dirty="0" smtClean="0"/>
              <a:t>Архитектура</a:t>
            </a:r>
            <a:endParaRPr sz="1600" dirty="0"/>
          </a:p>
        </p:txBody>
      </p:sp>
      <p:grpSp>
        <p:nvGrpSpPr>
          <p:cNvPr id="40" name="Google Shape;1163;p41"/>
          <p:cNvGrpSpPr/>
          <p:nvPr/>
        </p:nvGrpSpPr>
        <p:grpSpPr>
          <a:xfrm>
            <a:off x="3721254" y="2021486"/>
            <a:ext cx="1852800" cy="969344"/>
            <a:chOff x="689100" y="2284218"/>
            <a:chExt cx="1852800" cy="2315357"/>
          </a:xfrm>
        </p:grpSpPr>
        <p:sp>
          <p:nvSpPr>
            <p:cNvPr id="41" name="Google Shape;1164;p41"/>
            <p:cNvSpPr/>
            <p:nvPr/>
          </p:nvSpPr>
          <p:spPr>
            <a:xfrm>
              <a:off x="689100" y="2847875"/>
              <a:ext cx="1852800" cy="17517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5;p41"/>
            <p:cNvSpPr/>
            <p:nvPr/>
          </p:nvSpPr>
          <p:spPr>
            <a:xfrm>
              <a:off x="1018033" y="2284218"/>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3;p41"/>
          <p:cNvGrpSpPr/>
          <p:nvPr/>
        </p:nvGrpSpPr>
        <p:grpSpPr>
          <a:xfrm>
            <a:off x="6503001" y="2021486"/>
            <a:ext cx="1852800" cy="969344"/>
            <a:chOff x="689100" y="2284218"/>
            <a:chExt cx="1852800" cy="2315357"/>
          </a:xfrm>
        </p:grpSpPr>
        <p:sp>
          <p:nvSpPr>
            <p:cNvPr id="44" name="Google Shape;1164;p41"/>
            <p:cNvSpPr/>
            <p:nvPr/>
          </p:nvSpPr>
          <p:spPr>
            <a:xfrm>
              <a:off x="689100" y="2847875"/>
              <a:ext cx="1852800" cy="17517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65;p41"/>
            <p:cNvSpPr/>
            <p:nvPr/>
          </p:nvSpPr>
          <p:spPr>
            <a:xfrm>
              <a:off x="1018033" y="2284218"/>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63;p41"/>
          <p:cNvGrpSpPr/>
          <p:nvPr/>
        </p:nvGrpSpPr>
        <p:grpSpPr>
          <a:xfrm>
            <a:off x="2264443" y="3416084"/>
            <a:ext cx="1852800" cy="969344"/>
            <a:chOff x="689100" y="2284218"/>
            <a:chExt cx="1852800" cy="2315357"/>
          </a:xfrm>
        </p:grpSpPr>
        <p:sp>
          <p:nvSpPr>
            <p:cNvPr id="47" name="Google Shape;1164;p41"/>
            <p:cNvSpPr/>
            <p:nvPr/>
          </p:nvSpPr>
          <p:spPr>
            <a:xfrm>
              <a:off x="689100" y="2847875"/>
              <a:ext cx="1852800" cy="17517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65;p41"/>
            <p:cNvSpPr/>
            <p:nvPr/>
          </p:nvSpPr>
          <p:spPr>
            <a:xfrm>
              <a:off x="1018033" y="2284218"/>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1"/>
          <p:cNvSpPr txBox="1">
            <a:spLocks noGrp="1"/>
          </p:cNvSpPr>
          <p:nvPr>
            <p:ph type="subTitle" idx="4"/>
          </p:nvPr>
        </p:nvSpPr>
        <p:spPr>
          <a:xfrm>
            <a:off x="4117243" y="2120625"/>
            <a:ext cx="906468" cy="24207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02</a:t>
            </a:r>
            <a:endParaRPr sz="2500" dirty="0"/>
          </a:p>
        </p:txBody>
      </p:sp>
      <p:sp>
        <p:nvSpPr>
          <p:cNvPr id="1181" name="Google Shape;1181;p41"/>
          <p:cNvSpPr txBox="1">
            <a:spLocks noGrp="1"/>
          </p:cNvSpPr>
          <p:nvPr>
            <p:ph type="subTitle" idx="7"/>
          </p:nvPr>
        </p:nvSpPr>
        <p:spPr>
          <a:xfrm>
            <a:off x="6831934" y="1802331"/>
            <a:ext cx="10680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03</a:t>
            </a:r>
            <a:endParaRPr sz="2500" dirty="0"/>
          </a:p>
        </p:txBody>
      </p:sp>
      <p:sp>
        <p:nvSpPr>
          <p:cNvPr id="1184" name="Google Shape;1184;p41"/>
          <p:cNvSpPr txBox="1">
            <a:spLocks noGrp="1"/>
          </p:cNvSpPr>
          <p:nvPr>
            <p:ph type="subTitle" idx="13"/>
          </p:nvPr>
        </p:nvSpPr>
        <p:spPr>
          <a:xfrm>
            <a:off x="2611136" y="3176400"/>
            <a:ext cx="10680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04</a:t>
            </a:r>
            <a:endParaRPr sz="2500" dirty="0"/>
          </a:p>
        </p:txBody>
      </p:sp>
      <p:sp>
        <p:nvSpPr>
          <p:cNvPr id="49" name="Google Shape;1176;p41"/>
          <p:cNvSpPr txBox="1">
            <a:spLocks noGrp="1"/>
          </p:cNvSpPr>
          <p:nvPr>
            <p:ph type="subTitle" idx="3"/>
          </p:nvPr>
        </p:nvSpPr>
        <p:spPr>
          <a:xfrm>
            <a:off x="5225491" y="3790146"/>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bg-BG" sz="1600" dirty="0" smtClean="0"/>
              <a:t>Модели на системата</a:t>
            </a:r>
            <a:endParaRPr sz="1600" dirty="0"/>
          </a:p>
        </p:txBody>
      </p:sp>
      <p:grpSp>
        <p:nvGrpSpPr>
          <p:cNvPr id="50" name="Google Shape;1163;p41"/>
          <p:cNvGrpSpPr/>
          <p:nvPr/>
        </p:nvGrpSpPr>
        <p:grpSpPr>
          <a:xfrm>
            <a:off x="5229766" y="3416084"/>
            <a:ext cx="1852800" cy="969344"/>
            <a:chOff x="689100" y="2284218"/>
            <a:chExt cx="1852800" cy="2315357"/>
          </a:xfrm>
        </p:grpSpPr>
        <p:sp>
          <p:nvSpPr>
            <p:cNvPr id="51" name="Google Shape;1164;p41"/>
            <p:cNvSpPr/>
            <p:nvPr/>
          </p:nvSpPr>
          <p:spPr>
            <a:xfrm>
              <a:off x="689100" y="2847875"/>
              <a:ext cx="1852800" cy="17517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65;p41"/>
            <p:cNvSpPr/>
            <p:nvPr/>
          </p:nvSpPr>
          <p:spPr>
            <a:xfrm>
              <a:off x="1018033" y="2284218"/>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1184;p41"/>
          <p:cNvSpPr txBox="1">
            <a:spLocks noGrp="1"/>
          </p:cNvSpPr>
          <p:nvPr>
            <p:ph type="subTitle" idx="13"/>
          </p:nvPr>
        </p:nvSpPr>
        <p:spPr>
          <a:xfrm>
            <a:off x="5576459" y="3176400"/>
            <a:ext cx="10680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04</a:t>
            </a:r>
            <a:endParaRPr sz="2500" dirty="0"/>
          </a:p>
        </p:txBody>
      </p:sp>
    </p:spTree>
    <p:extLst>
      <p:ext uri="{BB962C8B-B14F-4D97-AF65-F5344CB8AC3E}">
        <p14:creationId xmlns:p14="http://schemas.microsoft.com/office/powerpoint/2010/main" val="3678227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56"/>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GOALS</a:t>
            </a:r>
            <a:endParaRPr/>
          </a:p>
        </p:txBody>
      </p:sp>
      <p:sp>
        <p:nvSpPr>
          <p:cNvPr id="1682" name="Google Shape;1682;p56"/>
          <p:cNvSpPr txBox="1">
            <a:spLocks noGrp="1"/>
          </p:cNvSpPr>
          <p:nvPr>
            <p:ph type="subTitle" idx="1"/>
          </p:nvPr>
        </p:nvSpPr>
        <p:spPr>
          <a:xfrm>
            <a:off x="2246456" y="2918845"/>
            <a:ext cx="1828800" cy="9144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It’s the one of the largest by diameter</a:t>
            </a:r>
            <a:endParaRPr/>
          </a:p>
          <a:p>
            <a:pPr marL="0" lvl="0" indent="0" algn="ctr" rtl="0">
              <a:spcBef>
                <a:spcPts val="0"/>
              </a:spcBef>
              <a:spcAft>
                <a:spcPts val="0"/>
              </a:spcAft>
              <a:buNone/>
            </a:pPr>
            <a:r>
              <a:rPr lang="en"/>
              <a:t>and the densest</a:t>
            </a:r>
            <a:endParaRPr/>
          </a:p>
        </p:txBody>
      </p:sp>
      <p:sp>
        <p:nvSpPr>
          <p:cNvPr id="1683" name="Google Shape;1683;p56"/>
          <p:cNvSpPr txBox="1">
            <a:spLocks noGrp="1"/>
          </p:cNvSpPr>
          <p:nvPr>
            <p:ph type="subTitle" idx="2"/>
          </p:nvPr>
        </p:nvSpPr>
        <p:spPr>
          <a:xfrm>
            <a:off x="2246456" y="2331720"/>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2018</a:t>
            </a:r>
            <a:endParaRPr/>
          </a:p>
        </p:txBody>
      </p:sp>
      <p:sp>
        <p:nvSpPr>
          <p:cNvPr id="1684" name="Google Shape;1684;p56"/>
          <p:cNvSpPr txBox="1">
            <a:spLocks noGrp="1"/>
          </p:cNvSpPr>
          <p:nvPr>
            <p:ph type="subTitle" idx="3"/>
          </p:nvPr>
        </p:nvSpPr>
        <p:spPr>
          <a:xfrm>
            <a:off x="4418156" y="2918845"/>
            <a:ext cx="18288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It’s iron oxide dust what gives the planet its reddish cast</a:t>
            </a:r>
            <a:endParaRPr/>
          </a:p>
        </p:txBody>
      </p:sp>
      <p:sp>
        <p:nvSpPr>
          <p:cNvPr id="1685" name="Google Shape;1685;p56"/>
          <p:cNvSpPr txBox="1">
            <a:spLocks noGrp="1"/>
          </p:cNvSpPr>
          <p:nvPr>
            <p:ph type="subTitle" idx="4"/>
          </p:nvPr>
        </p:nvSpPr>
        <p:spPr>
          <a:xfrm>
            <a:off x="4418156" y="2331720"/>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2019</a:t>
            </a:r>
            <a:endParaRPr/>
          </a:p>
        </p:txBody>
      </p:sp>
      <p:sp>
        <p:nvSpPr>
          <p:cNvPr id="1686" name="Google Shape;1686;p56"/>
          <p:cNvSpPr txBox="1">
            <a:spLocks noGrp="1"/>
          </p:cNvSpPr>
          <p:nvPr>
            <p:ph type="subTitle" idx="5"/>
          </p:nvPr>
        </p:nvSpPr>
        <p:spPr>
          <a:xfrm>
            <a:off x="6589850" y="2918859"/>
            <a:ext cx="18288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It’s the closest planet to the Sun and also the smallest one</a:t>
            </a:r>
            <a:endParaRPr/>
          </a:p>
        </p:txBody>
      </p:sp>
      <p:sp>
        <p:nvSpPr>
          <p:cNvPr id="1687" name="Google Shape;1687;p56"/>
          <p:cNvSpPr txBox="1">
            <a:spLocks noGrp="1"/>
          </p:cNvSpPr>
          <p:nvPr>
            <p:ph type="subTitle" idx="6"/>
          </p:nvPr>
        </p:nvSpPr>
        <p:spPr>
          <a:xfrm>
            <a:off x="6589850" y="2331720"/>
            <a:ext cx="18288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2020</a:t>
            </a:r>
            <a:endParaRPr/>
          </a:p>
        </p:txBody>
      </p:sp>
      <p:grpSp>
        <p:nvGrpSpPr>
          <p:cNvPr id="1688" name="Google Shape;1688;p56"/>
          <p:cNvGrpSpPr/>
          <p:nvPr/>
        </p:nvGrpSpPr>
        <p:grpSpPr>
          <a:xfrm>
            <a:off x="7339125" y="1881325"/>
            <a:ext cx="330250" cy="434000"/>
            <a:chOff x="6557300" y="603500"/>
            <a:chExt cx="330250" cy="434000"/>
          </a:xfrm>
        </p:grpSpPr>
        <p:sp>
          <p:nvSpPr>
            <p:cNvPr id="1689" name="Google Shape;1689;p56"/>
            <p:cNvSpPr/>
            <p:nvPr/>
          </p:nvSpPr>
          <p:spPr>
            <a:xfrm>
              <a:off x="6557300" y="603500"/>
              <a:ext cx="330250" cy="101750"/>
            </a:xfrm>
            <a:custGeom>
              <a:avLst/>
              <a:gdLst/>
              <a:ahLst/>
              <a:cxnLst/>
              <a:rect l="l" t="t" r="r" b="b"/>
              <a:pathLst>
                <a:path w="13210" h="4070" extrusionOk="0">
                  <a:moveTo>
                    <a:pt x="2035" y="1"/>
                  </a:moveTo>
                  <a:cubicBezTo>
                    <a:pt x="923" y="1"/>
                    <a:pt x="0" y="896"/>
                    <a:pt x="0" y="2035"/>
                  </a:cubicBezTo>
                  <a:cubicBezTo>
                    <a:pt x="0" y="3147"/>
                    <a:pt x="923" y="4069"/>
                    <a:pt x="2035" y="4069"/>
                  </a:cubicBezTo>
                  <a:lnTo>
                    <a:pt x="2306" y="4069"/>
                  </a:lnTo>
                  <a:cubicBezTo>
                    <a:pt x="2713" y="4069"/>
                    <a:pt x="3038" y="3716"/>
                    <a:pt x="3038" y="3310"/>
                  </a:cubicBezTo>
                  <a:cubicBezTo>
                    <a:pt x="3038" y="2903"/>
                    <a:pt x="2713" y="2550"/>
                    <a:pt x="2306" y="2550"/>
                  </a:cubicBezTo>
                  <a:cubicBezTo>
                    <a:pt x="2035" y="2550"/>
                    <a:pt x="1791" y="2333"/>
                    <a:pt x="1791" y="2062"/>
                  </a:cubicBezTo>
                  <a:cubicBezTo>
                    <a:pt x="1791" y="1791"/>
                    <a:pt x="2035" y="1547"/>
                    <a:pt x="2306" y="1547"/>
                  </a:cubicBezTo>
                  <a:cubicBezTo>
                    <a:pt x="3282" y="1547"/>
                    <a:pt x="4069" y="2360"/>
                    <a:pt x="4069" y="3310"/>
                  </a:cubicBezTo>
                  <a:cubicBezTo>
                    <a:pt x="4069" y="3581"/>
                    <a:pt x="3988" y="3852"/>
                    <a:pt x="3906" y="4069"/>
                  </a:cubicBezTo>
                  <a:lnTo>
                    <a:pt x="9331" y="4069"/>
                  </a:lnTo>
                  <a:cubicBezTo>
                    <a:pt x="9223" y="3825"/>
                    <a:pt x="9141" y="3581"/>
                    <a:pt x="9141" y="3310"/>
                  </a:cubicBezTo>
                  <a:cubicBezTo>
                    <a:pt x="9141" y="2333"/>
                    <a:pt x="9955" y="1547"/>
                    <a:pt x="10904" y="1547"/>
                  </a:cubicBezTo>
                  <a:cubicBezTo>
                    <a:pt x="11175" y="1547"/>
                    <a:pt x="11420" y="1791"/>
                    <a:pt x="11420" y="2062"/>
                  </a:cubicBezTo>
                  <a:cubicBezTo>
                    <a:pt x="11420" y="2333"/>
                    <a:pt x="11175" y="2550"/>
                    <a:pt x="10904" y="2550"/>
                  </a:cubicBezTo>
                  <a:cubicBezTo>
                    <a:pt x="10497" y="2550"/>
                    <a:pt x="10172" y="2903"/>
                    <a:pt x="10172" y="3310"/>
                  </a:cubicBezTo>
                  <a:cubicBezTo>
                    <a:pt x="10172" y="3716"/>
                    <a:pt x="10497" y="4069"/>
                    <a:pt x="10904" y="4069"/>
                  </a:cubicBezTo>
                  <a:lnTo>
                    <a:pt x="11175" y="4069"/>
                  </a:lnTo>
                  <a:cubicBezTo>
                    <a:pt x="12315" y="4069"/>
                    <a:pt x="13210" y="3147"/>
                    <a:pt x="13210" y="2035"/>
                  </a:cubicBezTo>
                  <a:cubicBezTo>
                    <a:pt x="13210" y="896"/>
                    <a:pt x="12342" y="1"/>
                    <a:pt x="11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6608150" y="730300"/>
              <a:ext cx="228550" cy="38000"/>
            </a:xfrm>
            <a:custGeom>
              <a:avLst/>
              <a:gdLst/>
              <a:ahLst/>
              <a:cxnLst/>
              <a:rect l="l" t="t" r="r" b="b"/>
              <a:pathLst>
                <a:path w="9142" h="1520" extrusionOk="0">
                  <a:moveTo>
                    <a:pt x="1" y="1"/>
                  </a:moveTo>
                  <a:lnTo>
                    <a:pt x="1" y="516"/>
                  </a:lnTo>
                  <a:cubicBezTo>
                    <a:pt x="1" y="1086"/>
                    <a:pt x="435" y="1520"/>
                    <a:pt x="1004" y="1520"/>
                  </a:cubicBezTo>
                  <a:lnTo>
                    <a:pt x="8138" y="1520"/>
                  </a:lnTo>
                  <a:cubicBezTo>
                    <a:pt x="8707" y="1520"/>
                    <a:pt x="9141" y="1086"/>
                    <a:pt x="9141" y="516"/>
                  </a:cubicBezTo>
                  <a:lnTo>
                    <a:pt x="91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6608150" y="1011725"/>
              <a:ext cx="228550" cy="25775"/>
            </a:xfrm>
            <a:custGeom>
              <a:avLst/>
              <a:gdLst/>
              <a:ahLst/>
              <a:cxnLst/>
              <a:rect l="l" t="t" r="r" b="b"/>
              <a:pathLst>
                <a:path w="9142" h="1031" extrusionOk="0">
                  <a:moveTo>
                    <a:pt x="516" y="0"/>
                  </a:moveTo>
                  <a:cubicBezTo>
                    <a:pt x="245" y="0"/>
                    <a:pt x="1" y="244"/>
                    <a:pt x="1" y="515"/>
                  </a:cubicBezTo>
                  <a:cubicBezTo>
                    <a:pt x="1" y="787"/>
                    <a:pt x="245" y="1031"/>
                    <a:pt x="516" y="1031"/>
                  </a:cubicBezTo>
                  <a:lnTo>
                    <a:pt x="8653" y="1031"/>
                  </a:lnTo>
                  <a:cubicBezTo>
                    <a:pt x="8924" y="1031"/>
                    <a:pt x="9141" y="787"/>
                    <a:pt x="9141" y="515"/>
                  </a:cubicBezTo>
                  <a:cubicBezTo>
                    <a:pt x="9141" y="244"/>
                    <a:pt x="8952" y="0"/>
                    <a:pt x="8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6633250" y="794050"/>
              <a:ext cx="178350" cy="192600"/>
            </a:xfrm>
            <a:custGeom>
              <a:avLst/>
              <a:gdLst/>
              <a:ahLst/>
              <a:cxnLst/>
              <a:rect l="l" t="t" r="r" b="b"/>
              <a:pathLst>
                <a:path w="7134" h="7704" extrusionOk="0">
                  <a:moveTo>
                    <a:pt x="2306" y="733"/>
                  </a:moveTo>
                  <a:cubicBezTo>
                    <a:pt x="2577" y="733"/>
                    <a:pt x="2821" y="977"/>
                    <a:pt x="2821" y="1248"/>
                  </a:cubicBezTo>
                  <a:lnTo>
                    <a:pt x="2821" y="6402"/>
                  </a:lnTo>
                  <a:cubicBezTo>
                    <a:pt x="2821" y="6673"/>
                    <a:pt x="2577" y="6917"/>
                    <a:pt x="2306" y="6917"/>
                  </a:cubicBezTo>
                  <a:cubicBezTo>
                    <a:pt x="2035" y="6917"/>
                    <a:pt x="1818" y="6673"/>
                    <a:pt x="1818" y="6402"/>
                  </a:cubicBezTo>
                  <a:lnTo>
                    <a:pt x="1818" y="1248"/>
                  </a:lnTo>
                  <a:cubicBezTo>
                    <a:pt x="1818" y="977"/>
                    <a:pt x="2035" y="733"/>
                    <a:pt x="2306" y="733"/>
                  </a:cubicBezTo>
                  <a:close/>
                  <a:moveTo>
                    <a:pt x="4855" y="733"/>
                  </a:moveTo>
                  <a:cubicBezTo>
                    <a:pt x="5127" y="733"/>
                    <a:pt x="5371" y="977"/>
                    <a:pt x="5371" y="1248"/>
                  </a:cubicBezTo>
                  <a:lnTo>
                    <a:pt x="5371" y="6402"/>
                  </a:lnTo>
                  <a:cubicBezTo>
                    <a:pt x="5371" y="6673"/>
                    <a:pt x="5127" y="6917"/>
                    <a:pt x="4855" y="6917"/>
                  </a:cubicBezTo>
                  <a:cubicBezTo>
                    <a:pt x="4584" y="6917"/>
                    <a:pt x="4340" y="6673"/>
                    <a:pt x="4340" y="6402"/>
                  </a:cubicBezTo>
                  <a:lnTo>
                    <a:pt x="4340" y="1248"/>
                  </a:lnTo>
                  <a:cubicBezTo>
                    <a:pt x="4340" y="977"/>
                    <a:pt x="4584" y="733"/>
                    <a:pt x="4855" y="733"/>
                  </a:cubicBezTo>
                  <a:close/>
                  <a:moveTo>
                    <a:pt x="0" y="0"/>
                  </a:moveTo>
                  <a:lnTo>
                    <a:pt x="0" y="7703"/>
                  </a:lnTo>
                  <a:lnTo>
                    <a:pt x="7134" y="7703"/>
                  </a:lnTo>
                  <a:lnTo>
                    <a:pt x="71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56"/>
          <p:cNvGrpSpPr/>
          <p:nvPr/>
        </p:nvGrpSpPr>
        <p:grpSpPr>
          <a:xfrm>
            <a:off x="2943844" y="1882338"/>
            <a:ext cx="434025" cy="431975"/>
            <a:chOff x="2372750" y="2261450"/>
            <a:chExt cx="434025" cy="431975"/>
          </a:xfrm>
        </p:grpSpPr>
        <p:sp>
          <p:nvSpPr>
            <p:cNvPr id="1694" name="Google Shape;1694;p56"/>
            <p:cNvSpPr/>
            <p:nvPr/>
          </p:nvSpPr>
          <p:spPr>
            <a:xfrm>
              <a:off x="2378875" y="2574725"/>
              <a:ext cx="422475" cy="33925"/>
            </a:xfrm>
            <a:custGeom>
              <a:avLst/>
              <a:gdLst/>
              <a:ahLst/>
              <a:cxnLst/>
              <a:rect l="l" t="t" r="r" b="b"/>
              <a:pathLst>
                <a:path w="16899" h="1357" extrusionOk="0">
                  <a:moveTo>
                    <a:pt x="787" y="0"/>
                  </a:moveTo>
                  <a:lnTo>
                    <a:pt x="0" y="1357"/>
                  </a:lnTo>
                  <a:lnTo>
                    <a:pt x="16898" y="1357"/>
                  </a:lnTo>
                  <a:lnTo>
                    <a:pt x="161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2551100" y="2634400"/>
              <a:ext cx="76650" cy="59025"/>
            </a:xfrm>
            <a:custGeom>
              <a:avLst/>
              <a:gdLst/>
              <a:ahLst/>
              <a:cxnLst/>
              <a:rect l="l" t="t" r="r" b="b"/>
              <a:pathLst>
                <a:path w="3066" h="2361" extrusionOk="0">
                  <a:moveTo>
                    <a:pt x="1" y="0"/>
                  </a:moveTo>
                  <a:lnTo>
                    <a:pt x="1" y="2360"/>
                  </a:lnTo>
                  <a:lnTo>
                    <a:pt x="3066" y="2360"/>
                  </a:lnTo>
                  <a:lnTo>
                    <a:pt x="3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2372750" y="2634400"/>
              <a:ext cx="153275" cy="59025"/>
            </a:xfrm>
            <a:custGeom>
              <a:avLst/>
              <a:gdLst/>
              <a:ahLst/>
              <a:cxnLst/>
              <a:rect l="l" t="t" r="r" b="b"/>
              <a:pathLst>
                <a:path w="6131" h="2361" extrusionOk="0">
                  <a:moveTo>
                    <a:pt x="1" y="0"/>
                  </a:moveTo>
                  <a:lnTo>
                    <a:pt x="1" y="1845"/>
                  </a:lnTo>
                  <a:cubicBezTo>
                    <a:pt x="1" y="2116"/>
                    <a:pt x="218" y="2360"/>
                    <a:pt x="489" y="2360"/>
                  </a:cubicBezTo>
                  <a:lnTo>
                    <a:pt x="6131" y="2360"/>
                  </a:lnTo>
                  <a:lnTo>
                    <a:pt x="61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2652825" y="2634400"/>
              <a:ext cx="153950" cy="59025"/>
            </a:xfrm>
            <a:custGeom>
              <a:avLst/>
              <a:gdLst/>
              <a:ahLst/>
              <a:cxnLst/>
              <a:rect l="l" t="t" r="r" b="b"/>
              <a:pathLst>
                <a:path w="6158" h="2361" extrusionOk="0">
                  <a:moveTo>
                    <a:pt x="0" y="0"/>
                  </a:moveTo>
                  <a:lnTo>
                    <a:pt x="0" y="2360"/>
                  </a:lnTo>
                  <a:lnTo>
                    <a:pt x="5642" y="2360"/>
                  </a:lnTo>
                  <a:cubicBezTo>
                    <a:pt x="5913" y="2360"/>
                    <a:pt x="6157" y="2116"/>
                    <a:pt x="6157" y="1845"/>
                  </a:cubicBezTo>
                  <a:lnTo>
                    <a:pt x="6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2601950" y="2481825"/>
              <a:ext cx="76650" cy="67825"/>
            </a:xfrm>
            <a:custGeom>
              <a:avLst/>
              <a:gdLst/>
              <a:ahLst/>
              <a:cxnLst/>
              <a:rect l="l" t="t" r="r" b="b"/>
              <a:pathLst>
                <a:path w="3066" h="2713" extrusionOk="0">
                  <a:moveTo>
                    <a:pt x="1601" y="0"/>
                  </a:moveTo>
                  <a:lnTo>
                    <a:pt x="1" y="1709"/>
                  </a:lnTo>
                  <a:lnTo>
                    <a:pt x="1" y="2713"/>
                  </a:lnTo>
                  <a:lnTo>
                    <a:pt x="3066" y="2713"/>
                  </a:lnTo>
                  <a:cubicBezTo>
                    <a:pt x="2984" y="1574"/>
                    <a:pt x="2442" y="597"/>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2551100" y="2337400"/>
              <a:ext cx="76650" cy="25775"/>
            </a:xfrm>
            <a:custGeom>
              <a:avLst/>
              <a:gdLst/>
              <a:ahLst/>
              <a:cxnLst/>
              <a:rect l="l" t="t" r="r" b="b"/>
              <a:pathLst>
                <a:path w="3066" h="1031" extrusionOk="0">
                  <a:moveTo>
                    <a:pt x="1" y="0"/>
                  </a:moveTo>
                  <a:lnTo>
                    <a:pt x="1" y="1031"/>
                  </a:lnTo>
                  <a:lnTo>
                    <a:pt x="3066" y="1031"/>
                  </a:lnTo>
                  <a:lnTo>
                    <a:pt x="3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2551100" y="2388250"/>
              <a:ext cx="76650" cy="50875"/>
            </a:xfrm>
            <a:custGeom>
              <a:avLst/>
              <a:gdLst/>
              <a:ahLst/>
              <a:cxnLst/>
              <a:rect l="l" t="t" r="r" b="b"/>
              <a:pathLst>
                <a:path w="3066" h="2035" extrusionOk="0">
                  <a:moveTo>
                    <a:pt x="1" y="0"/>
                  </a:moveTo>
                  <a:lnTo>
                    <a:pt x="1" y="516"/>
                  </a:lnTo>
                  <a:cubicBezTo>
                    <a:pt x="1" y="1357"/>
                    <a:pt x="679" y="2035"/>
                    <a:pt x="1519" y="2035"/>
                  </a:cubicBezTo>
                  <a:cubicBezTo>
                    <a:pt x="2387" y="2035"/>
                    <a:pt x="3066" y="1357"/>
                    <a:pt x="3066" y="516"/>
                  </a:cubicBezTo>
                  <a:lnTo>
                    <a:pt x="3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2560600" y="2464875"/>
              <a:ext cx="57650" cy="35950"/>
            </a:xfrm>
            <a:custGeom>
              <a:avLst/>
              <a:gdLst/>
              <a:ahLst/>
              <a:cxnLst/>
              <a:rect l="l" t="t" r="r" b="b"/>
              <a:pathLst>
                <a:path w="2306" h="1438" extrusionOk="0">
                  <a:moveTo>
                    <a:pt x="1139" y="0"/>
                  </a:moveTo>
                  <a:cubicBezTo>
                    <a:pt x="760" y="0"/>
                    <a:pt x="380" y="55"/>
                    <a:pt x="0" y="190"/>
                  </a:cubicBezTo>
                  <a:lnTo>
                    <a:pt x="1139" y="1438"/>
                  </a:lnTo>
                  <a:lnTo>
                    <a:pt x="2306" y="190"/>
                  </a:lnTo>
                  <a:cubicBezTo>
                    <a:pt x="1926" y="55"/>
                    <a:pt x="1546" y="0"/>
                    <a:pt x="1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2500250" y="2481825"/>
              <a:ext cx="76650" cy="67825"/>
            </a:xfrm>
            <a:custGeom>
              <a:avLst/>
              <a:gdLst/>
              <a:ahLst/>
              <a:cxnLst/>
              <a:rect l="l" t="t" r="r" b="b"/>
              <a:pathLst>
                <a:path w="3066" h="2713" extrusionOk="0">
                  <a:moveTo>
                    <a:pt x="1465" y="0"/>
                  </a:moveTo>
                  <a:cubicBezTo>
                    <a:pt x="651" y="597"/>
                    <a:pt x="82" y="1574"/>
                    <a:pt x="0" y="2713"/>
                  </a:cubicBezTo>
                  <a:lnTo>
                    <a:pt x="3065" y="2713"/>
                  </a:lnTo>
                  <a:lnTo>
                    <a:pt x="3065" y="1709"/>
                  </a:lnTo>
                  <a:lnTo>
                    <a:pt x="1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2407350" y="2261450"/>
              <a:ext cx="364150" cy="288200"/>
            </a:xfrm>
            <a:custGeom>
              <a:avLst/>
              <a:gdLst/>
              <a:ahLst/>
              <a:cxnLst/>
              <a:rect l="l" t="t" r="r" b="b"/>
              <a:pathLst>
                <a:path w="14566" h="11528" extrusionOk="0">
                  <a:moveTo>
                    <a:pt x="1519" y="0"/>
                  </a:moveTo>
                  <a:cubicBezTo>
                    <a:pt x="678" y="0"/>
                    <a:pt x="0" y="678"/>
                    <a:pt x="0" y="1519"/>
                  </a:cubicBezTo>
                  <a:lnTo>
                    <a:pt x="0" y="11528"/>
                  </a:lnTo>
                  <a:lnTo>
                    <a:pt x="2713" y="11528"/>
                  </a:lnTo>
                  <a:cubicBezTo>
                    <a:pt x="2767" y="9683"/>
                    <a:pt x="3933" y="8137"/>
                    <a:pt x="5561" y="7459"/>
                  </a:cubicBezTo>
                  <a:cubicBezTo>
                    <a:pt x="5045" y="6971"/>
                    <a:pt x="4747" y="6320"/>
                    <a:pt x="4747" y="5588"/>
                  </a:cubicBezTo>
                  <a:lnTo>
                    <a:pt x="4747" y="3038"/>
                  </a:lnTo>
                  <a:lnTo>
                    <a:pt x="3554" y="3038"/>
                  </a:lnTo>
                  <a:cubicBezTo>
                    <a:pt x="3282" y="3038"/>
                    <a:pt x="3038" y="2794"/>
                    <a:pt x="3038" y="2523"/>
                  </a:cubicBezTo>
                  <a:cubicBezTo>
                    <a:pt x="3038" y="2251"/>
                    <a:pt x="3282" y="2034"/>
                    <a:pt x="3554" y="2034"/>
                  </a:cubicBezTo>
                  <a:lnTo>
                    <a:pt x="11013" y="2034"/>
                  </a:lnTo>
                  <a:cubicBezTo>
                    <a:pt x="11284" y="2034"/>
                    <a:pt x="11528" y="2251"/>
                    <a:pt x="11528" y="2523"/>
                  </a:cubicBezTo>
                  <a:lnTo>
                    <a:pt x="11528" y="4910"/>
                  </a:lnTo>
                  <a:cubicBezTo>
                    <a:pt x="11528" y="5181"/>
                    <a:pt x="11284" y="5425"/>
                    <a:pt x="11013" y="5425"/>
                  </a:cubicBezTo>
                  <a:cubicBezTo>
                    <a:pt x="10741" y="5425"/>
                    <a:pt x="10497" y="5181"/>
                    <a:pt x="10497" y="4910"/>
                  </a:cubicBezTo>
                  <a:lnTo>
                    <a:pt x="10497" y="3038"/>
                  </a:lnTo>
                  <a:lnTo>
                    <a:pt x="9819" y="3038"/>
                  </a:lnTo>
                  <a:lnTo>
                    <a:pt x="9819" y="5588"/>
                  </a:lnTo>
                  <a:cubicBezTo>
                    <a:pt x="9819" y="6320"/>
                    <a:pt x="9521" y="6971"/>
                    <a:pt x="9005" y="7459"/>
                  </a:cubicBezTo>
                  <a:cubicBezTo>
                    <a:pt x="10633" y="8137"/>
                    <a:pt x="11799" y="9683"/>
                    <a:pt x="11853" y="11528"/>
                  </a:cubicBezTo>
                  <a:lnTo>
                    <a:pt x="14566" y="11528"/>
                  </a:lnTo>
                  <a:lnTo>
                    <a:pt x="14566" y="1519"/>
                  </a:lnTo>
                  <a:cubicBezTo>
                    <a:pt x="14566" y="678"/>
                    <a:pt x="13888" y="0"/>
                    <a:pt x="13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6"/>
          <p:cNvGrpSpPr/>
          <p:nvPr/>
        </p:nvGrpSpPr>
        <p:grpSpPr>
          <a:xfrm>
            <a:off x="5115894" y="1880813"/>
            <a:ext cx="433325" cy="435025"/>
            <a:chOff x="3936450" y="4064825"/>
            <a:chExt cx="433325" cy="435025"/>
          </a:xfrm>
        </p:grpSpPr>
        <p:sp>
          <p:nvSpPr>
            <p:cNvPr id="1705" name="Google Shape;1705;p56"/>
            <p:cNvSpPr/>
            <p:nvPr/>
          </p:nvSpPr>
          <p:spPr>
            <a:xfrm>
              <a:off x="4025275" y="4402875"/>
              <a:ext cx="71900" cy="25775"/>
            </a:xfrm>
            <a:custGeom>
              <a:avLst/>
              <a:gdLst/>
              <a:ahLst/>
              <a:cxnLst/>
              <a:rect l="l" t="t" r="r" b="b"/>
              <a:pathLst>
                <a:path w="2876" h="1031" extrusionOk="0">
                  <a:moveTo>
                    <a:pt x="1" y="0"/>
                  </a:moveTo>
                  <a:cubicBezTo>
                    <a:pt x="245" y="624"/>
                    <a:pt x="787" y="1031"/>
                    <a:pt x="1466" y="1031"/>
                  </a:cubicBezTo>
                  <a:cubicBezTo>
                    <a:pt x="2144" y="1031"/>
                    <a:pt x="2686" y="597"/>
                    <a:pt x="2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3936450" y="4223350"/>
              <a:ext cx="250925" cy="276500"/>
            </a:xfrm>
            <a:custGeom>
              <a:avLst/>
              <a:gdLst/>
              <a:ahLst/>
              <a:cxnLst/>
              <a:rect l="l" t="t" r="r" b="b"/>
              <a:pathLst>
                <a:path w="10037" h="11060" extrusionOk="0">
                  <a:moveTo>
                    <a:pt x="2903" y="2787"/>
                  </a:moveTo>
                  <a:cubicBezTo>
                    <a:pt x="3391" y="2787"/>
                    <a:pt x="3798" y="2950"/>
                    <a:pt x="4123" y="3302"/>
                  </a:cubicBezTo>
                  <a:cubicBezTo>
                    <a:pt x="4340" y="3492"/>
                    <a:pt x="4340" y="3791"/>
                    <a:pt x="4123" y="4008"/>
                  </a:cubicBezTo>
                  <a:cubicBezTo>
                    <a:pt x="4042" y="4116"/>
                    <a:pt x="3906" y="4143"/>
                    <a:pt x="3771" y="4143"/>
                  </a:cubicBezTo>
                  <a:cubicBezTo>
                    <a:pt x="3635" y="4143"/>
                    <a:pt x="3500" y="4089"/>
                    <a:pt x="3391" y="4008"/>
                  </a:cubicBezTo>
                  <a:cubicBezTo>
                    <a:pt x="3255" y="3872"/>
                    <a:pt x="3093" y="3791"/>
                    <a:pt x="2903" y="3791"/>
                  </a:cubicBezTo>
                  <a:cubicBezTo>
                    <a:pt x="2740" y="3791"/>
                    <a:pt x="2550" y="3872"/>
                    <a:pt x="2442" y="4008"/>
                  </a:cubicBezTo>
                  <a:cubicBezTo>
                    <a:pt x="2320" y="4103"/>
                    <a:pt x="2184" y="4150"/>
                    <a:pt x="2052" y="4150"/>
                  </a:cubicBezTo>
                  <a:cubicBezTo>
                    <a:pt x="1920" y="4150"/>
                    <a:pt x="1791" y="4103"/>
                    <a:pt x="1682" y="4008"/>
                  </a:cubicBezTo>
                  <a:cubicBezTo>
                    <a:pt x="1492" y="3791"/>
                    <a:pt x="1492" y="3492"/>
                    <a:pt x="1682" y="3302"/>
                  </a:cubicBezTo>
                  <a:cubicBezTo>
                    <a:pt x="2035" y="2950"/>
                    <a:pt x="2442" y="2787"/>
                    <a:pt x="2903" y="2787"/>
                  </a:cubicBezTo>
                  <a:close/>
                  <a:moveTo>
                    <a:pt x="7161" y="2787"/>
                  </a:moveTo>
                  <a:cubicBezTo>
                    <a:pt x="7622" y="2787"/>
                    <a:pt x="8029" y="2950"/>
                    <a:pt x="8382" y="3302"/>
                  </a:cubicBezTo>
                  <a:cubicBezTo>
                    <a:pt x="8545" y="3492"/>
                    <a:pt x="8545" y="3845"/>
                    <a:pt x="8328" y="4008"/>
                  </a:cubicBezTo>
                  <a:cubicBezTo>
                    <a:pt x="8246" y="4116"/>
                    <a:pt x="8111" y="4143"/>
                    <a:pt x="7948" y="4143"/>
                  </a:cubicBezTo>
                  <a:cubicBezTo>
                    <a:pt x="7839" y="4143"/>
                    <a:pt x="7677" y="4089"/>
                    <a:pt x="7595" y="4008"/>
                  </a:cubicBezTo>
                  <a:cubicBezTo>
                    <a:pt x="7460" y="3872"/>
                    <a:pt x="7270" y="3791"/>
                    <a:pt x="7107" y="3791"/>
                  </a:cubicBezTo>
                  <a:cubicBezTo>
                    <a:pt x="6944" y="3791"/>
                    <a:pt x="6727" y="3872"/>
                    <a:pt x="6646" y="4008"/>
                  </a:cubicBezTo>
                  <a:cubicBezTo>
                    <a:pt x="6537" y="4103"/>
                    <a:pt x="6409" y="4150"/>
                    <a:pt x="6280" y="4150"/>
                  </a:cubicBezTo>
                  <a:cubicBezTo>
                    <a:pt x="6151" y="4150"/>
                    <a:pt x="6022" y="4103"/>
                    <a:pt x="5914" y="4008"/>
                  </a:cubicBezTo>
                  <a:cubicBezTo>
                    <a:pt x="5724" y="3791"/>
                    <a:pt x="5724" y="3492"/>
                    <a:pt x="5914" y="3302"/>
                  </a:cubicBezTo>
                  <a:cubicBezTo>
                    <a:pt x="6266" y="2950"/>
                    <a:pt x="6673" y="2787"/>
                    <a:pt x="7161" y="2787"/>
                  </a:cubicBezTo>
                  <a:close/>
                  <a:moveTo>
                    <a:pt x="7053" y="6178"/>
                  </a:moveTo>
                  <a:cubicBezTo>
                    <a:pt x="7324" y="6178"/>
                    <a:pt x="7568" y="6422"/>
                    <a:pt x="7568" y="6693"/>
                  </a:cubicBezTo>
                  <a:cubicBezTo>
                    <a:pt x="7568" y="8103"/>
                    <a:pt x="6402" y="9215"/>
                    <a:pt x="5019" y="9215"/>
                  </a:cubicBezTo>
                  <a:cubicBezTo>
                    <a:pt x="3635" y="9215"/>
                    <a:pt x="2469" y="8076"/>
                    <a:pt x="2469" y="6693"/>
                  </a:cubicBezTo>
                  <a:cubicBezTo>
                    <a:pt x="2469" y="6422"/>
                    <a:pt x="2713" y="6178"/>
                    <a:pt x="2984" y="6178"/>
                  </a:cubicBezTo>
                  <a:close/>
                  <a:moveTo>
                    <a:pt x="5019" y="0"/>
                  </a:moveTo>
                  <a:cubicBezTo>
                    <a:pt x="3703" y="0"/>
                    <a:pt x="2388" y="224"/>
                    <a:pt x="1086" y="671"/>
                  </a:cubicBezTo>
                  <a:cubicBezTo>
                    <a:pt x="435" y="916"/>
                    <a:pt x="1" y="1539"/>
                    <a:pt x="1" y="2217"/>
                  </a:cubicBezTo>
                  <a:lnTo>
                    <a:pt x="1" y="6042"/>
                  </a:lnTo>
                  <a:cubicBezTo>
                    <a:pt x="1" y="8781"/>
                    <a:pt x="2225" y="11060"/>
                    <a:pt x="5019" y="11060"/>
                  </a:cubicBezTo>
                  <a:cubicBezTo>
                    <a:pt x="7785" y="11060"/>
                    <a:pt x="10036" y="8809"/>
                    <a:pt x="10036" y="6042"/>
                  </a:cubicBezTo>
                  <a:lnTo>
                    <a:pt x="10036" y="2217"/>
                  </a:lnTo>
                  <a:cubicBezTo>
                    <a:pt x="10009" y="1539"/>
                    <a:pt x="9602" y="916"/>
                    <a:pt x="8951" y="671"/>
                  </a:cubicBezTo>
                  <a:cubicBezTo>
                    <a:pt x="7650" y="224"/>
                    <a:pt x="6334" y="0"/>
                    <a:pt x="50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4209050" y="4236050"/>
              <a:ext cx="70550" cy="25800"/>
            </a:xfrm>
            <a:custGeom>
              <a:avLst/>
              <a:gdLst/>
              <a:ahLst/>
              <a:cxnLst/>
              <a:rect l="l" t="t" r="r" b="b"/>
              <a:pathLst>
                <a:path w="2822" h="1032" extrusionOk="0">
                  <a:moveTo>
                    <a:pt x="1411" y="1"/>
                  </a:moveTo>
                  <a:cubicBezTo>
                    <a:pt x="787" y="1"/>
                    <a:pt x="245" y="380"/>
                    <a:pt x="0" y="896"/>
                  </a:cubicBezTo>
                  <a:cubicBezTo>
                    <a:pt x="0" y="923"/>
                    <a:pt x="55" y="950"/>
                    <a:pt x="55" y="1031"/>
                  </a:cubicBezTo>
                  <a:lnTo>
                    <a:pt x="2821" y="1031"/>
                  </a:lnTo>
                  <a:cubicBezTo>
                    <a:pt x="2631" y="435"/>
                    <a:pt x="2035"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4118850" y="4064825"/>
              <a:ext cx="250925" cy="275675"/>
            </a:xfrm>
            <a:custGeom>
              <a:avLst/>
              <a:gdLst/>
              <a:ahLst/>
              <a:cxnLst/>
              <a:rect l="l" t="t" r="r" b="b"/>
              <a:pathLst>
                <a:path w="10037" h="11027" extrusionOk="0">
                  <a:moveTo>
                    <a:pt x="3663" y="3134"/>
                  </a:moveTo>
                  <a:cubicBezTo>
                    <a:pt x="3791" y="3134"/>
                    <a:pt x="3920" y="3188"/>
                    <a:pt x="4015" y="3296"/>
                  </a:cubicBezTo>
                  <a:cubicBezTo>
                    <a:pt x="4287" y="3459"/>
                    <a:pt x="4287" y="3812"/>
                    <a:pt x="4097" y="4002"/>
                  </a:cubicBezTo>
                  <a:cubicBezTo>
                    <a:pt x="3744" y="4354"/>
                    <a:pt x="3337" y="4517"/>
                    <a:pt x="2876" y="4517"/>
                  </a:cubicBezTo>
                  <a:cubicBezTo>
                    <a:pt x="2388" y="4517"/>
                    <a:pt x="1981" y="4354"/>
                    <a:pt x="1655" y="4002"/>
                  </a:cubicBezTo>
                  <a:cubicBezTo>
                    <a:pt x="1438" y="3812"/>
                    <a:pt x="1438" y="3486"/>
                    <a:pt x="1655" y="3296"/>
                  </a:cubicBezTo>
                  <a:cubicBezTo>
                    <a:pt x="1750" y="3188"/>
                    <a:pt x="1872" y="3134"/>
                    <a:pt x="1998" y="3134"/>
                  </a:cubicBezTo>
                  <a:cubicBezTo>
                    <a:pt x="2123" y="3134"/>
                    <a:pt x="2252" y="3188"/>
                    <a:pt x="2361" y="3296"/>
                  </a:cubicBezTo>
                  <a:cubicBezTo>
                    <a:pt x="2496" y="3432"/>
                    <a:pt x="2659" y="3486"/>
                    <a:pt x="2822" y="3486"/>
                  </a:cubicBezTo>
                  <a:cubicBezTo>
                    <a:pt x="3012" y="3486"/>
                    <a:pt x="3202" y="3432"/>
                    <a:pt x="3310" y="3296"/>
                  </a:cubicBezTo>
                  <a:cubicBezTo>
                    <a:pt x="3405" y="3188"/>
                    <a:pt x="3534" y="3134"/>
                    <a:pt x="3663" y="3134"/>
                  </a:cubicBezTo>
                  <a:close/>
                  <a:moveTo>
                    <a:pt x="7904" y="3134"/>
                  </a:moveTo>
                  <a:cubicBezTo>
                    <a:pt x="8030" y="3134"/>
                    <a:pt x="8152" y="3188"/>
                    <a:pt x="8247" y="3296"/>
                  </a:cubicBezTo>
                  <a:cubicBezTo>
                    <a:pt x="8545" y="3459"/>
                    <a:pt x="8545" y="3812"/>
                    <a:pt x="8328" y="4002"/>
                  </a:cubicBezTo>
                  <a:cubicBezTo>
                    <a:pt x="8002" y="4354"/>
                    <a:pt x="7596" y="4517"/>
                    <a:pt x="7107" y="4517"/>
                  </a:cubicBezTo>
                  <a:cubicBezTo>
                    <a:pt x="6619" y="4517"/>
                    <a:pt x="6212" y="4354"/>
                    <a:pt x="5887" y="4002"/>
                  </a:cubicBezTo>
                  <a:cubicBezTo>
                    <a:pt x="5670" y="3812"/>
                    <a:pt x="5670" y="3486"/>
                    <a:pt x="5887" y="3296"/>
                  </a:cubicBezTo>
                  <a:cubicBezTo>
                    <a:pt x="5982" y="3188"/>
                    <a:pt x="6111" y="3134"/>
                    <a:pt x="6239" y="3134"/>
                  </a:cubicBezTo>
                  <a:cubicBezTo>
                    <a:pt x="6368" y="3134"/>
                    <a:pt x="6497" y="3188"/>
                    <a:pt x="6592" y="3296"/>
                  </a:cubicBezTo>
                  <a:cubicBezTo>
                    <a:pt x="6728" y="3432"/>
                    <a:pt x="6890" y="3486"/>
                    <a:pt x="7080" y="3486"/>
                  </a:cubicBezTo>
                  <a:cubicBezTo>
                    <a:pt x="7243" y="3486"/>
                    <a:pt x="7433" y="3432"/>
                    <a:pt x="7541" y="3296"/>
                  </a:cubicBezTo>
                  <a:cubicBezTo>
                    <a:pt x="7650" y="3188"/>
                    <a:pt x="7779" y="3134"/>
                    <a:pt x="7904" y="3134"/>
                  </a:cubicBezTo>
                  <a:close/>
                  <a:moveTo>
                    <a:pt x="5009" y="1"/>
                  </a:moveTo>
                  <a:cubicBezTo>
                    <a:pt x="3697" y="1"/>
                    <a:pt x="2388" y="231"/>
                    <a:pt x="1086" y="693"/>
                  </a:cubicBezTo>
                  <a:cubicBezTo>
                    <a:pt x="435" y="910"/>
                    <a:pt x="1" y="1533"/>
                    <a:pt x="1" y="2212"/>
                  </a:cubicBezTo>
                  <a:lnTo>
                    <a:pt x="1" y="5521"/>
                  </a:lnTo>
                  <a:cubicBezTo>
                    <a:pt x="679" y="5656"/>
                    <a:pt x="1303" y="5846"/>
                    <a:pt x="1954" y="6036"/>
                  </a:cubicBezTo>
                  <a:cubicBezTo>
                    <a:pt x="2361" y="6172"/>
                    <a:pt x="2740" y="6443"/>
                    <a:pt x="3039" y="6741"/>
                  </a:cubicBezTo>
                  <a:cubicBezTo>
                    <a:pt x="3527" y="6172"/>
                    <a:pt x="4232" y="5846"/>
                    <a:pt x="5019" y="5846"/>
                  </a:cubicBezTo>
                  <a:cubicBezTo>
                    <a:pt x="6402" y="5846"/>
                    <a:pt x="7541" y="6985"/>
                    <a:pt x="7541" y="8369"/>
                  </a:cubicBezTo>
                  <a:cubicBezTo>
                    <a:pt x="7541" y="8640"/>
                    <a:pt x="7324" y="8884"/>
                    <a:pt x="7053" y="8884"/>
                  </a:cubicBezTo>
                  <a:lnTo>
                    <a:pt x="3717" y="8884"/>
                  </a:lnTo>
                  <a:lnTo>
                    <a:pt x="3717" y="10864"/>
                  </a:lnTo>
                  <a:cubicBezTo>
                    <a:pt x="4124" y="10945"/>
                    <a:pt x="4558" y="11027"/>
                    <a:pt x="5019" y="11027"/>
                  </a:cubicBezTo>
                  <a:cubicBezTo>
                    <a:pt x="7758" y="11027"/>
                    <a:pt x="10037" y="8775"/>
                    <a:pt x="10037" y="6009"/>
                  </a:cubicBezTo>
                  <a:lnTo>
                    <a:pt x="10037" y="2184"/>
                  </a:lnTo>
                  <a:cubicBezTo>
                    <a:pt x="9983" y="1533"/>
                    <a:pt x="9576" y="910"/>
                    <a:pt x="8952" y="693"/>
                  </a:cubicBezTo>
                  <a:cubicBezTo>
                    <a:pt x="7636" y="231"/>
                    <a:pt x="6321" y="1"/>
                    <a:pt x="5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56"/>
          <p:cNvSpPr/>
          <p:nvPr/>
        </p:nvSpPr>
        <p:spPr>
          <a:xfrm>
            <a:off x="1099186" y="6453842"/>
            <a:ext cx="281943" cy="202529"/>
          </a:xfrm>
          <a:custGeom>
            <a:avLst/>
            <a:gdLst/>
            <a:ahLst/>
            <a:cxnLst/>
            <a:rect l="l" t="t" r="r" b="b"/>
            <a:pathLst>
              <a:path w="5968" h="4287" extrusionOk="0">
                <a:moveTo>
                  <a:pt x="2713" y="1"/>
                </a:moveTo>
                <a:cubicBezTo>
                  <a:pt x="2171" y="1"/>
                  <a:pt x="1601" y="28"/>
                  <a:pt x="1059" y="28"/>
                </a:cubicBezTo>
                <a:cubicBezTo>
                  <a:pt x="970" y="28"/>
                  <a:pt x="744" y="4"/>
                  <a:pt x="548" y="4"/>
                </a:cubicBezTo>
                <a:cubicBezTo>
                  <a:pt x="385" y="4"/>
                  <a:pt x="242" y="20"/>
                  <a:pt x="218" y="82"/>
                </a:cubicBezTo>
                <a:cubicBezTo>
                  <a:pt x="136" y="163"/>
                  <a:pt x="218" y="435"/>
                  <a:pt x="163" y="543"/>
                </a:cubicBezTo>
                <a:cubicBezTo>
                  <a:pt x="163" y="814"/>
                  <a:pt x="136" y="1113"/>
                  <a:pt x="136" y="1384"/>
                </a:cubicBezTo>
                <a:cubicBezTo>
                  <a:pt x="109" y="1954"/>
                  <a:pt x="109" y="2523"/>
                  <a:pt x="82" y="3147"/>
                </a:cubicBezTo>
                <a:cubicBezTo>
                  <a:pt x="82" y="3256"/>
                  <a:pt x="1" y="3473"/>
                  <a:pt x="82" y="3581"/>
                </a:cubicBezTo>
                <a:cubicBezTo>
                  <a:pt x="136" y="3717"/>
                  <a:pt x="489" y="3744"/>
                  <a:pt x="625" y="3798"/>
                </a:cubicBezTo>
                <a:cubicBezTo>
                  <a:pt x="1737" y="4123"/>
                  <a:pt x="2957" y="4286"/>
                  <a:pt x="4151" y="4286"/>
                </a:cubicBezTo>
                <a:cubicBezTo>
                  <a:pt x="4639" y="4286"/>
                  <a:pt x="5154" y="4232"/>
                  <a:pt x="5642" y="4151"/>
                </a:cubicBezTo>
                <a:cubicBezTo>
                  <a:pt x="5805" y="4123"/>
                  <a:pt x="5832" y="4123"/>
                  <a:pt x="5914" y="4015"/>
                </a:cubicBezTo>
                <a:cubicBezTo>
                  <a:pt x="5968" y="3879"/>
                  <a:pt x="5941" y="3473"/>
                  <a:pt x="5914" y="3310"/>
                </a:cubicBezTo>
                <a:cubicBezTo>
                  <a:pt x="5805" y="2632"/>
                  <a:pt x="5263" y="2198"/>
                  <a:pt x="4693" y="1845"/>
                </a:cubicBezTo>
                <a:cubicBezTo>
                  <a:pt x="4042" y="1520"/>
                  <a:pt x="3337" y="1086"/>
                  <a:pt x="3011" y="353"/>
                </a:cubicBezTo>
                <a:cubicBezTo>
                  <a:pt x="2876" y="82"/>
                  <a:pt x="3011" y="1"/>
                  <a:pt x="2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1705307" y="6427576"/>
            <a:ext cx="284494" cy="198560"/>
          </a:xfrm>
          <a:custGeom>
            <a:avLst/>
            <a:gdLst/>
            <a:ahLst/>
            <a:cxnLst/>
            <a:rect l="l" t="t" r="r" b="b"/>
            <a:pathLst>
              <a:path w="6022" h="4203" extrusionOk="0">
                <a:moveTo>
                  <a:pt x="2752" y="1"/>
                </a:moveTo>
                <a:cubicBezTo>
                  <a:pt x="2720" y="1"/>
                  <a:pt x="2681" y="5"/>
                  <a:pt x="2631" y="14"/>
                </a:cubicBezTo>
                <a:cubicBezTo>
                  <a:pt x="2089" y="41"/>
                  <a:pt x="1546" y="68"/>
                  <a:pt x="1004" y="68"/>
                </a:cubicBezTo>
                <a:cubicBezTo>
                  <a:pt x="950" y="68"/>
                  <a:pt x="841" y="65"/>
                  <a:pt x="717" y="65"/>
                </a:cubicBezTo>
                <a:cubicBezTo>
                  <a:pt x="467" y="65"/>
                  <a:pt x="154" y="77"/>
                  <a:pt x="82" y="150"/>
                </a:cubicBezTo>
                <a:cubicBezTo>
                  <a:pt x="55" y="204"/>
                  <a:pt x="82" y="475"/>
                  <a:pt x="82" y="557"/>
                </a:cubicBezTo>
                <a:lnTo>
                  <a:pt x="82" y="1370"/>
                </a:lnTo>
                <a:cubicBezTo>
                  <a:pt x="82" y="1940"/>
                  <a:pt x="82" y="2510"/>
                  <a:pt x="55" y="3079"/>
                </a:cubicBezTo>
                <a:cubicBezTo>
                  <a:pt x="55" y="3215"/>
                  <a:pt x="0" y="3459"/>
                  <a:pt x="55" y="3567"/>
                </a:cubicBezTo>
                <a:cubicBezTo>
                  <a:pt x="109" y="3730"/>
                  <a:pt x="380" y="3757"/>
                  <a:pt x="597" y="3812"/>
                </a:cubicBezTo>
                <a:cubicBezTo>
                  <a:pt x="1572" y="4067"/>
                  <a:pt x="2626" y="4203"/>
                  <a:pt x="3624" y="4203"/>
                </a:cubicBezTo>
                <a:cubicBezTo>
                  <a:pt x="3792" y="4203"/>
                  <a:pt x="3959" y="4199"/>
                  <a:pt x="4123" y="4191"/>
                </a:cubicBezTo>
                <a:cubicBezTo>
                  <a:pt x="4638" y="4164"/>
                  <a:pt x="5181" y="4164"/>
                  <a:pt x="5696" y="4001"/>
                </a:cubicBezTo>
                <a:cubicBezTo>
                  <a:pt x="5859" y="3974"/>
                  <a:pt x="5805" y="3974"/>
                  <a:pt x="5913" y="3866"/>
                </a:cubicBezTo>
                <a:cubicBezTo>
                  <a:pt x="6022" y="3730"/>
                  <a:pt x="5995" y="3350"/>
                  <a:pt x="5968" y="3188"/>
                </a:cubicBezTo>
                <a:cubicBezTo>
                  <a:pt x="5696" y="1696"/>
                  <a:pt x="3608" y="1669"/>
                  <a:pt x="2984" y="340"/>
                </a:cubicBezTo>
                <a:cubicBezTo>
                  <a:pt x="2871" y="114"/>
                  <a:pt x="2909"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56"/>
          <p:cNvGrpSpPr/>
          <p:nvPr/>
        </p:nvGrpSpPr>
        <p:grpSpPr>
          <a:xfrm>
            <a:off x="803212" y="1485899"/>
            <a:ext cx="1096924" cy="4951392"/>
            <a:chOff x="803212" y="1517899"/>
            <a:chExt cx="1096924" cy="4951392"/>
          </a:xfrm>
        </p:grpSpPr>
        <p:sp>
          <p:nvSpPr>
            <p:cNvPr id="1712" name="Google Shape;1712;p56"/>
            <p:cNvSpPr/>
            <p:nvPr/>
          </p:nvSpPr>
          <p:spPr>
            <a:xfrm>
              <a:off x="1466969" y="2863365"/>
              <a:ext cx="10299" cy="42329"/>
            </a:xfrm>
            <a:custGeom>
              <a:avLst/>
              <a:gdLst/>
              <a:ahLst/>
              <a:cxnLst/>
              <a:rect l="l" t="t" r="r" b="b"/>
              <a:pathLst>
                <a:path w="218" h="896" extrusionOk="0">
                  <a:moveTo>
                    <a:pt x="0" y="1"/>
                  </a:moveTo>
                  <a:lnTo>
                    <a:pt x="0" y="136"/>
                  </a:lnTo>
                  <a:lnTo>
                    <a:pt x="0" y="272"/>
                  </a:lnTo>
                  <a:cubicBezTo>
                    <a:pt x="0" y="353"/>
                    <a:pt x="55" y="381"/>
                    <a:pt x="55" y="462"/>
                  </a:cubicBezTo>
                  <a:cubicBezTo>
                    <a:pt x="55" y="516"/>
                    <a:pt x="82" y="543"/>
                    <a:pt x="82" y="625"/>
                  </a:cubicBezTo>
                  <a:cubicBezTo>
                    <a:pt x="109" y="652"/>
                    <a:pt x="163" y="733"/>
                    <a:pt x="163" y="760"/>
                  </a:cubicBezTo>
                  <a:cubicBezTo>
                    <a:pt x="190" y="869"/>
                    <a:pt x="217" y="896"/>
                    <a:pt x="217" y="896"/>
                  </a:cubicBezTo>
                  <a:lnTo>
                    <a:pt x="217" y="760"/>
                  </a:lnTo>
                  <a:lnTo>
                    <a:pt x="217" y="625"/>
                  </a:lnTo>
                  <a:cubicBezTo>
                    <a:pt x="217" y="543"/>
                    <a:pt x="190" y="516"/>
                    <a:pt x="190" y="462"/>
                  </a:cubicBezTo>
                  <a:cubicBezTo>
                    <a:pt x="190" y="381"/>
                    <a:pt x="136" y="353"/>
                    <a:pt x="136" y="272"/>
                  </a:cubicBezTo>
                  <a:cubicBezTo>
                    <a:pt x="109" y="245"/>
                    <a:pt x="82" y="164"/>
                    <a:pt x="82" y="136"/>
                  </a:cubicBezTo>
                  <a:cubicBezTo>
                    <a:pt x="55" y="28"/>
                    <a:pt x="0" y="1"/>
                    <a:pt x="0" y="1"/>
                  </a:cubicBezTo>
                  <a:close/>
                </a:path>
              </a:pathLst>
            </a:custGeom>
            <a:solidFill>
              <a:srgbClr val="242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490023" y="2830059"/>
              <a:ext cx="7748" cy="35952"/>
            </a:xfrm>
            <a:custGeom>
              <a:avLst/>
              <a:gdLst/>
              <a:ahLst/>
              <a:cxnLst/>
              <a:rect l="l" t="t" r="r" b="b"/>
              <a:pathLst>
                <a:path w="164" h="761" extrusionOk="0">
                  <a:moveTo>
                    <a:pt x="28" y="1"/>
                  </a:moveTo>
                  <a:cubicBezTo>
                    <a:pt x="28" y="1"/>
                    <a:pt x="0" y="55"/>
                    <a:pt x="0" y="136"/>
                  </a:cubicBezTo>
                  <a:lnTo>
                    <a:pt x="0" y="272"/>
                  </a:lnTo>
                  <a:lnTo>
                    <a:pt x="0" y="407"/>
                  </a:lnTo>
                  <a:cubicBezTo>
                    <a:pt x="0" y="435"/>
                    <a:pt x="28" y="516"/>
                    <a:pt x="28" y="543"/>
                  </a:cubicBezTo>
                  <a:cubicBezTo>
                    <a:pt x="28" y="570"/>
                    <a:pt x="82" y="624"/>
                    <a:pt x="82" y="652"/>
                  </a:cubicBezTo>
                  <a:cubicBezTo>
                    <a:pt x="109" y="706"/>
                    <a:pt x="136" y="760"/>
                    <a:pt x="136" y="760"/>
                  </a:cubicBezTo>
                  <a:cubicBezTo>
                    <a:pt x="136" y="760"/>
                    <a:pt x="163" y="679"/>
                    <a:pt x="163" y="624"/>
                  </a:cubicBezTo>
                  <a:lnTo>
                    <a:pt x="163" y="489"/>
                  </a:lnTo>
                  <a:lnTo>
                    <a:pt x="163" y="353"/>
                  </a:lnTo>
                  <a:cubicBezTo>
                    <a:pt x="163" y="299"/>
                    <a:pt x="136" y="245"/>
                    <a:pt x="136" y="190"/>
                  </a:cubicBezTo>
                  <a:cubicBezTo>
                    <a:pt x="136" y="163"/>
                    <a:pt x="109" y="136"/>
                    <a:pt x="109" y="109"/>
                  </a:cubicBezTo>
                  <a:cubicBezTo>
                    <a:pt x="82" y="28"/>
                    <a:pt x="28" y="1"/>
                    <a:pt x="28" y="1"/>
                  </a:cubicBezTo>
                  <a:close/>
                </a:path>
              </a:pathLst>
            </a:custGeom>
            <a:solidFill>
              <a:srgbClr val="242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510526" y="2824957"/>
              <a:ext cx="6472" cy="29479"/>
            </a:xfrm>
            <a:custGeom>
              <a:avLst/>
              <a:gdLst/>
              <a:ahLst/>
              <a:cxnLst/>
              <a:rect l="l" t="t" r="r" b="b"/>
              <a:pathLst>
                <a:path w="137" h="624" extrusionOk="0">
                  <a:moveTo>
                    <a:pt x="55" y="0"/>
                  </a:moveTo>
                  <a:cubicBezTo>
                    <a:pt x="55" y="0"/>
                    <a:pt x="0" y="27"/>
                    <a:pt x="0" y="109"/>
                  </a:cubicBezTo>
                  <a:lnTo>
                    <a:pt x="0" y="217"/>
                  </a:lnTo>
                  <a:lnTo>
                    <a:pt x="0" y="298"/>
                  </a:lnTo>
                  <a:cubicBezTo>
                    <a:pt x="55" y="353"/>
                    <a:pt x="55" y="380"/>
                    <a:pt x="55" y="407"/>
                  </a:cubicBezTo>
                  <a:cubicBezTo>
                    <a:pt x="55" y="461"/>
                    <a:pt x="82" y="488"/>
                    <a:pt x="82" y="515"/>
                  </a:cubicBezTo>
                  <a:cubicBezTo>
                    <a:pt x="82" y="597"/>
                    <a:pt x="109" y="624"/>
                    <a:pt x="109" y="624"/>
                  </a:cubicBezTo>
                  <a:cubicBezTo>
                    <a:pt x="109" y="624"/>
                    <a:pt x="136" y="543"/>
                    <a:pt x="136" y="515"/>
                  </a:cubicBezTo>
                  <a:lnTo>
                    <a:pt x="136" y="407"/>
                  </a:lnTo>
                  <a:lnTo>
                    <a:pt x="136" y="298"/>
                  </a:lnTo>
                  <a:cubicBezTo>
                    <a:pt x="109" y="271"/>
                    <a:pt x="109" y="244"/>
                    <a:pt x="109" y="217"/>
                  </a:cubicBezTo>
                  <a:cubicBezTo>
                    <a:pt x="109" y="163"/>
                    <a:pt x="82" y="136"/>
                    <a:pt x="82" y="109"/>
                  </a:cubicBezTo>
                  <a:cubicBezTo>
                    <a:pt x="82" y="27"/>
                    <a:pt x="55" y="0"/>
                    <a:pt x="55" y="0"/>
                  </a:cubicBezTo>
                  <a:close/>
                </a:path>
              </a:pathLst>
            </a:custGeom>
            <a:solidFill>
              <a:srgbClr val="242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803212" y="1517899"/>
              <a:ext cx="953401" cy="1160984"/>
            </a:xfrm>
            <a:custGeom>
              <a:avLst/>
              <a:gdLst/>
              <a:ahLst/>
              <a:cxnLst/>
              <a:rect l="l" t="t" r="r" b="b"/>
              <a:pathLst>
                <a:path w="20181" h="24575" extrusionOk="0">
                  <a:moveTo>
                    <a:pt x="10055" y="0"/>
                  </a:moveTo>
                  <a:cubicBezTo>
                    <a:pt x="10021" y="0"/>
                    <a:pt x="9988" y="0"/>
                    <a:pt x="9955" y="1"/>
                  </a:cubicBezTo>
                  <a:cubicBezTo>
                    <a:pt x="4584" y="82"/>
                    <a:pt x="163" y="4449"/>
                    <a:pt x="54" y="9847"/>
                  </a:cubicBezTo>
                  <a:cubicBezTo>
                    <a:pt x="0" y="12613"/>
                    <a:pt x="1085" y="15163"/>
                    <a:pt x="2848" y="17035"/>
                  </a:cubicBezTo>
                  <a:cubicBezTo>
                    <a:pt x="4313" y="18526"/>
                    <a:pt x="5045" y="20561"/>
                    <a:pt x="5045" y="22649"/>
                  </a:cubicBezTo>
                  <a:lnTo>
                    <a:pt x="5045" y="24575"/>
                  </a:lnTo>
                  <a:lnTo>
                    <a:pt x="15189" y="24575"/>
                  </a:lnTo>
                  <a:lnTo>
                    <a:pt x="15189" y="22541"/>
                  </a:lnTo>
                  <a:cubicBezTo>
                    <a:pt x="15189" y="20452"/>
                    <a:pt x="16030" y="18472"/>
                    <a:pt x="17441" y="16953"/>
                  </a:cubicBezTo>
                  <a:cubicBezTo>
                    <a:pt x="19150" y="15163"/>
                    <a:pt x="20180" y="12749"/>
                    <a:pt x="20180" y="10091"/>
                  </a:cubicBezTo>
                  <a:cubicBezTo>
                    <a:pt x="20180" y="4510"/>
                    <a:pt x="15651" y="0"/>
                    <a:pt x="10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041550" y="2680159"/>
              <a:ext cx="479275" cy="435718"/>
            </a:xfrm>
            <a:custGeom>
              <a:avLst/>
              <a:gdLst/>
              <a:ahLst/>
              <a:cxnLst/>
              <a:rect l="l" t="t" r="r" b="b"/>
              <a:pathLst>
                <a:path w="10145" h="9223" extrusionOk="0">
                  <a:moveTo>
                    <a:pt x="0" y="0"/>
                  </a:moveTo>
                  <a:lnTo>
                    <a:pt x="0" y="5615"/>
                  </a:lnTo>
                  <a:cubicBezTo>
                    <a:pt x="0" y="7079"/>
                    <a:pt x="1194" y="8300"/>
                    <a:pt x="2685" y="8300"/>
                  </a:cubicBezTo>
                  <a:lnTo>
                    <a:pt x="3147" y="8300"/>
                  </a:lnTo>
                  <a:cubicBezTo>
                    <a:pt x="3391" y="8842"/>
                    <a:pt x="3906" y="9222"/>
                    <a:pt x="4503" y="9222"/>
                  </a:cubicBezTo>
                  <a:lnTo>
                    <a:pt x="5615" y="9222"/>
                  </a:lnTo>
                  <a:cubicBezTo>
                    <a:pt x="6239" y="9222"/>
                    <a:pt x="6781" y="8842"/>
                    <a:pt x="6971" y="8300"/>
                  </a:cubicBezTo>
                  <a:lnTo>
                    <a:pt x="7459" y="8300"/>
                  </a:lnTo>
                  <a:cubicBezTo>
                    <a:pt x="8924" y="8300"/>
                    <a:pt x="10144" y="7107"/>
                    <a:pt x="10144" y="5615"/>
                  </a:cubicBezTo>
                  <a:lnTo>
                    <a:pt x="10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132492" y="1971521"/>
              <a:ext cx="41054" cy="708685"/>
            </a:xfrm>
            <a:custGeom>
              <a:avLst/>
              <a:gdLst/>
              <a:ahLst/>
              <a:cxnLst/>
              <a:rect l="l" t="t" r="r" b="b"/>
              <a:pathLst>
                <a:path w="869" h="15001" extrusionOk="0">
                  <a:moveTo>
                    <a:pt x="1" y="1"/>
                  </a:moveTo>
                  <a:cubicBezTo>
                    <a:pt x="1" y="1"/>
                    <a:pt x="55" y="923"/>
                    <a:pt x="109" y="2333"/>
                  </a:cubicBezTo>
                  <a:cubicBezTo>
                    <a:pt x="137" y="3066"/>
                    <a:pt x="191" y="3879"/>
                    <a:pt x="218" y="4747"/>
                  </a:cubicBezTo>
                  <a:cubicBezTo>
                    <a:pt x="245" y="5642"/>
                    <a:pt x="299" y="6537"/>
                    <a:pt x="354" y="7487"/>
                  </a:cubicBezTo>
                  <a:cubicBezTo>
                    <a:pt x="408" y="8409"/>
                    <a:pt x="462" y="9358"/>
                    <a:pt x="516" y="10253"/>
                  </a:cubicBezTo>
                  <a:cubicBezTo>
                    <a:pt x="598" y="11121"/>
                    <a:pt x="652" y="11935"/>
                    <a:pt x="679" y="12640"/>
                  </a:cubicBezTo>
                  <a:cubicBezTo>
                    <a:pt x="788" y="14051"/>
                    <a:pt x="869" y="15000"/>
                    <a:pt x="869" y="15000"/>
                  </a:cubicBezTo>
                  <a:cubicBezTo>
                    <a:pt x="869" y="15000"/>
                    <a:pt x="815" y="14078"/>
                    <a:pt x="760" y="12640"/>
                  </a:cubicBezTo>
                  <a:cubicBezTo>
                    <a:pt x="706" y="11935"/>
                    <a:pt x="679" y="11121"/>
                    <a:pt x="652" y="10253"/>
                  </a:cubicBezTo>
                  <a:cubicBezTo>
                    <a:pt x="625" y="9358"/>
                    <a:pt x="543" y="8436"/>
                    <a:pt x="516" y="7487"/>
                  </a:cubicBezTo>
                  <a:cubicBezTo>
                    <a:pt x="462" y="6592"/>
                    <a:pt x="408" y="5642"/>
                    <a:pt x="354" y="4747"/>
                  </a:cubicBezTo>
                  <a:cubicBezTo>
                    <a:pt x="272" y="3879"/>
                    <a:pt x="218" y="3066"/>
                    <a:pt x="191" y="2333"/>
                  </a:cubicBezTo>
                  <a:cubicBezTo>
                    <a:pt x="82" y="951"/>
                    <a:pt x="1" y="1"/>
                    <a:pt x="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388782" y="1971521"/>
              <a:ext cx="41054" cy="708685"/>
            </a:xfrm>
            <a:custGeom>
              <a:avLst/>
              <a:gdLst/>
              <a:ahLst/>
              <a:cxnLst/>
              <a:rect l="l" t="t" r="r" b="b"/>
              <a:pathLst>
                <a:path w="869" h="15001" extrusionOk="0">
                  <a:moveTo>
                    <a:pt x="869" y="1"/>
                  </a:moveTo>
                  <a:cubicBezTo>
                    <a:pt x="869" y="1"/>
                    <a:pt x="787" y="923"/>
                    <a:pt x="679" y="2333"/>
                  </a:cubicBezTo>
                  <a:cubicBezTo>
                    <a:pt x="625" y="3066"/>
                    <a:pt x="597" y="3879"/>
                    <a:pt x="516" y="4747"/>
                  </a:cubicBezTo>
                  <a:cubicBezTo>
                    <a:pt x="462" y="5642"/>
                    <a:pt x="408" y="6537"/>
                    <a:pt x="353" y="7487"/>
                  </a:cubicBezTo>
                  <a:cubicBezTo>
                    <a:pt x="326" y="8409"/>
                    <a:pt x="245" y="9358"/>
                    <a:pt x="218" y="10253"/>
                  </a:cubicBezTo>
                  <a:cubicBezTo>
                    <a:pt x="191" y="11121"/>
                    <a:pt x="136" y="11935"/>
                    <a:pt x="109" y="12640"/>
                  </a:cubicBezTo>
                  <a:cubicBezTo>
                    <a:pt x="55" y="14051"/>
                    <a:pt x="1" y="15000"/>
                    <a:pt x="1" y="15000"/>
                  </a:cubicBezTo>
                  <a:cubicBezTo>
                    <a:pt x="1" y="15000"/>
                    <a:pt x="82" y="14078"/>
                    <a:pt x="191" y="12640"/>
                  </a:cubicBezTo>
                  <a:cubicBezTo>
                    <a:pt x="245" y="11935"/>
                    <a:pt x="272" y="11121"/>
                    <a:pt x="353" y="10253"/>
                  </a:cubicBezTo>
                  <a:cubicBezTo>
                    <a:pt x="408" y="9358"/>
                    <a:pt x="462" y="8436"/>
                    <a:pt x="516" y="7487"/>
                  </a:cubicBezTo>
                  <a:cubicBezTo>
                    <a:pt x="543" y="6592"/>
                    <a:pt x="625" y="5642"/>
                    <a:pt x="652" y="4747"/>
                  </a:cubicBezTo>
                  <a:cubicBezTo>
                    <a:pt x="679" y="3879"/>
                    <a:pt x="706" y="3066"/>
                    <a:pt x="760" y="2333"/>
                  </a:cubicBezTo>
                  <a:cubicBezTo>
                    <a:pt x="814" y="951"/>
                    <a:pt x="869" y="1"/>
                    <a:pt x="86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136366" y="2017677"/>
              <a:ext cx="288368" cy="70486"/>
            </a:xfrm>
            <a:custGeom>
              <a:avLst/>
              <a:gdLst/>
              <a:ahLst/>
              <a:cxnLst/>
              <a:rect l="l" t="t" r="r" b="b"/>
              <a:pathLst>
                <a:path w="6104" h="1492" extrusionOk="0">
                  <a:moveTo>
                    <a:pt x="3038" y="0"/>
                  </a:moveTo>
                  <a:lnTo>
                    <a:pt x="2984" y="109"/>
                  </a:lnTo>
                  <a:lnTo>
                    <a:pt x="2280" y="1240"/>
                  </a:lnTo>
                  <a:lnTo>
                    <a:pt x="1601" y="109"/>
                  </a:lnTo>
                  <a:lnTo>
                    <a:pt x="1519" y="54"/>
                  </a:lnTo>
                  <a:lnTo>
                    <a:pt x="1492" y="109"/>
                  </a:lnTo>
                  <a:lnTo>
                    <a:pt x="771" y="1267"/>
                  </a:lnTo>
                  <a:lnTo>
                    <a:pt x="771" y="1267"/>
                  </a:lnTo>
                  <a:lnTo>
                    <a:pt x="0" y="136"/>
                  </a:lnTo>
                  <a:lnTo>
                    <a:pt x="733" y="1356"/>
                  </a:lnTo>
                  <a:lnTo>
                    <a:pt x="787" y="1438"/>
                  </a:lnTo>
                  <a:lnTo>
                    <a:pt x="814" y="1356"/>
                  </a:lnTo>
                  <a:lnTo>
                    <a:pt x="1543" y="275"/>
                  </a:lnTo>
                  <a:lnTo>
                    <a:pt x="1543" y="275"/>
                  </a:lnTo>
                  <a:lnTo>
                    <a:pt x="2224" y="1411"/>
                  </a:lnTo>
                  <a:lnTo>
                    <a:pt x="2306" y="1492"/>
                  </a:lnTo>
                  <a:lnTo>
                    <a:pt x="2333" y="1411"/>
                  </a:lnTo>
                  <a:lnTo>
                    <a:pt x="3052" y="295"/>
                  </a:lnTo>
                  <a:lnTo>
                    <a:pt x="3052" y="295"/>
                  </a:lnTo>
                  <a:lnTo>
                    <a:pt x="3771" y="1411"/>
                  </a:lnTo>
                  <a:lnTo>
                    <a:pt x="3825" y="1492"/>
                  </a:lnTo>
                  <a:lnTo>
                    <a:pt x="3852" y="1411"/>
                  </a:lnTo>
                  <a:lnTo>
                    <a:pt x="4585" y="272"/>
                  </a:lnTo>
                  <a:lnTo>
                    <a:pt x="4585" y="272"/>
                  </a:lnTo>
                  <a:lnTo>
                    <a:pt x="5317" y="1356"/>
                  </a:lnTo>
                  <a:lnTo>
                    <a:pt x="5344" y="1438"/>
                  </a:lnTo>
                  <a:lnTo>
                    <a:pt x="5398" y="1356"/>
                  </a:lnTo>
                  <a:lnTo>
                    <a:pt x="6103" y="136"/>
                  </a:lnTo>
                  <a:lnTo>
                    <a:pt x="5358" y="1266"/>
                  </a:lnTo>
                  <a:lnTo>
                    <a:pt x="4638" y="109"/>
                  </a:lnTo>
                  <a:lnTo>
                    <a:pt x="4584" y="54"/>
                  </a:lnTo>
                  <a:lnTo>
                    <a:pt x="4530" y="109"/>
                  </a:lnTo>
                  <a:lnTo>
                    <a:pt x="3812" y="1263"/>
                  </a:lnTo>
                  <a:lnTo>
                    <a:pt x="3120" y="109"/>
                  </a:lnTo>
                  <a:lnTo>
                    <a:pt x="303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1276015" y="4734215"/>
              <a:ext cx="624121" cy="1703045"/>
            </a:xfrm>
            <a:custGeom>
              <a:avLst/>
              <a:gdLst/>
              <a:ahLst/>
              <a:cxnLst/>
              <a:rect l="l" t="t" r="r" b="b"/>
              <a:pathLst>
                <a:path w="13211" h="36049" extrusionOk="0">
                  <a:moveTo>
                    <a:pt x="7216" y="1"/>
                  </a:moveTo>
                  <a:lnTo>
                    <a:pt x="4042" y="1872"/>
                  </a:lnTo>
                  <a:lnTo>
                    <a:pt x="1" y="1194"/>
                  </a:lnTo>
                  <a:lnTo>
                    <a:pt x="5724" y="18960"/>
                  </a:lnTo>
                  <a:lnTo>
                    <a:pt x="8002" y="36048"/>
                  </a:lnTo>
                  <a:lnTo>
                    <a:pt x="13210" y="36048"/>
                  </a:lnTo>
                  <a:cubicBezTo>
                    <a:pt x="13210" y="36048"/>
                    <a:pt x="12478" y="22323"/>
                    <a:pt x="11718" y="17794"/>
                  </a:cubicBezTo>
                  <a:cubicBezTo>
                    <a:pt x="10986" y="13264"/>
                    <a:pt x="7216"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1045377" y="4744467"/>
              <a:ext cx="413939" cy="1724824"/>
            </a:xfrm>
            <a:custGeom>
              <a:avLst/>
              <a:gdLst/>
              <a:ahLst/>
              <a:cxnLst/>
              <a:rect l="l" t="t" r="r" b="b"/>
              <a:pathLst>
                <a:path w="8762" h="36510" extrusionOk="0">
                  <a:moveTo>
                    <a:pt x="679" y="1"/>
                  </a:moveTo>
                  <a:lnTo>
                    <a:pt x="543" y="18146"/>
                  </a:lnTo>
                  <a:lnTo>
                    <a:pt x="1" y="36509"/>
                  </a:lnTo>
                  <a:lnTo>
                    <a:pt x="5290" y="36509"/>
                  </a:lnTo>
                  <a:cubicBezTo>
                    <a:pt x="5290" y="36509"/>
                    <a:pt x="6700" y="24710"/>
                    <a:pt x="6863" y="20777"/>
                  </a:cubicBezTo>
                  <a:cubicBezTo>
                    <a:pt x="7053" y="17278"/>
                    <a:pt x="7758" y="6809"/>
                    <a:pt x="7758" y="6809"/>
                  </a:cubicBezTo>
                  <a:lnTo>
                    <a:pt x="8762" y="6809"/>
                  </a:lnTo>
                  <a:lnTo>
                    <a:pt x="8680" y="2008"/>
                  </a:lnTo>
                  <a:lnTo>
                    <a:pt x="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1440041" y="2786738"/>
              <a:ext cx="235835" cy="1220982"/>
            </a:xfrm>
            <a:custGeom>
              <a:avLst/>
              <a:gdLst/>
              <a:ahLst/>
              <a:cxnLst/>
              <a:rect l="l" t="t" r="r" b="b"/>
              <a:pathLst>
                <a:path w="4992" h="25845" extrusionOk="0">
                  <a:moveTo>
                    <a:pt x="1144" y="0"/>
                  </a:moveTo>
                  <a:cubicBezTo>
                    <a:pt x="1012" y="0"/>
                    <a:pt x="964" y="480"/>
                    <a:pt x="1086" y="1297"/>
                  </a:cubicBezTo>
                  <a:cubicBezTo>
                    <a:pt x="1009" y="870"/>
                    <a:pt x="718" y="167"/>
                    <a:pt x="570" y="167"/>
                  </a:cubicBezTo>
                  <a:cubicBezTo>
                    <a:pt x="455" y="167"/>
                    <a:pt x="426" y="590"/>
                    <a:pt x="652" y="1894"/>
                  </a:cubicBezTo>
                  <a:lnTo>
                    <a:pt x="1058" y="4389"/>
                  </a:lnTo>
                  <a:lnTo>
                    <a:pt x="1845" y="15564"/>
                  </a:lnTo>
                  <a:lnTo>
                    <a:pt x="1" y="25031"/>
                  </a:lnTo>
                  <a:lnTo>
                    <a:pt x="3174" y="25844"/>
                  </a:lnTo>
                  <a:lnTo>
                    <a:pt x="4395" y="18684"/>
                  </a:lnTo>
                  <a:cubicBezTo>
                    <a:pt x="4802" y="16921"/>
                    <a:pt x="4991" y="15158"/>
                    <a:pt x="4964" y="13367"/>
                  </a:cubicBezTo>
                  <a:lnTo>
                    <a:pt x="3120" y="3983"/>
                  </a:lnTo>
                  <a:cubicBezTo>
                    <a:pt x="3120" y="3983"/>
                    <a:pt x="2957" y="2274"/>
                    <a:pt x="2686" y="1107"/>
                  </a:cubicBezTo>
                  <a:cubicBezTo>
                    <a:pt x="2542" y="596"/>
                    <a:pt x="2323" y="160"/>
                    <a:pt x="2189" y="160"/>
                  </a:cubicBezTo>
                  <a:cubicBezTo>
                    <a:pt x="2096" y="160"/>
                    <a:pt x="2045" y="372"/>
                    <a:pt x="2089" y="918"/>
                  </a:cubicBezTo>
                  <a:cubicBezTo>
                    <a:pt x="1966" y="355"/>
                    <a:pt x="1773" y="50"/>
                    <a:pt x="1644" y="50"/>
                  </a:cubicBezTo>
                  <a:cubicBezTo>
                    <a:pt x="1518" y="50"/>
                    <a:pt x="1453" y="342"/>
                    <a:pt x="1574" y="972"/>
                  </a:cubicBezTo>
                  <a:cubicBezTo>
                    <a:pt x="1406" y="301"/>
                    <a:pt x="1249"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878800" y="2780549"/>
              <a:ext cx="262716" cy="1220746"/>
            </a:xfrm>
            <a:custGeom>
              <a:avLst/>
              <a:gdLst/>
              <a:ahLst/>
              <a:cxnLst/>
              <a:rect l="l" t="t" r="r" b="b"/>
              <a:pathLst>
                <a:path w="5561" h="25840" extrusionOk="0">
                  <a:moveTo>
                    <a:pt x="3798" y="0"/>
                  </a:moveTo>
                  <a:cubicBezTo>
                    <a:pt x="3691" y="0"/>
                    <a:pt x="3536" y="307"/>
                    <a:pt x="3391" y="994"/>
                  </a:cubicBezTo>
                  <a:cubicBezTo>
                    <a:pt x="3499" y="347"/>
                    <a:pt x="3432" y="48"/>
                    <a:pt x="3308" y="48"/>
                  </a:cubicBezTo>
                  <a:cubicBezTo>
                    <a:pt x="3183" y="48"/>
                    <a:pt x="2998" y="354"/>
                    <a:pt x="2876" y="913"/>
                  </a:cubicBezTo>
                  <a:cubicBezTo>
                    <a:pt x="2920" y="369"/>
                    <a:pt x="2860" y="157"/>
                    <a:pt x="2759" y="157"/>
                  </a:cubicBezTo>
                  <a:cubicBezTo>
                    <a:pt x="2612" y="157"/>
                    <a:pt x="2380" y="601"/>
                    <a:pt x="2252" y="1130"/>
                  </a:cubicBezTo>
                  <a:cubicBezTo>
                    <a:pt x="1980" y="2269"/>
                    <a:pt x="1845" y="3978"/>
                    <a:pt x="1845" y="3978"/>
                  </a:cubicBezTo>
                  <a:lnTo>
                    <a:pt x="0" y="13390"/>
                  </a:lnTo>
                  <a:cubicBezTo>
                    <a:pt x="82" y="15180"/>
                    <a:pt x="353" y="16943"/>
                    <a:pt x="868" y="18679"/>
                  </a:cubicBezTo>
                  <a:lnTo>
                    <a:pt x="2604" y="25840"/>
                  </a:lnTo>
                  <a:lnTo>
                    <a:pt x="5561" y="24456"/>
                  </a:lnTo>
                  <a:lnTo>
                    <a:pt x="3201" y="15370"/>
                  </a:lnTo>
                  <a:lnTo>
                    <a:pt x="3879" y="4331"/>
                  </a:lnTo>
                  <a:lnTo>
                    <a:pt x="4340" y="1889"/>
                  </a:lnTo>
                  <a:cubicBezTo>
                    <a:pt x="4541" y="577"/>
                    <a:pt x="4500" y="151"/>
                    <a:pt x="4378" y="151"/>
                  </a:cubicBezTo>
                  <a:cubicBezTo>
                    <a:pt x="4221" y="151"/>
                    <a:pt x="3928" y="864"/>
                    <a:pt x="3852" y="1293"/>
                  </a:cubicBezTo>
                  <a:cubicBezTo>
                    <a:pt x="3988" y="479"/>
                    <a:pt x="3931" y="0"/>
                    <a:pt x="3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873650" y="3601765"/>
              <a:ext cx="800949" cy="1267327"/>
            </a:xfrm>
            <a:custGeom>
              <a:avLst/>
              <a:gdLst/>
              <a:ahLst/>
              <a:cxnLst/>
              <a:rect l="l" t="t" r="r" b="b"/>
              <a:pathLst>
                <a:path w="16954" h="26826" extrusionOk="0">
                  <a:moveTo>
                    <a:pt x="15120" y="0"/>
                  </a:moveTo>
                  <a:cubicBezTo>
                    <a:pt x="13906" y="0"/>
                    <a:pt x="12858" y="374"/>
                    <a:pt x="12858" y="374"/>
                  </a:cubicBezTo>
                  <a:lnTo>
                    <a:pt x="12342" y="4659"/>
                  </a:lnTo>
                  <a:cubicBezTo>
                    <a:pt x="10823" y="4762"/>
                    <a:pt x="9100" y="4785"/>
                    <a:pt x="7833" y="4785"/>
                  </a:cubicBezTo>
                  <a:cubicBezTo>
                    <a:pt x="6746" y="4785"/>
                    <a:pt x="5995" y="4768"/>
                    <a:pt x="5995" y="4768"/>
                  </a:cubicBezTo>
                  <a:cubicBezTo>
                    <a:pt x="5995" y="4768"/>
                    <a:pt x="5046" y="1811"/>
                    <a:pt x="4341" y="103"/>
                  </a:cubicBezTo>
                  <a:cubicBezTo>
                    <a:pt x="4185" y="96"/>
                    <a:pt x="4015" y="91"/>
                    <a:pt x="3833" y="91"/>
                  </a:cubicBezTo>
                  <a:cubicBezTo>
                    <a:pt x="3288" y="91"/>
                    <a:pt x="2632" y="137"/>
                    <a:pt x="1900" y="320"/>
                  </a:cubicBezTo>
                  <a:cubicBezTo>
                    <a:pt x="1113" y="482"/>
                    <a:pt x="462" y="754"/>
                    <a:pt x="1" y="1025"/>
                  </a:cubicBezTo>
                  <a:cubicBezTo>
                    <a:pt x="652" y="3059"/>
                    <a:pt x="1276" y="7155"/>
                    <a:pt x="2171" y="9135"/>
                  </a:cubicBezTo>
                  <a:cubicBezTo>
                    <a:pt x="2171" y="9135"/>
                    <a:pt x="2903" y="15617"/>
                    <a:pt x="2903" y="18818"/>
                  </a:cubicBezTo>
                  <a:lnTo>
                    <a:pt x="2903" y="26792"/>
                  </a:lnTo>
                  <a:cubicBezTo>
                    <a:pt x="3712" y="26696"/>
                    <a:pt x="4648" y="26662"/>
                    <a:pt x="5640" y="26662"/>
                  </a:cubicBezTo>
                  <a:cubicBezTo>
                    <a:pt x="7837" y="26662"/>
                    <a:pt x="10309" y="26826"/>
                    <a:pt x="12283" y="26826"/>
                  </a:cubicBezTo>
                  <a:cubicBezTo>
                    <a:pt x="12914" y="26826"/>
                    <a:pt x="13493" y="26809"/>
                    <a:pt x="13997" y="26765"/>
                  </a:cubicBezTo>
                  <a:cubicBezTo>
                    <a:pt x="14919" y="26684"/>
                    <a:pt x="15380" y="26413"/>
                    <a:pt x="16953" y="25680"/>
                  </a:cubicBezTo>
                  <a:cubicBezTo>
                    <a:pt x="16953" y="25680"/>
                    <a:pt x="15760" y="19740"/>
                    <a:pt x="15190" y="11033"/>
                  </a:cubicBezTo>
                  <a:cubicBezTo>
                    <a:pt x="15760" y="8484"/>
                    <a:pt x="16818" y="3493"/>
                    <a:pt x="16953" y="374"/>
                  </a:cubicBezTo>
                  <a:cubicBezTo>
                    <a:pt x="16375" y="94"/>
                    <a:pt x="15727" y="0"/>
                    <a:pt x="15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56"/>
            <p:cNvGrpSpPr/>
            <p:nvPr/>
          </p:nvGrpSpPr>
          <p:grpSpPr>
            <a:xfrm>
              <a:off x="1047928" y="3286658"/>
              <a:ext cx="435718" cy="603617"/>
              <a:chOff x="842725" y="2431100"/>
              <a:chExt cx="230575" cy="319425"/>
            </a:xfrm>
          </p:grpSpPr>
          <p:sp>
            <p:nvSpPr>
              <p:cNvPr id="1726" name="Google Shape;1726;p56"/>
              <p:cNvSpPr/>
              <p:nvPr/>
            </p:nvSpPr>
            <p:spPr>
              <a:xfrm>
                <a:off x="865775" y="2552250"/>
                <a:ext cx="179050" cy="127500"/>
              </a:xfrm>
              <a:custGeom>
                <a:avLst/>
                <a:gdLst/>
                <a:ahLst/>
                <a:cxnLst/>
                <a:rect l="l" t="t" r="r" b="b"/>
                <a:pathLst>
                  <a:path w="7162" h="5100" extrusionOk="0">
                    <a:moveTo>
                      <a:pt x="326" y="1"/>
                    </a:moveTo>
                    <a:lnTo>
                      <a:pt x="326" y="1"/>
                    </a:lnTo>
                    <a:cubicBezTo>
                      <a:pt x="652" y="896"/>
                      <a:pt x="1" y="1086"/>
                      <a:pt x="435" y="1872"/>
                    </a:cubicBezTo>
                    <a:cubicBezTo>
                      <a:pt x="869" y="2605"/>
                      <a:pt x="869" y="2984"/>
                      <a:pt x="1222" y="3744"/>
                    </a:cubicBezTo>
                    <a:cubicBezTo>
                      <a:pt x="1447" y="4252"/>
                      <a:pt x="2065" y="5100"/>
                      <a:pt x="3165" y="5100"/>
                    </a:cubicBezTo>
                    <a:cubicBezTo>
                      <a:pt x="3651" y="5100"/>
                      <a:pt x="4230" y="4935"/>
                      <a:pt x="4910" y="4503"/>
                    </a:cubicBezTo>
                    <a:cubicBezTo>
                      <a:pt x="7162" y="3120"/>
                      <a:pt x="327"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004800" y="2491900"/>
                <a:ext cx="68500" cy="110950"/>
              </a:xfrm>
              <a:custGeom>
                <a:avLst/>
                <a:gdLst/>
                <a:ahLst/>
                <a:cxnLst/>
                <a:rect l="l" t="t" r="r" b="b"/>
                <a:pathLst>
                  <a:path w="2740" h="4438" extrusionOk="0">
                    <a:moveTo>
                      <a:pt x="1384" y="1"/>
                    </a:moveTo>
                    <a:lnTo>
                      <a:pt x="0" y="625"/>
                    </a:lnTo>
                    <a:cubicBezTo>
                      <a:pt x="0" y="625"/>
                      <a:pt x="1010" y="4438"/>
                      <a:pt x="1812" y="4438"/>
                    </a:cubicBezTo>
                    <a:cubicBezTo>
                      <a:pt x="1842" y="4438"/>
                      <a:pt x="1870" y="4432"/>
                      <a:pt x="1899" y="4422"/>
                    </a:cubicBezTo>
                    <a:cubicBezTo>
                      <a:pt x="2740" y="4124"/>
                      <a:pt x="1899" y="2008"/>
                      <a:pt x="2035" y="1710"/>
                    </a:cubicBezTo>
                    <a:cubicBezTo>
                      <a:pt x="2170" y="1411"/>
                      <a:pt x="2008" y="760"/>
                      <a:pt x="1384" y="1"/>
                    </a:cubicBezTo>
                    <a:close/>
                  </a:path>
                </a:pathLst>
              </a:custGeom>
              <a:solidFill>
                <a:srgbClr val="242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56"/>
              <p:cNvGrpSpPr/>
              <p:nvPr/>
            </p:nvGrpSpPr>
            <p:grpSpPr>
              <a:xfrm>
                <a:off x="883125" y="2493450"/>
                <a:ext cx="185425" cy="257075"/>
                <a:chOff x="883125" y="2493450"/>
                <a:chExt cx="185425" cy="257075"/>
              </a:xfrm>
            </p:grpSpPr>
            <p:sp>
              <p:nvSpPr>
                <p:cNvPr id="1729" name="Google Shape;1729;p56"/>
                <p:cNvSpPr/>
                <p:nvPr/>
              </p:nvSpPr>
              <p:spPr>
                <a:xfrm>
                  <a:off x="890200" y="2493450"/>
                  <a:ext cx="178350" cy="257075"/>
                </a:xfrm>
                <a:custGeom>
                  <a:avLst/>
                  <a:gdLst/>
                  <a:ahLst/>
                  <a:cxnLst/>
                  <a:rect l="l" t="t" r="r" b="b"/>
                  <a:pathLst>
                    <a:path w="7134" h="10283" extrusionOk="0">
                      <a:moveTo>
                        <a:pt x="3846" y="0"/>
                      </a:moveTo>
                      <a:cubicBezTo>
                        <a:pt x="3550" y="0"/>
                        <a:pt x="3219" y="41"/>
                        <a:pt x="2848" y="129"/>
                      </a:cubicBezTo>
                      <a:cubicBezTo>
                        <a:pt x="1167" y="536"/>
                        <a:pt x="0" y="1946"/>
                        <a:pt x="1113" y="4875"/>
                      </a:cubicBezTo>
                      <a:cubicBezTo>
                        <a:pt x="1329" y="5364"/>
                        <a:pt x="1519" y="5770"/>
                        <a:pt x="1736" y="6123"/>
                      </a:cubicBezTo>
                      <a:lnTo>
                        <a:pt x="1872" y="9676"/>
                      </a:lnTo>
                      <a:cubicBezTo>
                        <a:pt x="1911" y="9715"/>
                        <a:pt x="2687" y="10283"/>
                        <a:pt x="3922" y="10283"/>
                      </a:cubicBezTo>
                      <a:cubicBezTo>
                        <a:pt x="4411" y="10283"/>
                        <a:pt x="4972" y="10194"/>
                        <a:pt x="5588" y="9947"/>
                      </a:cubicBezTo>
                      <a:cubicBezTo>
                        <a:pt x="5588" y="9134"/>
                        <a:pt x="5642" y="8293"/>
                        <a:pt x="5642" y="7479"/>
                      </a:cubicBezTo>
                      <a:cubicBezTo>
                        <a:pt x="6646" y="6964"/>
                        <a:pt x="7134" y="6015"/>
                        <a:pt x="6727" y="3953"/>
                      </a:cubicBezTo>
                      <a:cubicBezTo>
                        <a:pt x="6278" y="1874"/>
                        <a:pt x="5850" y="0"/>
                        <a:pt x="3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883125" y="2598225"/>
                  <a:ext cx="57950" cy="52100"/>
                </a:xfrm>
                <a:custGeom>
                  <a:avLst/>
                  <a:gdLst/>
                  <a:ahLst/>
                  <a:cxnLst/>
                  <a:rect l="l" t="t" r="r" b="b"/>
                  <a:pathLst>
                    <a:path w="2318" h="2084" extrusionOk="0">
                      <a:moveTo>
                        <a:pt x="875" y="0"/>
                      </a:moveTo>
                      <a:cubicBezTo>
                        <a:pt x="0" y="0"/>
                        <a:pt x="930" y="2083"/>
                        <a:pt x="1871" y="2083"/>
                      </a:cubicBezTo>
                      <a:cubicBezTo>
                        <a:pt x="2022" y="2083"/>
                        <a:pt x="2174" y="2029"/>
                        <a:pt x="2318" y="1905"/>
                      </a:cubicBezTo>
                      <a:lnTo>
                        <a:pt x="1477" y="196"/>
                      </a:lnTo>
                      <a:cubicBezTo>
                        <a:pt x="1220" y="59"/>
                        <a:pt x="1022" y="0"/>
                        <a:pt x="8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56"/>
              <p:cNvSpPr/>
              <p:nvPr/>
            </p:nvSpPr>
            <p:spPr>
              <a:xfrm>
                <a:off x="842725" y="2431100"/>
                <a:ext cx="215675" cy="199250"/>
              </a:xfrm>
              <a:custGeom>
                <a:avLst/>
                <a:gdLst/>
                <a:ahLst/>
                <a:cxnLst/>
                <a:rect l="l" t="t" r="r" b="b"/>
                <a:pathLst>
                  <a:path w="8627" h="7970" extrusionOk="0">
                    <a:moveTo>
                      <a:pt x="6397" y="0"/>
                    </a:moveTo>
                    <a:cubicBezTo>
                      <a:pt x="5743" y="0"/>
                      <a:pt x="5118" y="972"/>
                      <a:pt x="4024" y="972"/>
                    </a:cubicBezTo>
                    <a:cubicBezTo>
                      <a:pt x="3876" y="972"/>
                      <a:pt x="3720" y="954"/>
                      <a:pt x="3554" y="914"/>
                    </a:cubicBezTo>
                    <a:cubicBezTo>
                      <a:pt x="3416" y="880"/>
                      <a:pt x="3293" y="865"/>
                      <a:pt x="3183" y="865"/>
                    </a:cubicBezTo>
                    <a:cubicBezTo>
                      <a:pt x="1954" y="865"/>
                      <a:pt x="2342" y="2805"/>
                      <a:pt x="1221" y="3328"/>
                    </a:cubicBezTo>
                    <a:cubicBezTo>
                      <a:pt x="1" y="3897"/>
                      <a:pt x="1710" y="4793"/>
                      <a:pt x="1574" y="5661"/>
                    </a:cubicBezTo>
                    <a:cubicBezTo>
                      <a:pt x="1438" y="6556"/>
                      <a:pt x="2198" y="6610"/>
                      <a:pt x="2550" y="6637"/>
                    </a:cubicBezTo>
                    <a:cubicBezTo>
                      <a:pt x="2866" y="6690"/>
                      <a:pt x="3617" y="7970"/>
                      <a:pt x="3909" y="7970"/>
                    </a:cubicBezTo>
                    <a:cubicBezTo>
                      <a:pt x="3917" y="7970"/>
                      <a:pt x="3926" y="7968"/>
                      <a:pt x="3934" y="7966"/>
                    </a:cubicBezTo>
                    <a:cubicBezTo>
                      <a:pt x="4205" y="7885"/>
                      <a:pt x="3554" y="6420"/>
                      <a:pt x="3934" y="6067"/>
                    </a:cubicBezTo>
                    <a:cubicBezTo>
                      <a:pt x="4313" y="5742"/>
                      <a:pt x="4178" y="5091"/>
                      <a:pt x="3744" y="4440"/>
                    </a:cubicBezTo>
                    <a:lnTo>
                      <a:pt x="3744" y="4440"/>
                    </a:lnTo>
                    <a:cubicBezTo>
                      <a:pt x="3859" y="4489"/>
                      <a:pt x="3966" y="4511"/>
                      <a:pt x="4067" y="4511"/>
                    </a:cubicBezTo>
                    <a:cubicBezTo>
                      <a:pt x="4730" y="4511"/>
                      <a:pt x="5135" y="3593"/>
                      <a:pt x="5841" y="3593"/>
                    </a:cubicBezTo>
                    <a:cubicBezTo>
                      <a:pt x="5916" y="3593"/>
                      <a:pt x="5994" y="3603"/>
                      <a:pt x="6076" y="3626"/>
                    </a:cubicBezTo>
                    <a:cubicBezTo>
                      <a:pt x="6289" y="3685"/>
                      <a:pt x="6504" y="3716"/>
                      <a:pt x="6713" y="3716"/>
                    </a:cubicBezTo>
                    <a:cubicBezTo>
                      <a:pt x="7466" y="3716"/>
                      <a:pt x="8143" y="3318"/>
                      <a:pt x="8355" y="2406"/>
                    </a:cubicBezTo>
                    <a:cubicBezTo>
                      <a:pt x="8626" y="1266"/>
                      <a:pt x="7812" y="914"/>
                      <a:pt x="6863" y="182"/>
                    </a:cubicBezTo>
                    <a:cubicBezTo>
                      <a:pt x="6702" y="53"/>
                      <a:pt x="6549" y="0"/>
                      <a:pt x="6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57"/>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STUDENT PROGRESS</a:t>
            </a:r>
            <a:endParaRPr/>
          </a:p>
        </p:txBody>
      </p:sp>
      <p:cxnSp>
        <p:nvCxnSpPr>
          <p:cNvPr id="1737" name="Google Shape;1737;p57"/>
          <p:cNvCxnSpPr/>
          <p:nvPr/>
        </p:nvCxnSpPr>
        <p:spPr>
          <a:xfrm>
            <a:off x="1586675" y="2020101"/>
            <a:ext cx="0" cy="119400"/>
          </a:xfrm>
          <a:prstGeom prst="straightConnector1">
            <a:avLst/>
          </a:prstGeom>
          <a:noFill/>
          <a:ln w="9525" cap="flat" cmpd="sng">
            <a:solidFill>
              <a:srgbClr val="BAC8D3"/>
            </a:solidFill>
            <a:prstDash val="solid"/>
            <a:round/>
            <a:headEnd type="diamond" w="med" len="med"/>
            <a:tailEnd type="none" w="med" len="med"/>
          </a:ln>
        </p:spPr>
      </p:cxnSp>
      <p:sp>
        <p:nvSpPr>
          <p:cNvPr id="1738" name="Google Shape;1738;p57"/>
          <p:cNvSpPr/>
          <p:nvPr/>
        </p:nvSpPr>
        <p:spPr>
          <a:xfrm>
            <a:off x="1158725" y="1651851"/>
            <a:ext cx="855900" cy="85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7"/>
          <p:cNvGrpSpPr/>
          <p:nvPr/>
        </p:nvGrpSpPr>
        <p:grpSpPr>
          <a:xfrm>
            <a:off x="1427294" y="1918053"/>
            <a:ext cx="318761" cy="323495"/>
            <a:chOff x="5178725" y="1286750"/>
            <a:chExt cx="429250" cy="435625"/>
          </a:xfrm>
        </p:grpSpPr>
        <p:sp>
          <p:nvSpPr>
            <p:cNvPr id="1740" name="Google Shape;1740;p57"/>
            <p:cNvSpPr/>
            <p:nvPr/>
          </p:nvSpPr>
          <p:spPr>
            <a:xfrm>
              <a:off x="5500825" y="1286750"/>
              <a:ext cx="107150" cy="183900"/>
            </a:xfrm>
            <a:custGeom>
              <a:avLst/>
              <a:gdLst/>
              <a:ahLst/>
              <a:cxnLst/>
              <a:rect l="l" t="t" r="r" b="b"/>
              <a:pathLst>
                <a:path w="4286" h="7356" extrusionOk="0">
                  <a:moveTo>
                    <a:pt x="2139" y="1"/>
                  </a:moveTo>
                  <a:cubicBezTo>
                    <a:pt x="2105" y="1"/>
                    <a:pt x="2070" y="4"/>
                    <a:pt x="2035" y="11"/>
                  </a:cubicBezTo>
                  <a:lnTo>
                    <a:pt x="407" y="472"/>
                  </a:lnTo>
                  <a:cubicBezTo>
                    <a:pt x="272" y="500"/>
                    <a:pt x="190" y="608"/>
                    <a:pt x="109" y="689"/>
                  </a:cubicBezTo>
                  <a:cubicBezTo>
                    <a:pt x="55" y="798"/>
                    <a:pt x="0" y="961"/>
                    <a:pt x="82" y="1069"/>
                  </a:cubicBezTo>
                  <a:lnTo>
                    <a:pt x="1682" y="6982"/>
                  </a:lnTo>
                  <a:cubicBezTo>
                    <a:pt x="1727" y="7206"/>
                    <a:pt x="1919" y="7356"/>
                    <a:pt x="2137" y="7356"/>
                  </a:cubicBezTo>
                  <a:cubicBezTo>
                    <a:pt x="2184" y="7356"/>
                    <a:pt x="2231" y="7349"/>
                    <a:pt x="2279" y="7335"/>
                  </a:cubicBezTo>
                  <a:lnTo>
                    <a:pt x="3906" y="6901"/>
                  </a:lnTo>
                  <a:cubicBezTo>
                    <a:pt x="4042" y="6874"/>
                    <a:pt x="4150" y="6765"/>
                    <a:pt x="4205" y="6657"/>
                  </a:cubicBezTo>
                  <a:cubicBezTo>
                    <a:pt x="4259" y="6575"/>
                    <a:pt x="4286" y="6413"/>
                    <a:pt x="4259" y="6304"/>
                  </a:cubicBezTo>
                  <a:lnTo>
                    <a:pt x="2659" y="391"/>
                  </a:lnTo>
                  <a:cubicBezTo>
                    <a:pt x="2588" y="155"/>
                    <a:pt x="2373" y="1"/>
                    <a:pt x="2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5178725" y="1439600"/>
              <a:ext cx="42750" cy="66050"/>
            </a:xfrm>
            <a:custGeom>
              <a:avLst/>
              <a:gdLst/>
              <a:ahLst/>
              <a:cxnLst/>
              <a:rect l="l" t="t" r="r" b="b"/>
              <a:pathLst>
                <a:path w="1710" h="2642" extrusionOk="0">
                  <a:moveTo>
                    <a:pt x="1058" y="0"/>
                  </a:moveTo>
                  <a:lnTo>
                    <a:pt x="462" y="190"/>
                  </a:lnTo>
                  <a:cubicBezTo>
                    <a:pt x="190" y="244"/>
                    <a:pt x="1" y="516"/>
                    <a:pt x="82" y="787"/>
                  </a:cubicBezTo>
                  <a:lnTo>
                    <a:pt x="489" y="2251"/>
                  </a:lnTo>
                  <a:cubicBezTo>
                    <a:pt x="536" y="2488"/>
                    <a:pt x="748" y="2642"/>
                    <a:pt x="981" y="2642"/>
                  </a:cubicBezTo>
                  <a:cubicBezTo>
                    <a:pt x="1015" y="2642"/>
                    <a:pt x="1050" y="2638"/>
                    <a:pt x="1085" y="2631"/>
                  </a:cubicBezTo>
                  <a:lnTo>
                    <a:pt x="1709" y="2441"/>
                  </a:lnTo>
                  <a:lnTo>
                    <a:pt x="1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5228225" y="1408400"/>
              <a:ext cx="52250" cy="98275"/>
            </a:xfrm>
            <a:custGeom>
              <a:avLst/>
              <a:gdLst/>
              <a:ahLst/>
              <a:cxnLst/>
              <a:rect l="l" t="t" r="r" b="b"/>
              <a:pathLst>
                <a:path w="2090" h="3931" extrusionOk="0">
                  <a:moveTo>
                    <a:pt x="1086" y="0"/>
                  </a:moveTo>
                  <a:lnTo>
                    <a:pt x="706" y="109"/>
                  </a:lnTo>
                  <a:cubicBezTo>
                    <a:pt x="272" y="245"/>
                    <a:pt x="1" y="679"/>
                    <a:pt x="109" y="1167"/>
                  </a:cubicBezTo>
                  <a:lnTo>
                    <a:pt x="679" y="3282"/>
                  </a:lnTo>
                  <a:cubicBezTo>
                    <a:pt x="794" y="3675"/>
                    <a:pt x="1126" y="3930"/>
                    <a:pt x="1524" y="3930"/>
                  </a:cubicBezTo>
                  <a:cubicBezTo>
                    <a:pt x="1593" y="3930"/>
                    <a:pt x="1664" y="3922"/>
                    <a:pt x="1737" y="3906"/>
                  </a:cubicBezTo>
                  <a:lnTo>
                    <a:pt x="2089" y="3798"/>
                  </a:lnTo>
                  <a:lnTo>
                    <a:pt x="1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5361800" y="1464675"/>
              <a:ext cx="64450" cy="63775"/>
            </a:xfrm>
            <a:custGeom>
              <a:avLst/>
              <a:gdLst/>
              <a:ahLst/>
              <a:cxnLst/>
              <a:rect l="l" t="t" r="r" b="b"/>
              <a:pathLst>
                <a:path w="2578" h="2551" extrusionOk="0">
                  <a:moveTo>
                    <a:pt x="1303" y="1"/>
                  </a:moveTo>
                  <a:cubicBezTo>
                    <a:pt x="598" y="1"/>
                    <a:pt x="1" y="570"/>
                    <a:pt x="1" y="1276"/>
                  </a:cubicBezTo>
                  <a:cubicBezTo>
                    <a:pt x="1" y="1981"/>
                    <a:pt x="598" y="2550"/>
                    <a:pt x="1303" y="2550"/>
                  </a:cubicBezTo>
                  <a:cubicBezTo>
                    <a:pt x="2008" y="2550"/>
                    <a:pt x="2578" y="1981"/>
                    <a:pt x="2578" y="1276"/>
                  </a:cubicBezTo>
                  <a:cubicBezTo>
                    <a:pt x="2578" y="570"/>
                    <a:pt x="2008"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5276375" y="1323625"/>
              <a:ext cx="238700" cy="188175"/>
            </a:xfrm>
            <a:custGeom>
              <a:avLst/>
              <a:gdLst/>
              <a:ahLst/>
              <a:cxnLst/>
              <a:rect l="l" t="t" r="r" b="b"/>
              <a:pathLst>
                <a:path w="9548" h="7527" extrusionOk="0">
                  <a:moveTo>
                    <a:pt x="8056" y="1"/>
                  </a:moveTo>
                  <a:lnTo>
                    <a:pt x="977" y="1927"/>
                  </a:lnTo>
                  <a:cubicBezTo>
                    <a:pt x="380" y="2117"/>
                    <a:pt x="0" y="2713"/>
                    <a:pt x="163" y="3337"/>
                  </a:cubicBezTo>
                  <a:lnTo>
                    <a:pt x="1085" y="6673"/>
                  </a:lnTo>
                  <a:cubicBezTo>
                    <a:pt x="1221" y="7195"/>
                    <a:pt x="1679" y="7527"/>
                    <a:pt x="2175" y="7527"/>
                  </a:cubicBezTo>
                  <a:cubicBezTo>
                    <a:pt x="2272" y="7527"/>
                    <a:pt x="2371" y="7514"/>
                    <a:pt x="2469" y="7487"/>
                  </a:cubicBezTo>
                  <a:cubicBezTo>
                    <a:pt x="2414" y="7297"/>
                    <a:pt x="2414" y="7080"/>
                    <a:pt x="2414" y="6890"/>
                  </a:cubicBezTo>
                  <a:cubicBezTo>
                    <a:pt x="2414" y="5616"/>
                    <a:pt x="3418" y="4585"/>
                    <a:pt x="4720" y="4585"/>
                  </a:cubicBezTo>
                  <a:cubicBezTo>
                    <a:pt x="5778" y="4585"/>
                    <a:pt x="6673" y="5290"/>
                    <a:pt x="6917" y="6267"/>
                  </a:cubicBezTo>
                  <a:lnTo>
                    <a:pt x="9548" y="5561"/>
                  </a:lnTo>
                  <a:lnTo>
                    <a:pt x="80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5277050" y="1541300"/>
              <a:ext cx="103775" cy="179725"/>
            </a:xfrm>
            <a:custGeom>
              <a:avLst/>
              <a:gdLst/>
              <a:ahLst/>
              <a:cxnLst/>
              <a:rect l="l" t="t" r="r" b="b"/>
              <a:pathLst>
                <a:path w="4151" h="7189" extrusionOk="0">
                  <a:moveTo>
                    <a:pt x="3255" y="1"/>
                  </a:moveTo>
                  <a:lnTo>
                    <a:pt x="136" y="6483"/>
                  </a:lnTo>
                  <a:cubicBezTo>
                    <a:pt x="1" y="6727"/>
                    <a:pt x="136" y="7026"/>
                    <a:pt x="380" y="7161"/>
                  </a:cubicBezTo>
                  <a:cubicBezTo>
                    <a:pt x="462" y="7189"/>
                    <a:pt x="516" y="7189"/>
                    <a:pt x="597" y="7189"/>
                  </a:cubicBezTo>
                  <a:cubicBezTo>
                    <a:pt x="787" y="7189"/>
                    <a:pt x="950" y="7107"/>
                    <a:pt x="1058" y="6890"/>
                  </a:cubicBezTo>
                  <a:lnTo>
                    <a:pt x="4150" y="408"/>
                  </a:lnTo>
                  <a:cubicBezTo>
                    <a:pt x="3825" y="353"/>
                    <a:pt x="3499" y="218"/>
                    <a:pt x="3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5406575" y="1541300"/>
              <a:ext cx="103775" cy="181075"/>
            </a:xfrm>
            <a:custGeom>
              <a:avLst/>
              <a:gdLst/>
              <a:ahLst/>
              <a:cxnLst/>
              <a:rect l="l" t="t" r="r" b="b"/>
              <a:pathLst>
                <a:path w="4151" h="7243" extrusionOk="0">
                  <a:moveTo>
                    <a:pt x="922" y="1"/>
                  </a:moveTo>
                  <a:cubicBezTo>
                    <a:pt x="651" y="218"/>
                    <a:pt x="353" y="380"/>
                    <a:pt x="0" y="462"/>
                  </a:cubicBezTo>
                  <a:lnTo>
                    <a:pt x="3092" y="6917"/>
                  </a:lnTo>
                  <a:cubicBezTo>
                    <a:pt x="3201" y="7107"/>
                    <a:pt x="3364" y="7243"/>
                    <a:pt x="3581" y="7243"/>
                  </a:cubicBezTo>
                  <a:cubicBezTo>
                    <a:pt x="3635" y="7243"/>
                    <a:pt x="3716" y="7243"/>
                    <a:pt x="3770" y="7189"/>
                  </a:cubicBezTo>
                  <a:cubicBezTo>
                    <a:pt x="4014" y="7053"/>
                    <a:pt x="4150" y="6755"/>
                    <a:pt x="4014" y="6510"/>
                  </a:cubicBezTo>
                  <a:lnTo>
                    <a:pt x="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5381475" y="1551475"/>
              <a:ext cx="25125" cy="169550"/>
            </a:xfrm>
            <a:custGeom>
              <a:avLst/>
              <a:gdLst/>
              <a:ahLst/>
              <a:cxnLst/>
              <a:rect l="l" t="t" r="r" b="b"/>
              <a:pathLst>
                <a:path w="1005" h="6782" extrusionOk="0">
                  <a:moveTo>
                    <a:pt x="1" y="1"/>
                  </a:moveTo>
                  <a:lnTo>
                    <a:pt x="1" y="6293"/>
                  </a:lnTo>
                  <a:cubicBezTo>
                    <a:pt x="1" y="6565"/>
                    <a:pt x="245" y="6782"/>
                    <a:pt x="516" y="6782"/>
                  </a:cubicBezTo>
                  <a:cubicBezTo>
                    <a:pt x="787" y="6782"/>
                    <a:pt x="1004" y="6565"/>
                    <a:pt x="1004" y="6293"/>
                  </a:cubicBezTo>
                  <a:lnTo>
                    <a:pt x="1004" y="55"/>
                  </a:lnTo>
                  <a:cubicBezTo>
                    <a:pt x="841" y="82"/>
                    <a:pt x="679" y="82"/>
                    <a:pt x="516" y="82"/>
                  </a:cubicBezTo>
                  <a:cubicBezTo>
                    <a:pt x="326" y="82"/>
                    <a:pt x="163" y="5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57"/>
          <p:cNvSpPr txBox="1"/>
          <p:nvPr/>
        </p:nvSpPr>
        <p:spPr>
          <a:xfrm>
            <a:off x="713225" y="3044952"/>
            <a:ext cx="1746900" cy="505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accent4"/>
                </a:solidFill>
                <a:latin typeface="Lato"/>
                <a:ea typeface="Lato"/>
                <a:cs typeface="Lato"/>
                <a:sym typeface="Lato"/>
              </a:rPr>
              <a:t>It’s the farthest planet from the Sun</a:t>
            </a:r>
            <a:endParaRPr>
              <a:solidFill>
                <a:schemeClr val="accent4"/>
              </a:solidFill>
              <a:latin typeface="Lato"/>
              <a:ea typeface="Lato"/>
              <a:cs typeface="Lato"/>
              <a:sym typeface="Lato"/>
            </a:endParaRPr>
          </a:p>
        </p:txBody>
      </p:sp>
      <p:sp>
        <p:nvSpPr>
          <p:cNvPr id="1749" name="Google Shape;1749;p57"/>
          <p:cNvSpPr txBox="1"/>
          <p:nvPr/>
        </p:nvSpPr>
        <p:spPr>
          <a:xfrm>
            <a:off x="713225" y="2651760"/>
            <a:ext cx="1746900" cy="274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1st Astrology</a:t>
            </a:r>
            <a:endParaRPr sz="1800">
              <a:solidFill>
                <a:srgbClr val="000000"/>
              </a:solidFill>
              <a:latin typeface="Josefin Sans SemiBold"/>
              <a:ea typeface="Josefin Sans SemiBold"/>
              <a:cs typeface="Josefin Sans SemiBold"/>
              <a:sym typeface="Josefin Sans SemiBold"/>
            </a:endParaRPr>
          </a:p>
        </p:txBody>
      </p:sp>
      <p:grpSp>
        <p:nvGrpSpPr>
          <p:cNvPr id="1750" name="Google Shape;1750;p57"/>
          <p:cNvGrpSpPr/>
          <p:nvPr/>
        </p:nvGrpSpPr>
        <p:grpSpPr>
          <a:xfrm>
            <a:off x="3702286" y="3628203"/>
            <a:ext cx="1647332" cy="2527360"/>
            <a:chOff x="5097028" y="2431696"/>
            <a:chExt cx="2118483" cy="3250206"/>
          </a:xfrm>
        </p:grpSpPr>
        <p:sp>
          <p:nvSpPr>
            <p:cNvPr id="1751" name="Google Shape;1751;p57"/>
            <p:cNvSpPr/>
            <p:nvPr/>
          </p:nvSpPr>
          <p:spPr>
            <a:xfrm>
              <a:off x="5968464" y="3500276"/>
              <a:ext cx="559956" cy="714633"/>
            </a:xfrm>
            <a:custGeom>
              <a:avLst/>
              <a:gdLst/>
              <a:ahLst/>
              <a:cxnLst/>
              <a:rect l="l" t="t" r="r" b="b"/>
              <a:pathLst>
                <a:path w="18948" h="24182" extrusionOk="0">
                  <a:moveTo>
                    <a:pt x="14711" y="1"/>
                  </a:moveTo>
                  <a:cubicBezTo>
                    <a:pt x="13544" y="1"/>
                    <a:pt x="12443" y="301"/>
                    <a:pt x="11275" y="468"/>
                  </a:cubicBezTo>
                  <a:cubicBezTo>
                    <a:pt x="9808" y="634"/>
                    <a:pt x="8340" y="634"/>
                    <a:pt x="6872" y="868"/>
                  </a:cubicBezTo>
                  <a:cubicBezTo>
                    <a:pt x="5838" y="1035"/>
                    <a:pt x="4671" y="1335"/>
                    <a:pt x="4003" y="2169"/>
                  </a:cubicBezTo>
                  <a:cubicBezTo>
                    <a:pt x="3436" y="2936"/>
                    <a:pt x="3336" y="3903"/>
                    <a:pt x="3303" y="4871"/>
                  </a:cubicBezTo>
                  <a:cubicBezTo>
                    <a:pt x="3203" y="6772"/>
                    <a:pt x="3103" y="8674"/>
                    <a:pt x="3003" y="10542"/>
                  </a:cubicBezTo>
                  <a:cubicBezTo>
                    <a:pt x="2969" y="11209"/>
                    <a:pt x="2936" y="11842"/>
                    <a:pt x="2869" y="12510"/>
                  </a:cubicBezTo>
                  <a:cubicBezTo>
                    <a:pt x="2703" y="12476"/>
                    <a:pt x="2536" y="12443"/>
                    <a:pt x="2436" y="12343"/>
                  </a:cubicBezTo>
                  <a:cubicBezTo>
                    <a:pt x="2309" y="12317"/>
                    <a:pt x="2182" y="12254"/>
                    <a:pt x="2056" y="12254"/>
                  </a:cubicBezTo>
                  <a:cubicBezTo>
                    <a:pt x="2016" y="12254"/>
                    <a:pt x="1975" y="12260"/>
                    <a:pt x="1935" y="12276"/>
                  </a:cubicBezTo>
                  <a:cubicBezTo>
                    <a:pt x="1702" y="12309"/>
                    <a:pt x="1535" y="12476"/>
                    <a:pt x="1368" y="12643"/>
                  </a:cubicBezTo>
                  <a:cubicBezTo>
                    <a:pt x="601" y="13544"/>
                    <a:pt x="201" y="14811"/>
                    <a:pt x="101" y="16012"/>
                  </a:cubicBezTo>
                  <a:cubicBezTo>
                    <a:pt x="1" y="16613"/>
                    <a:pt x="1" y="17213"/>
                    <a:pt x="267" y="17713"/>
                  </a:cubicBezTo>
                  <a:cubicBezTo>
                    <a:pt x="501" y="18214"/>
                    <a:pt x="935" y="18547"/>
                    <a:pt x="1435" y="18714"/>
                  </a:cubicBezTo>
                  <a:cubicBezTo>
                    <a:pt x="1668" y="18814"/>
                    <a:pt x="1935" y="18881"/>
                    <a:pt x="2169" y="18881"/>
                  </a:cubicBezTo>
                  <a:cubicBezTo>
                    <a:pt x="2336" y="20549"/>
                    <a:pt x="3370" y="22050"/>
                    <a:pt x="4804" y="22984"/>
                  </a:cubicBezTo>
                  <a:cubicBezTo>
                    <a:pt x="6084" y="23837"/>
                    <a:pt x="7631" y="24181"/>
                    <a:pt x="9176" y="24181"/>
                  </a:cubicBezTo>
                  <a:cubicBezTo>
                    <a:pt x="9443" y="24181"/>
                    <a:pt x="9709" y="24171"/>
                    <a:pt x="9974" y="24151"/>
                  </a:cubicBezTo>
                  <a:cubicBezTo>
                    <a:pt x="12776" y="23951"/>
                    <a:pt x="15612" y="22483"/>
                    <a:pt x="16713" y="19948"/>
                  </a:cubicBezTo>
                  <a:cubicBezTo>
                    <a:pt x="17213" y="18847"/>
                    <a:pt x="17346" y="17613"/>
                    <a:pt x="17480" y="16446"/>
                  </a:cubicBezTo>
                  <a:cubicBezTo>
                    <a:pt x="17546" y="15845"/>
                    <a:pt x="17613" y="15212"/>
                    <a:pt x="17680" y="14644"/>
                  </a:cubicBezTo>
                  <a:cubicBezTo>
                    <a:pt x="18114" y="11009"/>
                    <a:pt x="18514" y="7339"/>
                    <a:pt x="18881" y="3703"/>
                  </a:cubicBezTo>
                  <a:cubicBezTo>
                    <a:pt x="18881" y="3203"/>
                    <a:pt x="18947" y="2769"/>
                    <a:pt x="18847" y="2302"/>
                  </a:cubicBezTo>
                  <a:cubicBezTo>
                    <a:pt x="18681" y="1468"/>
                    <a:pt x="17980" y="801"/>
                    <a:pt x="17213" y="434"/>
                  </a:cubicBezTo>
                  <a:cubicBezTo>
                    <a:pt x="16446" y="101"/>
                    <a:pt x="15545" y="1"/>
                    <a:pt x="147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6079847" y="3056815"/>
              <a:ext cx="234645" cy="216618"/>
            </a:xfrm>
            <a:custGeom>
              <a:avLst/>
              <a:gdLst/>
              <a:ahLst/>
              <a:cxnLst/>
              <a:rect l="l" t="t" r="r" b="b"/>
              <a:pathLst>
                <a:path w="7940" h="7330" extrusionOk="0">
                  <a:moveTo>
                    <a:pt x="3961" y="1"/>
                  </a:moveTo>
                  <a:cubicBezTo>
                    <a:pt x="2223" y="1"/>
                    <a:pt x="693" y="1224"/>
                    <a:pt x="368" y="2998"/>
                  </a:cubicBezTo>
                  <a:cubicBezTo>
                    <a:pt x="1" y="4966"/>
                    <a:pt x="1302" y="6901"/>
                    <a:pt x="3303" y="7268"/>
                  </a:cubicBezTo>
                  <a:cubicBezTo>
                    <a:pt x="3531" y="7309"/>
                    <a:pt x="3757" y="7330"/>
                    <a:pt x="3980" y="7330"/>
                  </a:cubicBezTo>
                  <a:cubicBezTo>
                    <a:pt x="5717" y="7330"/>
                    <a:pt x="7248" y="6106"/>
                    <a:pt x="7573" y="4332"/>
                  </a:cubicBezTo>
                  <a:cubicBezTo>
                    <a:pt x="7940" y="2331"/>
                    <a:pt x="6639" y="430"/>
                    <a:pt x="4638" y="63"/>
                  </a:cubicBezTo>
                  <a:cubicBezTo>
                    <a:pt x="4410" y="21"/>
                    <a:pt x="4184" y="1"/>
                    <a:pt x="396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6833991" y="2461278"/>
              <a:ext cx="381520" cy="389410"/>
            </a:xfrm>
            <a:custGeom>
              <a:avLst/>
              <a:gdLst/>
              <a:ahLst/>
              <a:cxnLst/>
              <a:rect l="l" t="t" r="r" b="b"/>
              <a:pathLst>
                <a:path w="12910" h="13177" extrusionOk="0">
                  <a:moveTo>
                    <a:pt x="5738" y="0"/>
                  </a:moveTo>
                  <a:lnTo>
                    <a:pt x="0" y="3903"/>
                  </a:lnTo>
                  <a:lnTo>
                    <a:pt x="7105" y="13176"/>
                  </a:lnTo>
                  <a:lnTo>
                    <a:pt x="12909" y="9173"/>
                  </a:lnTo>
                  <a:lnTo>
                    <a:pt x="5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5097028" y="3353401"/>
              <a:ext cx="402239" cy="264052"/>
            </a:xfrm>
            <a:custGeom>
              <a:avLst/>
              <a:gdLst/>
              <a:ahLst/>
              <a:cxnLst/>
              <a:rect l="l" t="t" r="r" b="b"/>
              <a:pathLst>
                <a:path w="13611" h="8935" extrusionOk="0">
                  <a:moveTo>
                    <a:pt x="1602" y="0"/>
                  </a:moveTo>
                  <a:cubicBezTo>
                    <a:pt x="1369" y="34"/>
                    <a:pt x="1102" y="267"/>
                    <a:pt x="1168" y="467"/>
                  </a:cubicBezTo>
                  <a:cubicBezTo>
                    <a:pt x="1268" y="668"/>
                    <a:pt x="1435" y="801"/>
                    <a:pt x="1602" y="968"/>
                  </a:cubicBezTo>
                  <a:lnTo>
                    <a:pt x="3103" y="2102"/>
                  </a:lnTo>
                  <a:cubicBezTo>
                    <a:pt x="2303" y="1768"/>
                    <a:pt x="1435" y="1468"/>
                    <a:pt x="635" y="1135"/>
                  </a:cubicBezTo>
                  <a:cubicBezTo>
                    <a:pt x="543" y="1112"/>
                    <a:pt x="451" y="1073"/>
                    <a:pt x="369" y="1073"/>
                  </a:cubicBezTo>
                  <a:cubicBezTo>
                    <a:pt x="333" y="1073"/>
                    <a:pt x="299" y="1080"/>
                    <a:pt x="268" y="1101"/>
                  </a:cubicBezTo>
                  <a:cubicBezTo>
                    <a:pt x="1" y="1168"/>
                    <a:pt x="1" y="1602"/>
                    <a:pt x="168" y="1802"/>
                  </a:cubicBezTo>
                  <a:cubicBezTo>
                    <a:pt x="435" y="2169"/>
                    <a:pt x="868" y="2369"/>
                    <a:pt x="1302" y="2536"/>
                  </a:cubicBezTo>
                  <a:cubicBezTo>
                    <a:pt x="1836" y="2769"/>
                    <a:pt x="2369" y="3003"/>
                    <a:pt x="2870" y="3203"/>
                  </a:cubicBezTo>
                  <a:cubicBezTo>
                    <a:pt x="2202" y="3136"/>
                    <a:pt x="1535" y="3136"/>
                    <a:pt x="868" y="3036"/>
                  </a:cubicBezTo>
                  <a:cubicBezTo>
                    <a:pt x="835" y="3036"/>
                    <a:pt x="794" y="3032"/>
                    <a:pt x="750" y="3032"/>
                  </a:cubicBezTo>
                  <a:cubicBezTo>
                    <a:pt x="661" y="3032"/>
                    <a:pt x="557" y="3047"/>
                    <a:pt x="468" y="3136"/>
                  </a:cubicBezTo>
                  <a:cubicBezTo>
                    <a:pt x="334" y="3269"/>
                    <a:pt x="334" y="3503"/>
                    <a:pt x="468" y="3636"/>
                  </a:cubicBezTo>
                  <a:cubicBezTo>
                    <a:pt x="601" y="3770"/>
                    <a:pt x="768" y="3836"/>
                    <a:pt x="968" y="3870"/>
                  </a:cubicBezTo>
                  <a:cubicBezTo>
                    <a:pt x="1802" y="4137"/>
                    <a:pt x="2669" y="4270"/>
                    <a:pt x="3537" y="4303"/>
                  </a:cubicBezTo>
                  <a:cubicBezTo>
                    <a:pt x="2936" y="4337"/>
                    <a:pt x="2303" y="4470"/>
                    <a:pt x="1669" y="4504"/>
                  </a:cubicBezTo>
                  <a:cubicBezTo>
                    <a:pt x="1435" y="4504"/>
                    <a:pt x="1135" y="4604"/>
                    <a:pt x="1102" y="4804"/>
                  </a:cubicBezTo>
                  <a:cubicBezTo>
                    <a:pt x="1035" y="4971"/>
                    <a:pt x="1168" y="5104"/>
                    <a:pt x="1302" y="5171"/>
                  </a:cubicBezTo>
                  <a:cubicBezTo>
                    <a:pt x="1435" y="5271"/>
                    <a:pt x="1602" y="5271"/>
                    <a:pt x="1769" y="5304"/>
                  </a:cubicBezTo>
                  <a:cubicBezTo>
                    <a:pt x="2287" y="5362"/>
                    <a:pt x="2806" y="5444"/>
                    <a:pt x="3345" y="5444"/>
                  </a:cubicBezTo>
                  <a:cubicBezTo>
                    <a:pt x="3431" y="5444"/>
                    <a:pt x="3517" y="5442"/>
                    <a:pt x="3603" y="5438"/>
                  </a:cubicBezTo>
                  <a:cubicBezTo>
                    <a:pt x="4271" y="5805"/>
                    <a:pt x="5038" y="6372"/>
                    <a:pt x="5805" y="6538"/>
                  </a:cubicBezTo>
                  <a:cubicBezTo>
                    <a:pt x="6139" y="6638"/>
                    <a:pt x="6472" y="6638"/>
                    <a:pt x="6806" y="6705"/>
                  </a:cubicBezTo>
                  <a:cubicBezTo>
                    <a:pt x="7540" y="6872"/>
                    <a:pt x="8207" y="7206"/>
                    <a:pt x="8941" y="7539"/>
                  </a:cubicBezTo>
                  <a:cubicBezTo>
                    <a:pt x="9541" y="7873"/>
                    <a:pt x="10208" y="8173"/>
                    <a:pt x="10842" y="8506"/>
                  </a:cubicBezTo>
                  <a:cubicBezTo>
                    <a:pt x="11277" y="8713"/>
                    <a:pt x="11760" y="8935"/>
                    <a:pt x="12214" y="8935"/>
                  </a:cubicBezTo>
                  <a:cubicBezTo>
                    <a:pt x="12421" y="8935"/>
                    <a:pt x="12622" y="8888"/>
                    <a:pt x="12810" y="8773"/>
                  </a:cubicBezTo>
                  <a:cubicBezTo>
                    <a:pt x="13044" y="8607"/>
                    <a:pt x="13210" y="8306"/>
                    <a:pt x="13344" y="8006"/>
                  </a:cubicBezTo>
                  <a:cubicBezTo>
                    <a:pt x="13611" y="7272"/>
                    <a:pt x="13511" y="6338"/>
                    <a:pt x="13110" y="5638"/>
                  </a:cubicBezTo>
                  <a:cubicBezTo>
                    <a:pt x="12110" y="5304"/>
                    <a:pt x="11075" y="5004"/>
                    <a:pt x="10075" y="4670"/>
                  </a:cubicBezTo>
                  <a:cubicBezTo>
                    <a:pt x="9441" y="4470"/>
                    <a:pt x="8807" y="4270"/>
                    <a:pt x="8307" y="3870"/>
                  </a:cubicBezTo>
                  <a:cubicBezTo>
                    <a:pt x="7473" y="3269"/>
                    <a:pt x="7073" y="2202"/>
                    <a:pt x="6739" y="1201"/>
                  </a:cubicBezTo>
                  <a:cubicBezTo>
                    <a:pt x="6633" y="910"/>
                    <a:pt x="6380" y="598"/>
                    <a:pt x="6131" y="598"/>
                  </a:cubicBezTo>
                  <a:cubicBezTo>
                    <a:pt x="6065" y="598"/>
                    <a:pt x="6001" y="619"/>
                    <a:pt x="5938" y="668"/>
                  </a:cubicBezTo>
                  <a:cubicBezTo>
                    <a:pt x="5805" y="801"/>
                    <a:pt x="5805" y="1001"/>
                    <a:pt x="5805" y="1201"/>
                  </a:cubicBezTo>
                  <a:cubicBezTo>
                    <a:pt x="5838" y="1635"/>
                    <a:pt x="5938" y="2102"/>
                    <a:pt x="6005" y="2502"/>
                  </a:cubicBezTo>
                  <a:cubicBezTo>
                    <a:pt x="4304" y="2335"/>
                    <a:pt x="3203" y="501"/>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6831035" y="2445497"/>
              <a:ext cx="382495" cy="389410"/>
            </a:xfrm>
            <a:custGeom>
              <a:avLst/>
              <a:gdLst/>
              <a:ahLst/>
              <a:cxnLst/>
              <a:rect l="l" t="t" r="r" b="b"/>
              <a:pathLst>
                <a:path w="12943" h="13177" extrusionOk="0">
                  <a:moveTo>
                    <a:pt x="5771" y="0"/>
                  </a:moveTo>
                  <a:lnTo>
                    <a:pt x="0" y="3870"/>
                  </a:lnTo>
                  <a:lnTo>
                    <a:pt x="7139" y="13177"/>
                  </a:lnTo>
                  <a:lnTo>
                    <a:pt x="12943" y="9174"/>
                  </a:lnTo>
                  <a:lnTo>
                    <a:pt x="57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6830031" y="2548014"/>
              <a:ext cx="228734" cy="302674"/>
            </a:xfrm>
            <a:custGeom>
              <a:avLst/>
              <a:gdLst/>
              <a:ahLst/>
              <a:cxnLst/>
              <a:rect l="l" t="t" r="r" b="b"/>
              <a:pathLst>
                <a:path w="7740" h="10242" extrusionOk="0">
                  <a:moveTo>
                    <a:pt x="1" y="1"/>
                  </a:moveTo>
                  <a:lnTo>
                    <a:pt x="134" y="968"/>
                  </a:lnTo>
                  <a:lnTo>
                    <a:pt x="7239" y="10241"/>
                  </a:lnTo>
                  <a:lnTo>
                    <a:pt x="7740" y="7639"/>
                  </a:lnTo>
                  <a:lnTo>
                    <a:pt x="6839" y="3770"/>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6830031" y="2431696"/>
              <a:ext cx="381523" cy="389413"/>
            </a:xfrm>
            <a:custGeom>
              <a:avLst/>
              <a:gdLst/>
              <a:ahLst/>
              <a:cxnLst/>
              <a:rect l="l" t="t" r="r" b="b"/>
              <a:pathLst>
                <a:path w="12910" h="13177" extrusionOk="0">
                  <a:moveTo>
                    <a:pt x="5738" y="0"/>
                  </a:moveTo>
                  <a:lnTo>
                    <a:pt x="1" y="3937"/>
                  </a:lnTo>
                  <a:lnTo>
                    <a:pt x="7139" y="13177"/>
                  </a:lnTo>
                  <a:lnTo>
                    <a:pt x="12910" y="9174"/>
                  </a:lnTo>
                  <a:lnTo>
                    <a:pt x="5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6813275" y="2673640"/>
              <a:ext cx="228734" cy="455223"/>
            </a:xfrm>
            <a:custGeom>
              <a:avLst/>
              <a:gdLst/>
              <a:ahLst/>
              <a:cxnLst/>
              <a:rect l="l" t="t" r="r" b="b"/>
              <a:pathLst>
                <a:path w="7740" h="15404" extrusionOk="0">
                  <a:moveTo>
                    <a:pt x="7014" y="1"/>
                  </a:moveTo>
                  <a:cubicBezTo>
                    <a:pt x="6815" y="1"/>
                    <a:pt x="6611" y="91"/>
                    <a:pt x="6472" y="286"/>
                  </a:cubicBezTo>
                  <a:cubicBezTo>
                    <a:pt x="6238" y="586"/>
                    <a:pt x="6005" y="920"/>
                    <a:pt x="5838" y="1253"/>
                  </a:cubicBezTo>
                  <a:cubicBezTo>
                    <a:pt x="5738" y="1454"/>
                    <a:pt x="5638" y="1620"/>
                    <a:pt x="5471" y="1787"/>
                  </a:cubicBezTo>
                  <a:cubicBezTo>
                    <a:pt x="5349" y="1885"/>
                    <a:pt x="5191" y="1947"/>
                    <a:pt x="5024" y="1947"/>
                  </a:cubicBezTo>
                  <a:cubicBezTo>
                    <a:pt x="4963" y="1947"/>
                    <a:pt x="4900" y="1939"/>
                    <a:pt x="4837" y="1921"/>
                  </a:cubicBezTo>
                  <a:cubicBezTo>
                    <a:pt x="4637" y="1821"/>
                    <a:pt x="4637" y="1487"/>
                    <a:pt x="4637" y="1487"/>
                  </a:cubicBezTo>
                  <a:lnTo>
                    <a:pt x="4137" y="1087"/>
                  </a:lnTo>
                  <a:cubicBezTo>
                    <a:pt x="4137" y="1087"/>
                    <a:pt x="3603" y="2321"/>
                    <a:pt x="3503" y="2788"/>
                  </a:cubicBezTo>
                  <a:cubicBezTo>
                    <a:pt x="3403" y="3255"/>
                    <a:pt x="3436" y="3755"/>
                    <a:pt x="3637" y="4156"/>
                  </a:cubicBezTo>
                  <a:cubicBezTo>
                    <a:pt x="3737" y="4322"/>
                    <a:pt x="3837" y="4489"/>
                    <a:pt x="3937" y="4656"/>
                  </a:cubicBezTo>
                  <a:cubicBezTo>
                    <a:pt x="4104" y="4956"/>
                    <a:pt x="4404" y="5457"/>
                    <a:pt x="4170" y="5757"/>
                  </a:cubicBezTo>
                  <a:cubicBezTo>
                    <a:pt x="2736" y="8158"/>
                    <a:pt x="1302" y="10594"/>
                    <a:pt x="1" y="13095"/>
                  </a:cubicBezTo>
                  <a:cubicBezTo>
                    <a:pt x="301" y="13963"/>
                    <a:pt x="801" y="14763"/>
                    <a:pt x="1669" y="15264"/>
                  </a:cubicBezTo>
                  <a:cubicBezTo>
                    <a:pt x="1813" y="15321"/>
                    <a:pt x="2006" y="15404"/>
                    <a:pt x="2185" y="15404"/>
                  </a:cubicBezTo>
                  <a:cubicBezTo>
                    <a:pt x="2214" y="15404"/>
                    <a:pt x="2242" y="15402"/>
                    <a:pt x="2269" y="15397"/>
                  </a:cubicBezTo>
                  <a:cubicBezTo>
                    <a:pt x="2469" y="15330"/>
                    <a:pt x="2603" y="15130"/>
                    <a:pt x="2736" y="14963"/>
                  </a:cubicBezTo>
                  <a:cubicBezTo>
                    <a:pt x="4404" y="12328"/>
                    <a:pt x="5938" y="9559"/>
                    <a:pt x="7306" y="6757"/>
                  </a:cubicBezTo>
                  <a:cubicBezTo>
                    <a:pt x="7573" y="6257"/>
                    <a:pt x="7573" y="5657"/>
                    <a:pt x="7306" y="5156"/>
                  </a:cubicBezTo>
                  <a:cubicBezTo>
                    <a:pt x="6972" y="4489"/>
                    <a:pt x="6605" y="3889"/>
                    <a:pt x="6672" y="2988"/>
                  </a:cubicBezTo>
                  <a:cubicBezTo>
                    <a:pt x="6739" y="2655"/>
                    <a:pt x="6839" y="2388"/>
                    <a:pt x="7006" y="2087"/>
                  </a:cubicBezTo>
                  <a:lnTo>
                    <a:pt x="7406" y="1420"/>
                  </a:lnTo>
                  <a:cubicBezTo>
                    <a:pt x="7573" y="1120"/>
                    <a:pt x="7740" y="820"/>
                    <a:pt x="7639" y="486"/>
                  </a:cubicBezTo>
                  <a:cubicBezTo>
                    <a:pt x="7562" y="176"/>
                    <a:pt x="7292" y="1"/>
                    <a:pt x="70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6093648" y="3147511"/>
              <a:ext cx="234645" cy="216884"/>
            </a:xfrm>
            <a:custGeom>
              <a:avLst/>
              <a:gdLst/>
              <a:ahLst/>
              <a:cxnLst/>
              <a:rect l="l" t="t" r="r" b="b"/>
              <a:pathLst>
                <a:path w="7940" h="7339" extrusionOk="0">
                  <a:moveTo>
                    <a:pt x="3961" y="1"/>
                  </a:moveTo>
                  <a:cubicBezTo>
                    <a:pt x="2223" y="1"/>
                    <a:pt x="693" y="1224"/>
                    <a:pt x="368" y="2998"/>
                  </a:cubicBezTo>
                  <a:cubicBezTo>
                    <a:pt x="1" y="4999"/>
                    <a:pt x="1302" y="6901"/>
                    <a:pt x="3303" y="7268"/>
                  </a:cubicBezTo>
                  <a:cubicBezTo>
                    <a:pt x="3543" y="7316"/>
                    <a:pt x="3781" y="7339"/>
                    <a:pt x="4016" y="7339"/>
                  </a:cubicBezTo>
                  <a:cubicBezTo>
                    <a:pt x="5738" y="7339"/>
                    <a:pt x="7250" y="6094"/>
                    <a:pt x="7573" y="4332"/>
                  </a:cubicBezTo>
                  <a:cubicBezTo>
                    <a:pt x="7940" y="2364"/>
                    <a:pt x="6639" y="429"/>
                    <a:pt x="4638" y="62"/>
                  </a:cubicBezTo>
                  <a:cubicBezTo>
                    <a:pt x="4410" y="21"/>
                    <a:pt x="4184" y="1"/>
                    <a:pt x="3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5417404" y="3048097"/>
              <a:ext cx="1516178" cy="1198669"/>
            </a:xfrm>
            <a:custGeom>
              <a:avLst/>
              <a:gdLst/>
              <a:ahLst/>
              <a:cxnLst/>
              <a:rect l="l" t="t" r="r" b="b"/>
              <a:pathLst>
                <a:path w="51305" h="40561" extrusionOk="0">
                  <a:moveTo>
                    <a:pt x="48344" y="0"/>
                  </a:moveTo>
                  <a:cubicBezTo>
                    <a:pt x="47950" y="0"/>
                    <a:pt x="47553" y="52"/>
                    <a:pt x="47168" y="157"/>
                  </a:cubicBezTo>
                  <a:cubicBezTo>
                    <a:pt x="46534" y="1058"/>
                    <a:pt x="46334" y="2059"/>
                    <a:pt x="45700" y="2959"/>
                  </a:cubicBezTo>
                  <a:cubicBezTo>
                    <a:pt x="44833" y="4260"/>
                    <a:pt x="44333" y="5728"/>
                    <a:pt x="43599" y="7096"/>
                  </a:cubicBezTo>
                  <a:cubicBezTo>
                    <a:pt x="42631" y="8897"/>
                    <a:pt x="41364" y="10765"/>
                    <a:pt x="39629" y="11766"/>
                  </a:cubicBezTo>
                  <a:cubicBezTo>
                    <a:pt x="38762" y="12266"/>
                    <a:pt x="38195" y="13167"/>
                    <a:pt x="37494" y="13934"/>
                  </a:cubicBezTo>
                  <a:cubicBezTo>
                    <a:pt x="36660" y="14835"/>
                    <a:pt x="35526" y="15302"/>
                    <a:pt x="34492" y="15935"/>
                  </a:cubicBezTo>
                  <a:cubicBezTo>
                    <a:pt x="34192" y="16102"/>
                    <a:pt x="33925" y="16269"/>
                    <a:pt x="33625" y="16336"/>
                  </a:cubicBezTo>
                  <a:cubicBezTo>
                    <a:pt x="32958" y="16603"/>
                    <a:pt x="32257" y="16636"/>
                    <a:pt x="31523" y="16736"/>
                  </a:cubicBezTo>
                  <a:cubicBezTo>
                    <a:pt x="30356" y="16836"/>
                    <a:pt x="29188" y="17003"/>
                    <a:pt x="27988" y="17103"/>
                  </a:cubicBezTo>
                  <a:cubicBezTo>
                    <a:pt x="24285" y="17336"/>
                    <a:pt x="20516" y="17570"/>
                    <a:pt x="16780" y="17803"/>
                  </a:cubicBezTo>
                  <a:cubicBezTo>
                    <a:pt x="15834" y="17867"/>
                    <a:pt x="14878" y="17902"/>
                    <a:pt x="13921" y="17902"/>
                  </a:cubicBezTo>
                  <a:cubicBezTo>
                    <a:pt x="10862" y="17902"/>
                    <a:pt x="7784" y="17543"/>
                    <a:pt x="4938" y="16603"/>
                  </a:cubicBezTo>
                  <a:cubicBezTo>
                    <a:pt x="3970" y="16302"/>
                    <a:pt x="3003" y="15902"/>
                    <a:pt x="2002" y="15902"/>
                  </a:cubicBezTo>
                  <a:cubicBezTo>
                    <a:pt x="1836" y="17170"/>
                    <a:pt x="902" y="18404"/>
                    <a:pt x="1" y="19338"/>
                  </a:cubicBezTo>
                  <a:cubicBezTo>
                    <a:pt x="1435" y="20272"/>
                    <a:pt x="2770" y="21106"/>
                    <a:pt x="4337" y="21639"/>
                  </a:cubicBezTo>
                  <a:cubicBezTo>
                    <a:pt x="5638" y="22073"/>
                    <a:pt x="6973" y="22407"/>
                    <a:pt x="8274" y="22774"/>
                  </a:cubicBezTo>
                  <a:cubicBezTo>
                    <a:pt x="9100" y="23003"/>
                    <a:pt x="9959" y="23249"/>
                    <a:pt x="10794" y="23249"/>
                  </a:cubicBezTo>
                  <a:cubicBezTo>
                    <a:pt x="11172" y="23249"/>
                    <a:pt x="11546" y="23199"/>
                    <a:pt x="11909" y="23074"/>
                  </a:cubicBezTo>
                  <a:cubicBezTo>
                    <a:pt x="14678" y="24008"/>
                    <a:pt x="17847" y="23641"/>
                    <a:pt x="20749" y="24175"/>
                  </a:cubicBezTo>
                  <a:cubicBezTo>
                    <a:pt x="21450" y="24308"/>
                    <a:pt x="22150" y="24508"/>
                    <a:pt x="22617" y="25075"/>
                  </a:cubicBezTo>
                  <a:cubicBezTo>
                    <a:pt x="23284" y="25843"/>
                    <a:pt x="24619" y="30513"/>
                    <a:pt x="25252" y="31780"/>
                  </a:cubicBezTo>
                  <a:cubicBezTo>
                    <a:pt x="24518" y="33114"/>
                    <a:pt x="23151" y="34849"/>
                    <a:pt x="22317" y="36150"/>
                  </a:cubicBezTo>
                  <a:cubicBezTo>
                    <a:pt x="21850" y="36850"/>
                    <a:pt x="21416" y="37584"/>
                    <a:pt x="21249" y="38418"/>
                  </a:cubicBezTo>
                  <a:cubicBezTo>
                    <a:pt x="24472" y="39720"/>
                    <a:pt x="27900" y="40561"/>
                    <a:pt x="31302" y="40561"/>
                  </a:cubicBezTo>
                  <a:cubicBezTo>
                    <a:pt x="33393" y="40561"/>
                    <a:pt x="35475" y="40243"/>
                    <a:pt x="37494" y="39519"/>
                  </a:cubicBezTo>
                  <a:cubicBezTo>
                    <a:pt x="37861" y="39419"/>
                    <a:pt x="38128" y="39119"/>
                    <a:pt x="38462" y="38919"/>
                  </a:cubicBezTo>
                  <a:cubicBezTo>
                    <a:pt x="38495" y="38852"/>
                    <a:pt x="38528" y="38852"/>
                    <a:pt x="38528" y="38818"/>
                  </a:cubicBezTo>
                  <a:cubicBezTo>
                    <a:pt x="38528" y="38785"/>
                    <a:pt x="38262" y="35416"/>
                    <a:pt x="37594" y="32614"/>
                  </a:cubicBezTo>
                  <a:cubicBezTo>
                    <a:pt x="38128" y="30412"/>
                    <a:pt x="40830" y="21406"/>
                    <a:pt x="40763" y="20772"/>
                  </a:cubicBezTo>
                  <a:cubicBezTo>
                    <a:pt x="40830" y="20072"/>
                    <a:pt x="41197" y="19438"/>
                    <a:pt x="41631" y="18837"/>
                  </a:cubicBezTo>
                  <a:cubicBezTo>
                    <a:pt x="42765" y="17170"/>
                    <a:pt x="43699" y="15235"/>
                    <a:pt x="45100" y="13767"/>
                  </a:cubicBezTo>
                  <a:cubicBezTo>
                    <a:pt x="45800" y="13000"/>
                    <a:pt x="46534" y="12266"/>
                    <a:pt x="46868" y="11265"/>
                  </a:cubicBezTo>
                  <a:cubicBezTo>
                    <a:pt x="47101" y="10665"/>
                    <a:pt x="47101" y="9798"/>
                    <a:pt x="47635" y="9464"/>
                  </a:cubicBezTo>
                  <a:cubicBezTo>
                    <a:pt x="48102" y="9164"/>
                    <a:pt x="48469" y="8730"/>
                    <a:pt x="48636" y="8230"/>
                  </a:cubicBezTo>
                  <a:cubicBezTo>
                    <a:pt x="48702" y="7963"/>
                    <a:pt x="48769" y="7730"/>
                    <a:pt x="48869" y="7463"/>
                  </a:cubicBezTo>
                  <a:cubicBezTo>
                    <a:pt x="49036" y="7162"/>
                    <a:pt x="49303" y="6929"/>
                    <a:pt x="49503" y="6629"/>
                  </a:cubicBezTo>
                  <a:cubicBezTo>
                    <a:pt x="49970" y="5995"/>
                    <a:pt x="50003" y="5161"/>
                    <a:pt x="50170" y="4427"/>
                  </a:cubicBezTo>
                  <a:cubicBezTo>
                    <a:pt x="50370" y="3326"/>
                    <a:pt x="50771" y="2159"/>
                    <a:pt x="51304" y="1225"/>
                  </a:cubicBezTo>
                  <a:cubicBezTo>
                    <a:pt x="50541" y="413"/>
                    <a:pt x="49452" y="0"/>
                    <a:pt x="48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6084782" y="3180255"/>
              <a:ext cx="349987" cy="414589"/>
            </a:xfrm>
            <a:custGeom>
              <a:avLst/>
              <a:gdLst/>
              <a:ahLst/>
              <a:cxnLst/>
              <a:rect l="l" t="t" r="r" b="b"/>
              <a:pathLst>
                <a:path w="11843" h="14029" extrusionOk="0">
                  <a:moveTo>
                    <a:pt x="4725" y="0"/>
                  </a:moveTo>
                  <a:cubicBezTo>
                    <a:pt x="3353" y="0"/>
                    <a:pt x="1945" y="767"/>
                    <a:pt x="1202" y="1957"/>
                  </a:cubicBezTo>
                  <a:cubicBezTo>
                    <a:pt x="568" y="2957"/>
                    <a:pt x="401" y="4158"/>
                    <a:pt x="568" y="5326"/>
                  </a:cubicBezTo>
                  <a:cubicBezTo>
                    <a:pt x="668" y="6026"/>
                    <a:pt x="835" y="6693"/>
                    <a:pt x="1068" y="7360"/>
                  </a:cubicBezTo>
                  <a:cubicBezTo>
                    <a:pt x="568" y="7527"/>
                    <a:pt x="201" y="7928"/>
                    <a:pt x="101" y="8461"/>
                  </a:cubicBezTo>
                  <a:cubicBezTo>
                    <a:pt x="1" y="9195"/>
                    <a:pt x="501" y="9962"/>
                    <a:pt x="1235" y="10096"/>
                  </a:cubicBezTo>
                  <a:cubicBezTo>
                    <a:pt x="1314" y="10104"/>
                    <a:pt x="1391" y="10108"/>
                    <a:pt x="1465" y="10108"/>
                  </a:cubicBezTo>
                  <a:cubicBezTo>
                    <a:pt x="1707" y="10108"/>
                    <a:pt x="1924" y="10064"/>
                    <a:pt x="2102" y="9962"/>
                  </a:cubicBezTo>
                  <a:cubicBezTo>
                    <a:pt x="2202" y="10129"/>
                    <a:pt x="2269" y="10296"/>
                    <a:pt x="2402" y="10396"/>
                  </a:cubicBezTo>
                  <a:cubicBezTo>
                    <a:pt x="3103" y="11497"/>
                    <a:pt x="4270" y="12231"/>
                    <a:pt x="5538" y="12564"/>
                  </a:cubicBezTo>
                  <a:cubicBezTo>
                    <a:pt x="5538" y="12631"/>
                    <a:pt x="5571" y="12664"/>
                    <a:pt x="5571" y="12698"/>
                  </a:cubicBezTo>
                  <a:cubicBezTo>
                    <a:pt x="5605" y="12864"/>
                    <a:pt x="5738" y="13198"/>
                    <a:pt x="5772" y="13365"/>
                  </a:cubicBezTo>
                  <a:cubicBezTo>
                    <a:pt x="5805" y="13465"/>
                    <a:pt x="5872" y="13565"/>
                    <a:pt x="5938" y="13665"/>
                  </a:cubicBezTo>
                  <a:cubicBezTo>
                    <a:pt x="6038" y="13698"/>
                    <a:pt x="6072" y="13732"/>
                    <a:pt x="6138" y="13732"/>
                  </a:cubicBezTo>
                  <a:cubicBezTo>
                    <a:pt x="6305" y="13798"/>
                    <a:pt x="6505" y="13832"/>
                    <a:pt x="6706" y="13865"/>
                  </a:cubicBezTo>
                  <a:lnTo>
                    <a:pt x="6739" y="13865"/>
                  </a:lnTo>
                  <a:cubicBezTo>
                    <a:pt x="6906" y="13898"/>
                    <a:pt x="7072" y="13898"/>
                    <a:pt x="7239" y="13965"/>
                  </a:cubicBezTo>
                  <a:cubicBezTo>
                    <a:pt x="7648" y="14005"/>
                    <a:pt x="8068" y="14029"/>
                    <a:pt x="8488" y="14029"/>
                  </a:cubicBezTo>
                  <a:cubicBezTo>
                    <a:pt x="9129" y="14029"/>
                    <a:pt x="9770" y="13973"/>
                    <a:pt x="10375" y="13832"/>
                  </a:cubicBezTo>
                  <a:cubicBezTo>
                    <a:pt x="10475" y="13798"/>
                    <a:pt x="10642" y="13732"/>
                    <a:pt x="10742" y="13665"/>
                  </a:cubicBezTo>
                  <a:cubicBezTo>
                    <a:pt x="10875" y="13532"/>
                    <a:pt x="10808" y="13331"/>
                    <a:pt x="10808" y="13131"/>
                  </a:cubicBezTo>
                  <a:cubicBezTo>
                    <a:pt x="10742" y="12664"/>
                    <a:pt x="10642" y="11363"/>
                    <a:pt x="10408" y="10329"/>
                  </a:cubicBezTo>
                  <a:cubicBezTo>
                    <a:pt x="10375" y="10062"/>
                    <a:pt x="10375" y="9962"/>
                    <a:pt x="10275" y="9729"/>
                  </a:cubicBezTo>
                  <a:cubicBezTo>
                    <a:pt x="10308" y="9562"/>
                    <a:pt x="10308" y="9395"/>
                    <a:pt x="10375" y="9295"/>
                  </a:cubicBezTo>
                  <a:cubicBezTo>
                    <a:pt x="10408" y="8795"/>
                    <a:pt x="10408" y="8328"/>
                    <a:pt x="10408" y="7827"/>
                  </a:cubicBezTo>
                  <a:cubicBezTo>
                    <a:pt x="11042" y="7794"/>
                    <a:pt x="11576" y="7327"/>
                    <a:pt x="11709" y="6693"/>
                  </a:cubicBezTo>
                  <a:cubicBezTo>
                    <a:pt x="11843" y="5959"/>
                    <a:pt x="11309" y="5192"/>
                    <a:pt x="10575" y="5092"/>
                  </a:cubicBezTo>
                  <a:cubicBezTo>
                    <a:pt x="10475" y="5059"/>
                    <a:pt x="10383" y="5042"/>
                    <a:pt x="10291" y="5042"/>
                  </a:cubicBezTo>
                  <a:cubicBezTo>
                    <a:pt x="10200" y="5042"/>
                    <a:pt x="10108" y="5059"/>
                    <a:pt x="10008" y="5092"/>
                  </a:cubicBezTo>
                  <a:cubicBezTo>
                    <a:pt x="9941" y="4825"/>
                    <a:pt x="9874" y="4625"/>
                    <a:pt x="9774" y="4358"/>
                  </a:cubicBezTo>
                  <a:cubicBezTo>
                    <a:pt x="9207" y="2590"/>
                    <a:pt x="7840" y="1089"/>
                    <a:pt x="6105" y="289"/>
                  </a:cubicBezTo>
                  <a:cubicBezTo>
                    <a:pt x="5668" y="92"/>
                    <a:pt x="5199" y="0"/>
                    <a:pt x="4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6045980" y="3165419"/>
              <a:ext cx="371058" cy="240969"/>
            </a:xfrm>
            <a:custGeom>
              <a:avLst/>
              <a:gdLst/>
              <a:ahLst/>
              <a:cxnLst/>
              <a:rect l="l" t="t" r="r" b="b"/>
              <a:pathLst>
                <a:path w="12556" h="8154" extrusionOk="0">
                  <a:moveTo>
                    <a:pt x="7161" y="0"/>
                  </a:moveTo>
                  <a:cubicBezTo>
                    <a:pt x="6721" y="0"/>
                    <a:pt x="6391" y="215"/>
                    <a:pt x="6251" y="524"/>
                  </a:cubicBezTo>
                  <a:cubicBezTo>
                    <a:pt x="6151" y="457"/>
                    <a:pt x="6050" y="357"/>
                    <a:pt x="5917" y="290"/>
                  </a:cubicBezTo>
                  <a:cubicBezTo>
                    <a:pt x="5710" y="122"/>
                    <a:pt x="5401" y="59"/>
                    <a:pt x="5071" y="59"/>
                  </a:cubicBezTo>
                  <a:cubicBezTo>
                    <a:pt x="4551" y="59"/>
                    <a:pt x="3975" y="214"/>
                    <a:pt x="3649" y="357"/>
                  </a:cubicBezTo>
                  <a:cubicBezTo>
                    <a:pt x="3248" y="524"/>
                    <a:pt x="2915" y="824"/>
                    <a:pt x="2615" y="1158"/>
                  </a:cubicBezTo>
                  <a:cubicBezTo>
                    <a:pt x="1" y="4473"/>
                    <a:pt x="2139" y="8154"/>
                    <a:pt x="2509" y="8154"/>
                  </a:cubicBezTo>
                  <a:cubicBezTo>
                    <a:pt x="2526" y="8154"/>
                    <a:pt x="2539" y="8146"/>
                    <a:pt x="2548" y="8129"/>
                  </a:cubicBezTo>
                  <a:cubicBezTo>
                    <a:pt x="3649" y="6095"/>
                    <a:pt x="5050" y="3793"/>
                    <a:pt x="6584" y="2425"/>
                  </a:cubicBezTo>
                  <a:lnTo>
                    <a:pt x="6618" y="2459"/>
                  </a:lnTo>
                  <a:cubicBezTo>
                    <a:pt x="7118" y="3159"/>
                    <a:pt x="8686" y="3293"/>
                    <a:pt x="9219" y="3993"/>
                  </a:cubicBezTo>
                  <a:cubicBezTo>
                    <a:pt x="10190" y="5247"/>
                    <a:pt x="10773" y="5613"/>
                    <a:pt x="11133" y="5613"/>
                  </a:cubicBezTo>
                  <a:cubicBezTo>
                    <a:pt x="11577" y="5613"/>
                    <a:pt x="11681" y="5056"/>
                    <a:pt x="11755" y="4927"/>
                  </a:cubicBezTo>
                  <a:cubicBezTo>
                    <a:pt x="12555" y="2959"/>
                    <a:pt x="9019" y="357"/>
                    <a:pt x="7418" y="24"/>
                  </a:cubicBezTo>
                  <a:cubicBezTo>
                    <a:pt x="7329" y="8"/>
                    <a:pt x="7243" y="0"/>
                    <a:pt x="71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6094652" y="3547500"/>
              <a:ext cx="170576" cy="318544"/>
            </a:xfrm>
            <a:custGeom>
              <a:avLst/>
              <a:gdLst/>
              <a:ahLst/>
              <a:cxnLst/>
              <a:rect l="l" t="t" r="r" b="b"/>
              <a:pathLst>
                <a:path w="5772" h="10779" extrusionOk="0">
                  <a:moveTo>
                    <a:pt x="2853" y="1"/>
                  </a:moveTo>
                  <a:cubicBezTo>
                    <a:pt x="2464" y="1"/>
                    <a:pt x="2099" y="110"/>
                    <a:pt x="1702" y="204"/>
                  </a:cubicBezTo>
                  <a:cubicBezTo>
                    <a:pt x="2669" y="3239"/>
                    <a:pt x="2002" y="6742"/>
                    <a:pt x="0" y="9210"/>
                  </a:cubicBezTo>
                  <a:cubicBezTo>
                    <a:pt x="0" y="9511"/>
                    <a:pt x="234" y="10545"/>
                    <a:pt x="401" y="10778"/>
                  </a:cubicBezTo>
                  <a:cubicBezTo>
                    <a:pt x="1501" y="10411"/>
                    <a:pt x="5771" y="3907"/>
                    <a:pt x="3369" y="70"/>
                  </a:cubicBezTo>
                  <a:cubicBezTo>
                    <a:pt x="3190" y="21"/>
                    <a:pt x="3019" y="1"/>
                    <a:pt x="28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6431785" y="3491410"/>
              <a:ext cx="175511" cy="373954"/>
            </a:xfrm>
            <a:custGeom>
              <a:avLst/>
              <a:gdLst/>
              <a:ahLst/>
              <a:cxnLst/>
              <a:rect l="l" t="t" r="r" b="b"/>
              <a:pathLst>
                <a:path w="5939" h="12654" extrusionOk="0">
                  <a:moveTo>
                    <a:pt x="1969" y="0"/>
                  </a:moveTo>
                  <a:cubicBezTo>
                    <a:pt x="1201" y="0"/>
                    <a:pt x="467" y="434"/>
                    <a:pt x="0" y="1001"/>
                  </a:cubicBezTo>
                  <a:cubicBezTo>
                    <a:pt x="1602" y="2435"/>
                    <a:pt x="2669" y="4404"/>
                    <a:pt x="3436" y="6405"/>
                  </a:cubicBezTo>
                  <a:cubicBezTo>
                    <a:pt x="4137" y="8406"/>
                    <a:pt x="4470" y="10508"/>
                    <a:pt x="4837" y="12643"/>
                  </a:cubicBezTo>
                  <a:cubicBezTo>
                    <a:pt x="4885" y="12650"/>
                    <a:pt x="4931" y="12654"/>
                    <a:pt x="4975" y="12654"/>
                  </a:cubicBezTo>
                  <a:cubicBezTo>
                    <a:pt x="5516" y="12654"/>
                    <a:pt x="5784" y="12120"/>
                    <a:pt x="5938" y="11842"/>
                  </a:cubicBezTo>
                  <a:cubicBezTo>
                    <a:pt x="5838" y="10675"/>
                    <a:pt x="5805" y="8974"/>
                    <a:pt x="5504" y="7839"/>
                  </a:cubicBezTo>
                  <a:cubicBezTo>
                    <a:pt x="5338" y="7139"/>
                    <a:pt x="5171" y="6505"/>
                    <a:pt x="5004" y="5805"/>
                  </a:cubicBezTo>
                  <a:cubicBezTo>
                    <a:pt x="4804" y="4871"/>
                    <a:pt x="4370" y="4003"/>
                    <a:pt x="3937" y="3169"/>
                  </a:cubicBezTo>
                  <a:cubicBezTo>
                    <a:pt x="3336" y="2069"/>
                    <a:pt x="2702" y="1068"/>
                    <a:pt x="19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 name="Google Shape;1765;p57"/>
            <p:cNvGrpSpPr/>
            <p:nvPr/>
          </p:nvGrpSpPr>
          <p:grpSpPr>
            <a:xfrm>
              <a:off x="5583014" y="4138900"/>
              <a:ext cx="1073545" cy="1543002"/>
              <a:chOff x="5583014" y="4138900"/>
              <a:chExt cx="1073545" cy="1543002"/>
            </a:xfrm>
          </p:grpSpPr>
          <p:sp>
            <p:nvSpPr>
              <p:cNvPr id="1766" name="Google Shape;1766;p57"/>
              <p:cNvSpPr/>
              <p:nvPr/>
            </p:nvSpPr>
            <p:spPr>
              <a:xfrm>
                <a:off x="5789053" y="4641820"/>
                <a:ext cx="162685" cy="133103"/>
              </a:xfrm>
              <a:custGeom>
                <a:avLst/>
                <a:gdLst/>
                <a:ahLst/>
                <a:cxnLst/>
                <a:rect l="l" t="t" r="r" b="b"/>
                <a:pathLst>
                  <a:path w="5505" h="4504" extrusionOk="0">
                    <a:moveTo>
                      <a:pt x="1702" y="0"/>
                    </a:moveTo>
                    <a:lnTo>
                      <a:pt x="1" y="2769"/>
                    </a:lnTo>
                    <a:lnTo>
                      <a:pt x="3903" y="4503"/>
                    </a:lnTo>
                    <a:lnTo>
                      <a:pt x="5505" y="2569"/>
                    </a:lnTo>
                    <a:lnTo>
                      <a:pt x="1702" y="0"/>
                    </a:lnTo>
                    <a:close/>
                  </a:path>
                </a:pathLst>
              </a:custGeom>
              <a:solidFill>
                <a:srgbClr val="E09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7"/>
              <p:cNvSpPr/>
              <p:nvPr/>
            </p:nvSpPr>
            <p:spPr>
              <a:xfrm>
                <a:off x="5867928" y="4138900"/>
                <a:ext cx="788631" cy="1195714"/>
              </a:xfrm>
              <a:custGeom>
                <a:avLst/>
                <a:gdLst/>
                <a:ahLst/>
                <a:cxnLst/>
                <a:rect l="l" t="t" r="r" b="b"/>
                <a:pathLst>
                  <a:path w="26686" h="40461" extrusionOk="0">
                    <a:moveTo>
                      <a:pt x="9497" y="1"/>
                    </a:moveTo>
                    <a:cubicBezTo>
                      <a:pt x="8390" y="1"/>
                      <a:pt x="7299" y="163"/>
                      <a:pt x="6738" y="940"/>
                    </a:cubicBezTo>
                    <a:cubicBezTo>
                      <a:pt x="5871" y="2108"/>
                      <a:pt x="4904" y="4042"/>
                      <a:pt x="4203" y="5610"/>
                    </a:cubicBezTo>
                    <a:cubicBezTo>
                      <a:pt x="3436" y="7245"/>
                      <a:pt x="3269" y="9046"/>
                      <a:pt x="3703" y="10780"/>
                    </a:cubicBezTo>
                    <a:cubicBezTo>
                      <a:pt x="4237" y="13115"/>
                      <a:pt x="5204" y="16718"/>
                      <a:pt x="6338" y="20254"/>
                    </a:cubicBezTo>
                    <a:cubicBezTo>
                      <a:pt x="5604" y="20054"/>
                      <a:pt x="4904" y="19787"/>
                      <a:pt x="4237" y="19253"/>
                    </a:cubicBezTo>
                    <a:cubicBezTo>
                      <a:pt x="3700" y="18790"/>
                      <a:pt x="2719" y="18220"/>
                      <a:pt x="1969" y="18220"/>
                    </a:cubicBezTo>
                    <a:cubicBezTo>
                      <a:pt x="1692" y="18220"/>
                      <a:pt x="1447" y="18297"/>
                      <a:pt x="1268" y="18486"/>
                    </a:cubicBezTo>
                    <a:cubicBezTo>
                      <a:pt x="1001" y="18853"/>
                      <a:pt x="0" y="20988"/>
                      <a:pt x="34" y="21088"/>
                    </a:cubicBezTo>
                    <a:cubicBezTo>
                      <a:pt x="1568" y="23990"/>
                      <a:pt x="4003" y="26392"/>
                      <a:pt x="6438" y="28593"/>
                    </a:cubicBezTo>
                    <a:cubicBezTo>
                      <a:pt x="8740" y="30647"/>
                      <a:pt x="11217" y="32526"/>
                      <a:pt x="14219" y="32526"/>
                    </a:cubicBezTo>
                    <a:cubicBezTo>
                      <a:pt x="14436" y="32526"/>
                      <a:pt x="14655" y="32516"/>
                      <a:pt x="14877" y="32496"/>
                    </a:cubicBezTo>
                    <a:cubicBezTo>
                      <a:pt x="15611" y="32429"/>
                      <a:pt x="16445" y="32263"/>
                      <a:pt x="16946" y="31629"/>
                    </a:cubicBezTo>
                    <a:cubicBezTo>
                      <a:pt x="17179" y="31329"/>
                      <a:pt x="17279" y="30995"/>
                      <a:pt x="17346" y="30661"/>
                    </a:cubicBezTo>
                    <a:cubicBezTo>
                      <a:pt x="17579" y="29594"/>
                      <a:pt x="17513" y="27626"/>
                      <a:pt x="17246" y="25324"/>
                    </a:cubicBezTo>
                    <a:lnTo>
                      <a:pt x="17246" y="25324"/>
                    </a:lnTo>
                    <a:cubicBezTo>
                      <a:pt x="18080" y="27726"/>
                      <a:pt x="19214" y="30428"/>
                      <a:pt x="19014" y="30628"/>
                    </a:cubicBezTo>
                    <a:cubicBezTo>
                      <a:pt x="17946" y="31595"/>
                      <a:pt x="15845" y="33130"/>
                      <a:pt x="15044" y="34297"/>
                    </a:cubicBezTo>
                    <a:cubicBezTo>
                      <a:pt x="14377" y="35265"/>
                      <a:pt x="13943" y="36432"/>
                      <a:pt x="13009" y="37099"/>
                    </a:cubicBezTo>
                    <a:cubicBezTo>
                      <a:pt x="12676" y="37299"/>
                      <a:pt x="12509" y="37733"/>
                      <a:pt x="12542" y="38100"/>
                    </a:cubicBezTo>
                    <a:cubicBezTo>
                      <a:pt x="12576" y="38467"/>
                      <a:pt x="12776" y="38801"/>
                      <a:pt x="13009" y="39134"/>
                    </a:cubicBezTo>
                    <a:cubicBezTo>
                      <a:pt x="13276" y="39568"/>
                      <a:pt x="13777" y="39901"/>
                      <a:pt x="14244" y="40235"/>
                    </a:cubicBezTo>
                    <a:cubicBezTo>
                      <a:pt x="14469" y="40385"/>
                      <a:pt x="14732" y="40460"/>
                      <a:pt x="14990" y="40460"/>
                    </a:cubicBezTo>
                    <a:cubicBezTo>
                      <a:pt x="15076" y="40460"/>
                      <a:pt x="15161" y="40452"/>
                      <a:pt x="15244" y="40435"/>
                    </a:cubicBezTo>
                    <a:cubicBezTo>
                      <a:pt x="15745" y="40335"/>
                      <a:pt x="16212" y="40168"/>
                      <a:pt x="16545" y="39901"/>
                    </a:cubicBezTo>
                    <a:cubicBezTo>
                      <a:pt x="16946" y="39501"/>
                      <a:pt x="17179" y="38967"/>
                      <a:pt x="17546" y="38500"/>
                    </a:cubicBezTo>
                    <a:cubicBezTo>
                      <a:pt x="18080" y="37833"/>
                      <a:pt x="18880" y="37466"/>
                      <a:pt x="19681" y="37066"/>
                    </a:cubicBezTo>
                    <a:cubicBezTo>
                      <a:pt x="22550" y="35565"/>
                      <a:pt x="26686" y="33664"/>
                      <a:pt x="26519" y="30528"/>
                    </a:cubicBezTo>
                    <a:cubicBezTo>
                      <a:pt x="26286" y="26525"/>
                      <a:pt x="23283" y="10047"/>
                      <a:pt x="21916" y="6377"/>
                    </a:cubicBezTo>
                    <a:cubicBezTo>
                      <a:pt x="21983" y="6010"/>
                      <a:pt x="22049" y="5277"/>
                      <a:pt x="22083" y="4509"/>
                    </a:cubicBezTo>
                    <a:lnTo>
                      <a:pt x="22083" y="4376"/>
                    </a:lnTo>
                    <a:cubicBezTo>
                      <a:pt x="22083" y="4042"/>
                      <a:pt x="22116" y="3675"/>
                      <a:pt x="22116" y="3342"/>
                    </a:cubicBezTo>
                    <a:lnTo>
                      <a:pt x="22116" y="3275"/>
                    </a:lnTo>
                    <a:cubicBezTo>
                      <a:pt x="22183" y="2541"/>
                      <a:pt x="22249" y="1841"/>
                      <a:pt x="22383" y="1240"/>
                    </a:cubicBezTo>
                    <a:cubicBezTo>
                      <a:pt x="22283" y="1207"/>
                      <a:pt x="22249" y="1207"/>
                      <a:pt x="22216" y="1174"/>
                    </a:cubicBezTo>
                    <a:cubicBezTo>
                      <a:pt x="22110" y="1131"/>
                      <a:pt x="22045" y="1119"/>
                      <a:pt x="21987" y="1119"/>
                    </a:cubicBezTo>
                    <a:cubicBezTo>
                      <a:pt x="21911" y="1119"/>
                      <a:pt x="21849" y="1141"/>
                      <a:pt x="21726" y="1141"/>
                    </a:cubicBezTo>
                    <a:cubicBezTo>
                      <a:pt x="21651" y="1141"/>
                      <a:pt x="21553" y="1133"/>
                      <a:pt x="21415" y="1107"/>
                    </a:cubicBezTo>
                    <a:cubicBezTo>
                      <a:pt x="18046" y="673"/>
                      <a:pt x="14677" y="273"/>
                      <a:pt x="11242" y="73"/>
                    </a:cubicBezTo>
                    <a:cubicBezTo>
                      <a:pt x="10711" y="49"/>
                      <a:pt x="10102" y="1"/>
                      <a:pt x="94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7"/>
              <p:cNvSpPr/>
              <p:nvPr/>
            </p:nvSpPr>
            <p:spPr>
              <a:xfrm>
                <a:off x="5584019" y="4588567"/>
                <a:ext cx="314495" cy="308023"/>
              </a:xfrm>
              <a:custGeom>
                <a:avLst/>
                <a:gdLst/>
                <a:ahLst/>
                <a:cxnLst/>
                <a:rect l="l" t="t" r="r" b="b"/>
                <a:pathLst>
                  <a:path w="10642" h="10423" extrusionOk="0">
                    <a:moveTo>
                      <a:pt x="7672" y="1"/>
                    </a:moveTo>
                    <a:cubicBezTo>
                      <a:pt x="7672" y="1"/>
                      <a:pt x="5771" y="668"/>
                      <a:pt x="4137" y="3237"/>
                    </a:cubicBezTo>
                    <a:cubicBezTo>
                      <a:pt x="2535" y="5838"/>
                      <a:pt x="434" y="7073"/>
                      <a:pt x="0" y="9875"/>
                    </a:cubicBezTo>
                    <a:cubicBezTo>
                      <a:pt x="0" y="9875"/>
                      <a:pt x="643" y="10423"/>
                      <a:pt x="1580" y="10423"/>
                    </a:cubicBezTo>
                    <a:cubicBezTo>
                      <a:pt x="2405" y="10423"/>
                      <a:pt x="3458" y="9999"/>
                      <a:pt x="4504" y="8407"/>
                    </a:cubicBezTo>
                    <a:cubicBezTo>
                      <a:pt x="4504" y="8374"/>
                      <a:pt x="7839" y="5838"/>
                      <a:pt x="9340" y="5805"/>
                    </a:cubicBezTo>
                    <a:cubicBezTo>
                      <a:pt x="9340" y="5805"/>
                      <a:pt x="8306" y="4304"/>
                      <a:pt x="8673" y="3537"/>
                    </a:cubicBezTo>
                    <a:cubicBezTo>
                      <a:pt x="9040" y="2803"/>
                      <a:pt x="10641" y="2703"/>
                      <a:pt x="10641" y="2703"/>
                    </a:cubicBezTo>
                    <a:cubicBezTo>
                      <a:pt x="10641" y="2703"/>
                      <a:pt x="8840" y="501"/>
                      <a:pt x="767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5583014" y="4585612"/>
                <a:ext cx="252406" cy="301699"/>
              </a:xfrm>
              <a:custGeom>
                <a:avLst/>
                <a:gdLst/>
                <a:ahLst/>
                <a:cxnLst/>
                <a:rect l="l" t="t" r="r" b="b"/>
                <a:pathLst>
                  <a:path w="8541" h="10209" extrusionOk="0">
                    <a:moveTo>
                      <a:pt x="7673" y="1"/>
                    </a:moveTo>
                    <a:cubicBezTo>
                      <a:pt x="7673" y="1"/>
                      <a:pt x="5705" y="668"/>
                      <a:pt x="4137" y="3270"/>
                    </a:cubicBezTo>
                    <a:cubicBezTo>
                      <a:pt x="2536" y="5838"/>
                      <a:pt x="401" y="7139"/>
                      <a:pt x="1" y="9875"/>
                    </a:cubicBezTo>
                    <a:cubicBezTo>
                      <a:pt x="1" y="9875"/>
                      <a:pt x="201" y="10041"/>
                      <a:pt x="568" y="10208"/>
                    </a:cubicBezTo>
                    <a:cubicBezTo>
                      <a:pt x="635" y="9574"/>
                      <a:pt x="868" y="8107"/>
                      <a:pt x="2169" y="6706"/>
                    </a:cubicBezTo>
                    <a:cubicBezTo>
                      <a:pt x="3970" y="4838"/>
                      <a:pt x="4738" y="3170"/>
                      <a:pt x="6139" y="1969"/>
                    </a:cubicBezTo>
                    <a:cubicBezTo>
                      <a:pt x="7073" y="1135"/>
                      <a:pt x="8040" y="768"/>
                      <a:pt x="8540" y="635"/>
                    </a:cubicBezTo>
                    <a:cubicBezTo>
                      <a:pt x="8240" y="334"/>
                      <a:pt x="7973" y="134"/>
                      <a:pt x="7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5740764" y="4733491"/>
                <a:ext cx="119302" cy="85790"/>
              </a:xfrm>
              <a:custGeom>
                <a:avLst/>
                <a:gdLst/>
                <a:ahLst/>
                <a:cxnLst/>
                <a:rect l="l" t="t" r="r" b="b"/>
                <a:pathLst>
                  <a:path w="4037" h="2903" extrusionOk="0">
                    <a:moveTo>
                      <a:pt x="3536" y="0"/>
                    </a:moveTo>
                    <a:cubicBezTo>
                      <a:pt x="2635" y="401"/>
                      <a:pt x="467" y="1268"/>
                      <a:pt x="300" y="1502"/>
                    </a:cubicBezTo>
                    <a:cubicBezTo>
                      <a:pt x="134" y="1735"/>
                      <a:pt x="33" y="2469"/>
                      <a:pt x="0" y="2903"/>
                    </a:cubicBezTo>
                    <a:cubicBezTo>
                      <a:pt x="1134" y="2135"/>
                      <a:pt x="3036" y="934"/>
                      <a:pt x="4036" y="901"/>
                    </a:cubicBezTo>
                    <a:cubicBezTo>
                      <a:pt x="4036" y="901"/>
                      <a:pt x="3736" y="467"/>
                      <a:pt x="35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5754565" y="4756660"/>
                <a:ext cx="26627" cy="58691"/>
              </a:xfrm>
              <a:custGeom>
                <a:avLst/>
                <a:gdLst/>
                <a:ahLst/>
                <a:cxnLst/>
                <a:rect l="l" t="t" r="r" b="b"/>
                <a:pathLst>
                  <a:path w="901" h="1986" extrusionOk="0">
                    <a:moveTo>
                      <a:pt x="384" y="0"/>
                    </a:moveTo>
                    <a:cubicBezTo>
                      <a:pt x="334" y="0"/>
                      <a:pt x="284" y="17"/>
                      <a:pt x="234" y="50"/>
                    </a:cubicBezTo>
                    <a:cubicBezTo>
                      <a:pt x="167" y="150"/>
                      <a:pt x="167" y="284"/>
                      <a:pt x="234" y="351"/>
                    </a:cubicBezTo>
                    <a:cubicBezTo>
                      <a:pt x="400" y="517"/>
                      <a:pt x="500" y="718"/>
                      <a:pt x="500" y="951"/>
                    </a:cubicBezTo>
                    <a:cubicBezTo>
                      <a:pt x="434" y="1318"/>
                      <a:pt x="100" y="1618"/>
                      <a:pt x="100" y="1618"/>
                    </a:cubicBezTo>
                    <a:cubicBezTo>
                      <a:pt x="0" y="1685"/>
                      <a:pt x="0" y="1818"/>
                      <a:pt x="67" y="1885"/>
                    </a:cubicBezTo>
                    <a:cubicBezTo>
                      <a:pt x="100" y="1952"/>
                      <a:pt x="200" y="1985"/>
                      <a:pt x="234" y="1985"/>
                    </a:cubicBezTo>
                    <a:cubicBezTo>
                      <a:pt x="267" y="1985"/>
                      <a:pt x="334" y="1985"/>
                      <a:pt x="400" y="1952"/>
                    </a:cubicBezTo>
                    <a:cubicBezTo>
                      <a:pt x="400" y="1952"/>
                      <a:pt x="867" y="1552"/>
                      <a:pt x="901" y="984"/>
                    </a:cubicBezTo>
                    <a:cubicBezTo>
                      <a:pt x="901" y="651"/>
                      <a:pt x="767" y="351"/>
                      <a:pt x="534" y="50"/>
                    </a:cubicBezTo>
                    <a:cubicBezTo>
                      <a:pt x="484" y="17"/>
                      <a:pt x="434" y="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5779212" y="4745815"/>
                <a:ext cx="26627" cy="58691"/>
              </a:xfrm>
              <a:custGeom>
                <a:avLst/>
                <a:gdLst/>
                <a:ahLst/>
                <a:cxnLst/>
                <a:rect l="l" t="t" r="r" b="b"/>
                <a:pathLst>
                  <a:path w="901" h="1986" extrusionOk="0">
                    <a:moveTo>
                      <a:pt x="384" y="0"/>
                    </a:moveTo>
                    <a:cubicBezTo>
                      <a:pt x="334" y="0"/>
                      <a:pt x="284" y="17"/>
                      <a:pt x="234" y="50"/>
                    </a:cubicBezTo>
                    <a:cubicBezTo>
                      <a:pt x="167" y="151"/>
                      <a:pt x="167" y="251"/>
                      <a:pt x="234" y="351"/>
                    </a:cubicBezTo>
                    <a:cubicBezTo>
                      <a:pt x="400" y="517"/>
                      <a:pt x="500" y="718"/>
                      <a:pt x="500" y="918"/>
                    </a:cubicBezTo>
                    <a:cubicBezTo>
                      <a:pt x="434" y="1318"/>
                      <a:pt x="100" y="1585"/>
                      <a:pt x="100" y="1585"/>
                    </a:cubicBezTo>
                    <a:cubicBezTo>
                      <a:pt x="0" y="1685"/>
                      <a:pt x="0" y="1818"/>
                      <a:pt x="67" y="1885"/>
                    </a:cubicBezTo>
                    <a:cubicBezTo>
                      <a:pt x="100" y="1919"/>
                      <a:pt x="200" y="1985"/>
                      <a:pt x="234" y="1985"/>
                    </a:cubicBezTo>
                    <a:cubicBezTo>
                      <a:pt x="267" y="1985"/>
                      <a:pt x="367" y="1985"/>
                      <a:pt x="400" y="1919"/>
                    </a:cubicBezTo>
                    <a:cubicBezTo>
                      <a:pt x="400" y="1919"/>
                      <a:pt x="867" y="1552"/>
                      <a:pt x="901" y="984"/>
                    </a:cubicBezTo>
                    <a:cubicBezTo>
                      <a:pt x="901" y="651"/>
                      <a:pt x="767" y="351"/>
                      <a:pt x="534" y="50"/>
                    </a:cubicBezTo>
                    <a:cubicBezTo>
                      <a:pt x="484" y="17"/>
                      <a:pt x="434" y="0"/>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5805809" y="4734230"/>
                <a:ext cx="27631" cy="58425"/>
              </a:xfrm>
              <a:custGeom>
                <a:avLst/>
                <a:gdLst/>
                <a:ahLst/>
                <a:cxnLst/>
                <a:rect l="l" t="t" r="r" b="b"/>
                <a:pathLst>
                  <a:path w="935" h="1977" extrusionOk="0">
                    <a:moveTo>
                      <a:pt x="401" y="1"/>
                    </a:moveTo>
                    <a:cubicBezTo>
                      <a:pt x="351" y="1"/>
                      <a:pt x="301" y="26"/>
                      <a:pt x="268" y="76"/>
                    </a:cubicBezTo>
                    <a:cubicBezTo>
                      <a:pt x="167" y="142"/>
                      <a:pt x="167" y="276"/>
                      <a:pt x="268" y="376"/>
                    </a:cubicBezTo>
                    <a:cubicBezTo>
                      <a:pt x="434" y="543"/>
                      <a:pt x="501" y="743"/>
                      <a:pt x="501" y="943"/>
                    </a:cubicBezTo>
                    <a:cubicBezTo>
                      <a:pt x="468" y="1310"/>
                      <a:pt x="134" y="1610"/>
                      <a:pt x="134" y="1610"/>
                    </a:cubicBezTo>
                    <a:cubicBezTo>
                      <a:pt x="1" y="1710"/>
                      <a:pt x="1" y="1810"/>
                      <a:pt x="101" y="1910"/>
                    </a:cubicBezTo>
                    <a:cubicBezTo>
                      <a:pt x="134" y="1944"/>
                      <a:pt x="201" y="1977"/>
                      <a:pt x="268" y="1977"/>
                    </a:cubicBezTo>
                    <a:cubicBezTo>
                      <a:pt x="301" y="1977"/>
                      <a:pt x="334" y="1977"/>
                      <a:pt x="434" y="1944"/>
                    </a:cubicBezTo>
                    <a:cubicBezTo>
                      <a:pt x="434" y="1944"/>
                      <a:pt x="868" y="1577"/>
                      <a:pt x="935" y="976"/>
                    </a:cubicBezTo>
                    <a:cubicBezTo>
                      <a:pt x="935" y="643"/>
                      <a:pt x="801" y="376"/>
                      <a:pt x="534" y="76"/>
                    </a:cubicBezTo>
                    <a:cubicBezTo>
                      <a:pt x="501" y="26"/>
                      <a:pt x="45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6185786" y="5266352"/>
                <a:ext cx="130454" cy="172919"/>
              </a:xfrm>
              <a:custGeom>
                <a:avLst/>
                <a:gdLst/>
                <a:ahLst/>
                <a:cxnLst/>
                <a:rect l="l" t="t" r="r" b="b"/>
                <a:pathLst>
                  <a:path w="4304" h="5705" extrusionOk="0">
                    <a:moveTo>
                      <a:pt x="1835" y="0"/>
                    </a:moveTo>
                    <a:lnTo>
                      <a:pt x="0" y="2735"/>
                    </a:lnTo>
                    <a:lnTo>
                      <a:pt x="1401" y="5504"/>
                    </a:lnTo>
                    <a:lnTo>
                      <a:pt x="2102" y="5704"/>
                    </a:lnTo>
                    <a:lnTo>
                      <a:pt x="4304" y="1768"/>
                    </a:lnTo>
                    <a:lnTo>
                      <a:pt x="1835" y="0"/>
                    </a:lnTo>
                    <a:close/>
                  </a:path>
                </a:pathLst>
              </a:custGeom>
              <a:solidFill>
                <a:srgbClr val="E09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6102888" y="5326002"/>
                <a:ext cx="322559" cy="354900"/>
              </a:xfrm>
              <a:custGeom>
                <a:avLst/>
                <a:gdLst/>
                <a:ahLst/>
                <a:cxnLst/>
                <a:rect l="l" t="t" r="r" b="b"/>
                <a:pathLst>
                  <a:path w="10642" h="11709" extrusionOk="0">
                    <a:moveTo>
                      <a:pt x="3202" y="0"/>
                    </a:moveTo>
                    <a:lnTo>
                      <a:pt x="3202" y="0"/>
                    </a:lnTo>
                    <a:cubicBezTo>
                      <a:pt x="3202" y="0"/>
                      <a:pt x="701" y="1368"/>
                      <a:pt x="0" y="2402"/>
                    </a:cubicBezTo>
                    <a:cubicBezTo>
                      <a:pt x="0" y="2402"/>
                      <a:pt x="300" y="4437"/>
                      <a:pt x="2535" y="6438"/>
                    </a:cubicBezTo>
                    <a:cubicBezTo>
                      <a:pt x="4804" y="8506"/>
                      <a:pt x="5638" y="10775"/>
                      <a:pt x="8339" y="11709"/>
                    </a:cubicBezTo>
                    <a:cubicBezTo>
                      <a:pt x="8339" y="11709"/>
                      <a:pt x="10641" y="9841"/>
                      <a:pt x="7706" y="7005"/>
                    </a:cubicBezTo>
                    <a:cubicBezTo>
                      <a:pt x="7706" y="7005"/>
                      <a:pt x="5838" y="3236"/>
                      <a:pt x="6038" y="1768"/>
                    </a:cubicBezTo>
                    <a:lnTo>
                      <a:pt x="6038" y="1768"/>
                    </a:lnTo>
                    <a:cubicBezTo>
                      <a:pt x="6038" y="1768"/>
                      <a:pt x="5089" y="2204"/>
                      <a:pt x="4337" y="2204"/>
                    </a:cubicBezTo>
                    <a:cubicBezTo>
                      <a:pt x="4091" y="2204"/>
                      <a:pt x="3867" y="2158"/>
                      <a:pt x="3703" y="2035"/>
                    </a:cubicBezTo>
                    <a:cubicBezTo>
                      <a:pt x="3036" y="1535"/>
                      <a:pt x="3202" y="0"/>
                      <a:pt x="320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6102888" y="5376559"/>
                <a:ext cx="264909" cy="305343"/>
              </a:xfrm>
              <a:custGeom>
                <a:avLst/>
                <a:gdLst/>
                <a:ahLst/>
                <a:cxnLst/>
                <a:rect l="l" t="t" r="r" b="b"/>
                <a:pathLst>
                  <a:path w="8740" h="10074" extrusionOk="0">
                    <a:moveTo>
                      <a:pt x="734" y="0"/>
                    </a:moveTo>
                    <a:cubicBezTo>
                      <a:pt x="467" y="234"/>
                      <a:pt x="167" y="500"/>
                      <a:pt x="0" y="734"/>
                    </a:cubicBezTo>
                    <a:cubicBezTo>
                      <a:pt x="0" y="734"/>
                      <a:pt x="300" y="2735"/>
                      <a:pt x="2535" y="4770"/>
                    </a:cubicBezTo>
                    <a:cubicBezTo>
                      <a:pt x="4804" y="6772"/>
                      <a:pt x="5638" y="9107"/>
                      <a:pt x="8306" y="10074"/>
                    </a:cubicBezTo>
                    <a:cubicBezTo>
                      <a:pt x="8306" y="10074"/>
                      <a:pt x="8540" y="9874"/>
                      <a:pt x="8740" y="9540"/>
                    </a:cubicBezTo>
                    <a:cubicBezTo>
                      <a:pt x="8073" y="9373"/>
                      <a:pt x="6705" y="8873"/>
                      <a:pt x="5571" y="7305"/>
                    </a:cubicBezTo>
                    <a:cubicBezTo>
                      <a:pt x="4036" y="5204"/>
                      <a:pt x="2535" y="4170"/>
                      <a:pt x="1635" y="2569"/>
                    </a:cubicBezTo>
                    <a:cubicBezTo>
                      <a:pt x="968" y="1501"/>
                      <a:pt x="801" y="50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6256560" y="5379590"/>
                <a:ext cx="67773" cy="131454"/>
              </a:xfrm>
              <a:custGeom>
                <a:avLst/>
                <a:gdLst/>
                <a:ahLst/>
                <a:cxnLst/>
                <a:rect l="l" t="t" r="r" b="b"/>
                <a:pathLst>
                  <a:path w="2236" h="4337" extrusionOk="0">
                    <a:moveTo>
                      <a:pt x="968" y="0"/>
                    </a:moveTo>
                    <a:lnTo>
                      <a:pt x="968" y="0"/>
                    </a:lnTo>
                    <a:cubicBezTo>
                      <a:pt x="968" y="0"/>
                      <a:pt x="501" y="167"/>
                      <a:pt x="0" y="334"/>
                    </a:cubicBezTo>
                    <a:cubicBezTo>
                      <a:pt x="167" y="1301"/>
                      <a:pt x="668" y="3603"/>
                      <a:pt x="901" y="3803"/>
                    </a:cubicBezTo>
                    <a:cubicBezTo>
                      <a:pt x="1101" y="4003"/>
                      <a:pt x="1802" y="4236"/>
                      <a:pt x="2235" y="4337"/>
                    </a:cubicBezTo>
                    <a:cubicBezTo>
                      <a:pt x="1668" y="3136"/>
                      <a:pt x="834" y="1001"/>
                      <a:pt x="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6264652" y="5463761"/>
                <a:ext cx="60681" cy="30098"/>
              </a:xfrm>
              <a:custGeom>
                <a:avLst/>
                <a:gdLst/>
                <a:ahLst/>
                <a:cxnLst/>
                <a:rect l="l" t="t" r="r" b="b"/>
                <a:pathLst>
                  <a:path w="2002" h="993" extrusionOk="0">
                    <a:moveTo>
                      <a:pt x="856" y="0"/>
                    </a:moveTo>
                    <a:cubicBezTo>
                      <a:pt x="634" y="0"/>
                      <a:pt x="384" y="75"/>
                      <a:pt x="134" y="225"/>
                    </a:cubicBezTo>
                    <a:cubicBezTo>
                      <a:pt x="34" y="325"/>
                      <a:pt x="0" y="459"/>
                      <a:pt x="67" y="525"/>
                    </a:cubicBezTo>
                    <a:cubicBezTo>
                      <a:pt x="125" y="584"/>
                      <a:pt x="195" y="619"/>
                      <a:pt x="256" y="619"/>
                    </a:cubicBezTo>
                    <a:cubicBezTo>
                      <a:pt x="300" y="619"/>
                      <a:pt x="339" y="601"/>
                      <a:pt x="367" y="559"/>
                    </a:cubicBezTo>
                    <a:cubicBezTo>
                      <a:pt x="522" y="430"/>
                      <a:pt x="698" y="380"/>
                      <a:pt x="862" y="380"/>
                    </a:cubicBezTo>
                    <a:cubicBezTo>
                      <a:pt x="909" y="380"/>
                      <a:pt x="956" y="385"/>
                      <a:pt x="1001" y="392"/>
                    </a:cubicBezTo>
                    <a:cubicBezTo>
                      <a:pt x="1368" y="525"/>
                      <a:pt x="1635" y="892"/>
                      <a:pt x="1635" y="892"/>
                    </a:cubicBezTo>
                    <a:cubicBezTo>
                      <a:pt x="1668" y="959"/>
                      <a:pt x="1702" y="992"/>
                      <a:pt x="1802" y="992"/>
                    </a:cubicBezTo>
                    <a:lnTo>
                      <a:pt x="1868" y="992"/>
                    </a:lnTo>
                    <a:cubicBezTo>
                      <a:pt x="2002" y="892"/>
                      <a:pt x="2002" y="792"/>
                      <a:pt x="1968" y="692"/>
                    </a:cubicBezTo>
                    <a:cubicBezTo>
                      <a:pt x="1968" y="692"/>
                      <a:pt x="1635" y="159"/>
                      <a:pt x="1068" y="25"/>
                    </a:cubicBezTo>
                    <a:cubicBezTo>
                      <a:pt x="1001" y="8"/>
                      <a:pt x="930" y="0"/>
                      <a:pt x="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6256560" y="5437028"/>
                <a:ext cx="60681" cy="30552"/>
              </a:xfrm>
              <a:custGeom>
                <a:avLst/>
                <a:gdLst/>
                <a:ahLst/>
                <a:cxnLst/>
                <a:rect l="l" t="t" r="r" b="b"/>
                <a:pathLst>
                  <a:path w="2002" h="1008" extrusionOk="0">
                    <a:moveTo>
                      <a:pt x="853" y="1"/>
                    </a:moveTo>
                    <a:cubicBezTo>
                      <a:pt x="622" y="1"/>
                      <a:pt x="378" y="93"/>
                      <a:pt x="134" y="240"/>
                    </a:cubicBezTo>
                    <a:cubicBezTo>
                      <a:pt x="67" y="307"/>
                      <a:pt x="0" y="440"/>
                      <a:pt x="101" y="540"/>
                    </a:cubicBezTo>
                    <a:cubicBezTo>
                      <a:pt x="143" y="582"/>
                      <a:pt x="212" y="625"/>
                      <a:pt x="282" y="625"/>
                    </a:cubicBezTo>
                    <a:cubicBezTo>
                      <a:pt x="323" y="625"/>
                      <a:pt x="364" y="610"/>
                      <a:pt x="401" y="574"/>
                    </a:cubicBezTo>
                    <a:cubicBezTo>
                      <a:pt x="556" y="444"/>
                      <a:pt x="711" y="395"/>
                      <a:pt x="866" y="395"/>
                    </a:cubicBezTo>
                    <a:cubicBezTo>
                      <a:pt x="911" y="395"/>
                      <a:pt x="956" y="399"/>
                      <a:pt x="1001" y="407"/>
                    </a:cubicBezTo>
                    <a:cubicBezTo>
                      <a:pt x="1401" y="540"/>
                      <a:pt x="1635" y="907"/>
                      <a:pt x="1635" y="907"/>
                    </a:cubicBezTo>
                    <a:cubicBezTo>
                      <a:pt x="1668" y="940"/>
                      <a:pt x="1735" y="1007"/>
                      <a:pt x="1802" y="1007"/>
                    </a:cubicBezTo>
                    <a:cubicBezTo>
                      <a:pt x="1824" y="1007"/>
                      <a:pt x="1861" y="978"/>
                      <a:pt x="1883" y="978"/>
                    </a:cubicBezTo>
                    <a:cubicBezTo>
                      <a:pt x="1894" y="978"/>
                      <a:pt x="1902" y="985"/>
                      <a:pt x="1902" y="1007"/>
                    </a:cubicBezTo>
                    <a:cubicBezTo>
                      <a:pt x="2002" y="907"/>
                      <a:pt x="2002" y="774"/>
                      <a:pt x="1969" y="707"/>
                    </a:cubicBezTo>
                    <a:cubicBezTo>
                      <a:pt x="1969" y="707"/>
                      <a:pt x="1635" y="173"/>
                      <a:pt x="1101" y="40"/>
                    </a:cubicBezTo>
                    <a:cubicBezTo>
                      <a:pt x="1021" y="13"/>
                      <a:pt x="938"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6250498" y="5408142"/>
                <a:ext cx="60681" cy="30098"/>
              </a:xfrm>
              <a:custGeom>
                <a:avLst/>
                <a:gdLst/>
                <a:ahLst/>
                <a:cxnLst/>
                <a:rect l="l" t="t" r="r" b="b"/>
                <a:pathLst>
                  <a:path w="2002" h="993" extrusionOk="0">
                    <a:moveTo>
                      <a:pt x="870" y="0"/>
                    </a:moveTo>
                    <a:cubicBezTo>
                      <a:pt x="634" y="0"/>
                      <a:pt x="384" y="76"/>
                      <a:pt x="134" y="226"/>
                    </a:cubicBezTo>
                    <a:cubicBezTo>
                      <a:pt x="34" y="326"/>
                      <a:pt x="0" y="426"/>
                      <a:pt x="100" y="526"/>
                    </a:cubicBezTo>
                    <a:cubicBezTo>
                      <a:pt x="139" y="584"/>
                      <a:pt x="200" y="620"/>
                      <a:pt x="258" y="620"/>
                    </a:cubicBezTo>
                    <a:cubicBezTo>
                      <a:pt x="300" y="620"/>
                      <a:pt x="339" y="601"/>
                      <a:pt x="367" y="559"/>
                    </a:cubicBezTo>
                    <a:cubicBezTo>
                      <a:pt x="548" y="430"/>
                      <a:pt x="709" y="381"/>
                      <a:pt x="866" y="381"/>
                    </a:cubicBezTo>
                    <a:cubicBezTo>
                      <a:pt x="911" y="381"/>
                      <a:pt x="956" y="385"/>
                      <a:pt x="1001" y="392"/>
                    </a:cubicBezTo>
                    <a:cubicBezTo>
                      <a:pt x="1368" y="526"/>
                      <a:pt x="1635" y="893"/>
                      <a:pt x="1635" y="893"/>
                    </a:cubicBezTo>
                    <a:cubicBezTo>
                      <a:pt x="1668" y="926"/>
                      <a:pt x="1702" y="993"/>
                      <a:pt x="1802" y="993"/>
                    </a:cubicBezTo>
                    <a:lnTo>
                      <a:pt x="1868" y="993"/>
                    </a:lnTo>
                    <a:cubicBezTo>
                      <a:pt x="2002" y="893"/>
                      <a:pt x="2002" y="793"/>
                      <a:pt x="1968" y="693"/>
                    </a:cubicBezTo>
                    <a:cubicBezTo>
                      <a:pt x="1968" y="693"/>
                      <a:pt x="1635" y="159"/>
                      <a:pt x="1101" y="25"/>
                    </a:cubicBezTo>
                    <a:cubicBezTo>
                      <a:pt x="1026" y="9"/>
                      <a:pt x="949"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1" name="Google Shape;1781;p57"/>
          <p:cNvSpPr/>
          <p:nvPr/>
        </p:nvSpPr>
        <p:spPr>
          <a:xfrm>
            <a:off x="2278585" y="1947345"/>
            <a:ext cx="575700" cy="288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57"/>
          <p:cNvCxnSpPr/>
          <p:nvPr/>
        </p:nvCxnSpPr>
        <p:spPr>
          <a:xfrm>
            <a:off x="3644075" y="2020101"/>
            <a:ext cx="0" cy="119400"/>
          </a:xfrm>
          <a:prstGeom prst="straightConnector1">
            <a:avLst/>
          </a:prstGeom>
          <a:noFill/>
          <a:ln w="9525" cap="flat" cmpd="sng">
            <a:solidFill>
              <a:srgbClr val="BAC8D3"/>
            </a:solidFill>
            <a:prstDash val="solid"/>
            <a:round/>
            <a:headEnd type="diamond" w="med" len="med"/>
            <a:tailEnd type="none" w="med" len="med"/>
          </a:ln>
        </p:spPr>
      </p:cxnSp>
      <p:sp>
        <p:nvSpPr>
          <p:cNvPr id="1783" name="Google Shape;1783;p57"/>
          <p:cNvSpPr/>
          <p:nvPr/>
        </p:nvSpPr>
        <p:spPr>
          <a:xfrm>
            <a:off x="3216125" y="1651851"/>
            <a:ext cx="855900" cy="85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4" name="Google Shape;1784;p57"/>
          <p:cNvGrpSpPr/>
          <p:nvPr/>
        </p:nvGrpSpPr>
        <p:grpSpPr>
          <a:xfrm>
            <a:off x="3484059" y="1919779"/>
            <a:ext cx="320032" cy="320043"/>
            <a:chOff x="6772350" y="2017400"/>
            <a:chExt cx="434000" cy="432900"/>
          </a:xfrm>
        </p:grpSpPr>
        <p:sp>
          <p:nvSpPr>
            <p:cNvPr id="1785" name="Google Shape;1785;p57"/>
            <p:cNvSpPr/>
            <p:nvPr/>
          </p:nvSpPr>
          <p:spPr>
            <a:xfrm>
              <a:off x="7018500" y="2210900"/>
              <a:ext cx="53575" cy="56900"/>
            </a:xfrm>
            <a:custGeom>
              <a:avLst/>
              <a:gdLst/>
              <a:ahLst/>
              <a:cxnLst/>
              <a:rect l="l" t="t" r="r" b="b"/>
              <a:pathLst>
                <a:path w="2143" h="2276" extrusionOk="0">
                  <a:moveTo>
                    <a:pt x="1519" y="1"/>
                  </a:moveTo>
                  <a:lnTo>
                    <a:pt x="0" y="1818"/>
                  </a:lnTo>
                  <a:lnTo>
                    <a:pt x="380" y="2170"/>
                  </a:lnTo>
                  <a:cubicBezTo>
                    <a:pt x="461" y="2240"/>
                    <a:pt x="572" y="2275"/>
                    <a:pt x="686" y="2275"/>
                  </a:cubicBezTo>
                  <a:cubicBezTo>
                    <a:pt x="837" y="2275"/>
                    <a:pt x="992" y="2213"/>
                    <a:pt x="1085" y="2089"/>
                  </a:cubicBezTo>
                  <a:lnTo>
                    <a:pt x="1953" y="1058"/>
                  </a:lnTo>
                  <a:cubicBezTo>
                    <a:pt x="2143" y="841"/>
                    <a:pt x="2089" y="516"/>
                    <a:pt x="1899" y="326"/>
                  </a:cubicBezTo>
                  <a:lnTo>
                    <a:pt x="1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6787925" y="2017400"/>
              <a:ext cx="82750" cy="84350"/>
            </a:xfrm>
            <a:custGeom>
              <a:avLst/>
              <a:gdLst/>
              <a:ahLst/>
              <a:cxnLst/>
              <a:rect l="l" t="t" r="r" b="b"/>
              <a:pathLst>
                <a:path w="3310" h="3374" extrusionOk="0">
                  <a:moveTo>
                    <a:pt x="2230" y="1"/>
                  </a:moveTo>
                  <a:cubicBezTo>
                    <a:pt x="2079" y="1"/>
                    <a:pt x="1926" y="65"/>
                    <a:pt x="1818" y="173"/>
                  </a:cubicBezTo>
                  <a:lnTo>
                    <a:pt x="164" y="2180"/>
                  </a:lnTo>
                  <a:cubicBezTo>
                    <a:pt x="1" y="2343"/>
                    <a:pt x="28" y="2696"/>
                    <a:pt x="245" y="2858"/>
                  </a:cubicBezTo>
                  <a:cubicBezTo>
                    <a:pt x="326" y="2928"/>
                    <a:pt x="438" y="2963"/>
                    <a:pt x="551" y="2963"/>
                  </a:cubicBezTo>
                  <a:cubicBezTo>
                    <a:pt x="702" y="2963"/>
                    <a:pt x="857" y="2901"/>
                    <a:pt x="950" y="2777"/>
                  </a:cubicBezTo>
                  <a:lnTo>
                    <a:pt x="1004" y="2723"/>
                  </a:lnTo>
                  <a:lnTo>
                    <a:pt x="1791" y="3374"/>
                  </a:lnTo>
                  <a:lnTo>
                    <a:pt x="3310" y="1529"/>
                  </a:lnTo>
                  <a:lnTo>
                    <a:pt x="2551" y="878"/>
                  </a:lnTo>
                  <a:lnTo>
                    <a:pt x="2605" y="824"/>
                  </a:lnTo>
                  <a:cubicBezTo>
                    <a:pt x="2768" y="607"/>
                    <a:pt x="2740" y="282"/>
                    <a:pt x="2551" y="119"/>
                  </a:cubicBezTo>
                  <a:cubicBezTo>
                    <a:pt x="2457" y="37"/>
                    <a:pt x="2344" y="1"/>
                    <a:pt x="22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6772350" y="2382450"/>
              <a:ext cx="434000" cy="67850"/>
            </a:xfrm>
            <a:custGeom>
              <a:avLst/>
              <a:gdLst/>
              <a:ahLst/>
              <a:cxnLst/>
              <a:rect l="l" t="t" r="r" b="b"/>
              <a:pathLst>
                <a:path w="17360" h="2714" extrusionOk="0">
                  <a:moveTo>
                    <a:pt x="2197" y="1"/>
                  </a:moveTo>
                  <a:cubicBezTo>
                    <a:pt x="977" y="1"/>
                    <a:pt x="0" y="1004"/>
                    <a:pt x="0" y="2225"/>
                  </a:cubicBezTo>
                  <a:cubicBezTo>
                    <a:pt x="0" y="2496"/>
                    <a:pt x="244" y="2713"/>
                    <a:pt x="515" y="2713"/>
                  </a:cubicBezTo>
                  <a:lnTo>
                    <a:pt x="16871" y="2713"/>
                  </a:lnTo>
                  <a:cubicBezTo>
                    <a:pt x="17115" y="2713"/>
                    <a:pt x="17359" y="2496"/>
                    <a:pt x="17359" y="2225"/>
                  </a:cubicBezTo>
                  <a:cubicBezTo>
                    <a:pt x="17359" y="1004"/>
                    <a:pt x="16383" y="1"/>
                    <a:pt x="15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6839475" y="2058450"/>
              <a:ext cx="210900" cy="195300"/>
            </a:xfrm>
            <a:custGeom>
              <a:avLst/>
              <a:gdLst/>
              <a:ahLst/>
              <a:cxnLst/>
              <a:rect l="l" t="t" r="r" b="b"/>
              <a:pathLst>
                <a:path w="8436" h="7812" extrusionOk="0">
                  <a:moveTo>
                    <a:pt x="2969" y="1"/>
                  </a:moveTo>
                  <a:cubicBezTo>
                    <a:pt x="2721" y="1"/>
                    <a:pt x="2477" y="107"/>
                    <a:pt x="2306" y="294"/>
                  </a:cubicBezTo>
                  <a:lnTo>
                    <a:pt x="353" y="2627"/>
                  </a:lnTo>
                  <a:cubicBezTo>
                    <a:pt x="0" y="3006"/>
                    <a:pt x="82" y="3522"/>
                    <a:pt x="407" y="3820"/>
                  </a:cubicBezTo>
                  <a:lnTo>
                    <a:pt x="678" y="4037"/>
                  </a:lnTo>
                  <a:cubicBezTo>
                    <a:pt x="1167" y="3495"/>
                    <a:pt x="1845" y="3115"/>
                    <a:pt x="2604" y="3115"/>
                  </a:cubicBezTo>
                  <a:cubicBezTo>
                    <a:pt x="4015" y="3115"/>
                    <a:pt x="5154" y="4254"/>
                    <a:pt x="5154" y="5665"/>
                  </a:cubicBezTo>
                  <a:cubicBezTo>
                    <a:pt x="5154" y="6261"/>
                    <a:pt x="4910" y="6831"/>
                    <a:pt x="4584" y="7292"/>
                  </a:cubicBezTo>
                  <a:lnTo>
                    <a:pt x="4991" y="7618"/>
                  </a:lnTo>
                  <a:cubicBezTo>
                    <a:pt x="5157" y="7748"/>
                    <a:pt x="5344" y="7811"/>
                    <a:pt x="5530" y="7811"/>
                  </a:cubicBezTo>
                  <a:cubicBezTo>
                    <a:pt x="5767" y="7811"/>
                    <a:pt x="6002" y="7707"/>
                    <a:pt x="6185" y="7509"/>
                  </a:cubicBezTo>
                  <a:lnTo>
                    <a:pt x="8137" y="5176"/>
                  </a:lnTo>
                  <a:cubicBezTo>
                    <a:pt x="8436" y="4797"/>
                    <a:pt x="8382" y="4308"/>
                    <a:pt x="8029" y="3983"/>
                  </a:cubicBezTo>
                  <a:lnTo>
                    <a:pt x="3499" y="186"/>
                  </a:lnTo>
                  <a:cubicBezTo>
                    <a:pt x="3338" y="59"/>
                    <a:pt x="3152" y="1"/>
                    <a:pt x="29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6954075" y="2306525"/>
              <a:ext cx="192600" cy="25100"/>
            </a:xfrm>
            <a:custGeom>
              <a:avLst/>
              <a:gdLst/>
              <a:ahLst/>
              <a:cxnLst/>
              <a:rect l="l" t="t" r="r" b="b"/>
              <a:pathLst>
                <a:path w="7704" h="1004" extrusionOk="0">
                  <a:moveTo>
                    <a:pt x="0" y="0"/>
                  </a:moveTo>
                  <a:cubicBezTo>
                    <a:pt x="163" y="326"/>
                    <a:pt x="380" y="624"/>
                    <a:pt x="651" y="895"/>
                  </a:cubicBezTo>
                  <a:lnTo>
                    <a:pt x="787" y="1004"/>
                  </a:lnTo>
                  <a:lnTo>
                    <a:pt x="7188" y="1004"/>
                  </a:lnTo>
                  <a:cubicBezTo>
                    <a:pt x="7459" y="1004"/>
                    <a:pt x="7703" y="787"/>
                    <a:pt x="7703" y="515"/>
                  </a:cubicBezTo>
                  <a:cubicBezTo>
                    <a:pt x="7703" y="244"/>
                    <a:pt x="7459" y="0"/>
                    <a:pt x="7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7"/>
            <p:cNvSpPr/>
            <p:nvPr/>
          </p:nvSpPr>
          <p:spPr>
            <a:xfrm>
              <a:off x="6841500" y="2233950"/>
              <a:ext cx="121400" cy="123450"/>
            </a:xfrm>
            <a:custGeom>
              <a:avLst/>
              <a:gdLst/>
              <a:ahLst/>
              <a:cxnLst/>
              <a:rect l="l" t="t" r="r" b="b"/>
              <a:pathLst>
                <a:path w="4856" h="4938" extrusionOk="0">
                  <a:moveTo>
                    <a:pt x="353" y="1"/>
                  </a:moveTo>
                  <a:cubicBezTo>
                    <a:pt x="109" y="625"/>
                    <a:pt x="1" y="1303"/>
                    <a:pt x="1" y="1981"/>
                  </a:cubicBezTo>
                  <a:cubicBezTo>
                    <a:pt x="1" y="3039"/>
                    <a:pt x="245" y="4015"/>
                    <a:pt x="787" y="4937"/>
                  </a:cubicBezTo>
                  <a:lnTo>
                    <a:pt x="4856" y="4937"/>
                  </a:lnTo>
                  <a:lnTo>
                    <a:pt x="4422" y="4503"/>
                  </a:lnTo>
                  <a:cubicBezTo>
                    <a:pt x="3554" y="3608"/>
                    <a:pt x="3066" y="2388"/>
                    <a:pt x="3120" y="1140"/>
                  </a:cubicBezTo>
                  <a:lnTo>
                    <a:pt x="3120" y="1140"/>
                  </a:lnTo>
                  <a:cubicBezTo>
                    <a:pt x="2930" y="1167"/>
                    <a:pt x="2740" y="1194"/>
                    <a:pt x="2577" y="1194"/>
                  </a:cubicBezTo>
                  <a:cubicBezTo>
                    <a:pt x="1628" y="1194"/>
                    <a:pt x="814" y="733"/>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7"/>
            <p:cNvSpPr/>
            <p:nvPr/>
          </p:nvSpPr>
          <p:spPr>
            <a:xfrm>
              <a:off x="6866600" y="2162075"/>
              <a:ext cx="76650" cy="76650"/>
            </a:xfrm>
            <a:custGeom>
              <a:avLst/>
              <a:gdLst/>
              <a:ahLst/>
              <a:cxnLst/>
              <a:rect l="l" t="t" r="r" b="b"/>
              <a:pathLst>
                <a:path w="3066" h="3066" extrusionOk="0">
                  <a:moveTo>
                    <a:pt x="1519" y="1"/>
                  </a:moveTo>
                  <a:cubicBezTo>
                    <a:pt x="678" y="1"/>
                    <a:pt x="0" y="706"/>
                    <a:pt x="0" y="1547"/>
                  </a:cubicBezTo>
                  <a:cubicBezTo>
                    <a:pt x="0" y="2388"/>
                    <a:pt x="678" y="3066"/>
                    <a:pt x="1519" y="3066"/>
                  </a:cubicBezTo>
                  <a:cubicBezTo>
                    <a:pt x="2360" y="3066"/>
                    <a:pt x="3065" y="2388"/>
                    <a:pt x="3065" y="1547"/>
                  </a:cubicBezTo>
                  <a:cubicBezTo>
                    <a:pt x="3065" y="706"/>
                    <a:pt x="2360" y="1"/>
                    <a:pt x="1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57"/>
          <p:cNvSpPr txBox="1"/>
          <p:nvPr/>
        </p:nvSpPr>
        <p:spPr>
          <a:xfrm>
            <a:off x="2770625" y="3044952"/>
            <a:ext cx="1746900" cy="505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solidFill>
                  <a:schemeClr val="accent4"/>
                </a:solidFill>
                <a:latin typeface="Lato"/>
                <a:ea typeface="Lato"/>
                <a:cs typeface="Lato"/>
                <a:sym typeface="Lato"/>
              </a:rPr>
              <a:t>Venus has a beautiful</a:t>
            </a:r>
            <a:endParaRPr>
              <a:solidFill>
                <a:schemeClr val="accent4"/>
              </a:solidFill>
              <a:latin typeface="Lato"/>
              <a:ea typeface="Lato"/>
              <a:cs typeface="Lato"/>
              <a:sym typeface="Lato"/>
            </a:endParaRPr>
          </a:p>
          <a:p>
            <a:pPr marL="0" lvl="0" indent="0" algn="ctr" rtl="0">
              <a:spcBef>
                <a:spcPts val="0"/>
              </a:spcBef>
              <a:spcAft>
                <a:spcPts val="0"/>
              </a:spcAft>
              <a:buNone/>
            </a:pPr>
            <a:r>
              <a:rPr lang="en">
                <a:solidFill>
                  <a:schemeClr val="accent4"/>
                </a:solidFill>
                <a:latin typeface="Lato"/>
                <a:ea typeface="Lato"/>
                <a:cs typeface="Lato"/>
                <a:sym typeface="Lato"/>
              </a:rPr>
              <a:t>name, but it’s hot</a:t>
            </a:r>
            <a:endParaRPr>
              <a:solidFill>
                <a:schemeClr val="accent4"/>
              </a:solidFill>
              <a:latin typeface="Lato"/>
              <a:ea typeface="Lato"/>
              <a:cs typeface="Lato"/>
              <a:sym typeface="Lato"/>
            </a:endParaRPr>
          </a:p>
        </p:txBody>
      </p:sp>
      <p:sp>
        <p:nvSpPr>
          <p:cNvPr id="1793" name="Google Shape;1793;p57"/>
          <p:cNvSpPr txBox="1"/>
          <p:nvPr/>
        </p:nvSpPr>
        <p:spPr>
          <a:xfrm>
            <a:off x="2770625" y="2651760"/>
            <a:ext cx="1746900" cy="274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2nd Science</a:t>
            </a:r>
            <a:endParaRPr sz="1800">
              <a:solidFill>
                <a:srgbClr val="000000"/>
              </a:solidFill>
              <a:latin typeface="Josefin Sans SemiBold"/>
              <a:ea typeface="Josefin Sans SemiBold"/>
              <a:cs typeface="Josefin Sans SemiBold"/>
              <a:sym typeface="Josefin Sans SemiBold"/>
            </a:endParaRPr>
          </a:p>
        </p:txBody>
      </p:sp>
      <p:cxnSp>
        <p:nvCxnSpPr>
          <p:cNvPr id="1794" name="Google Shape;1794;p57"/>
          <p:cNvCxnSpPr/>
          <p:nvPr/>
        </p:nvCxnSpPr>
        <p:spPr>
          <a:xfrm>
            <a:off x="5549075" y="1850423"/>
            <a:ext cx="0" cy="119400"/>
          </a:xfrm>
          <a:prstGeom prst="straightConnector1">
            <a:avLst/>
          </a:prstGeom>
          <a:noFill/>
          <a:ln w="9525" cap="flat" cmpd="sng">
            <a:solidFill>
              <a:srgbClr val="BAC8D3"/>
            </a:solidFill>
            <a:prstDash val="solid"/>
            <a:round/>
            <a:headEnd type="diamond" w="med" len="med"/>
            <a:tailEnd type="none" w="med" len="med"/>
          </a:ln>
        </p:spPr>
      </p:cxnSp>
      <p:sp>
        <p:nvSpPr>
          <p:cNvPr id="1795" name="Google Shape;1795;p57"/>
          <p:cNvSpPr/>
          <p:nvPr/>
        </p:nvSpPr>
        <p:spPr>
          <a:xfrm>
            <a:off x="5121125" y="1651851"/>
            <a:ext cx="855900" cy="85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6197626" y="1947345"/>
            <a:ext cx="575700" cy="288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7" name="Google Shape;1797;p57"/>
          <p:cNvCxnSpPr/>
          <p:nvPr/>
        </p:nvCxnSpPr>
        <p:spPr>
          <a:xfrm>
            <a:off x="7541425" y="1850423"/>
            <a:ext cx="0" cy="119400"/>
          </a:xfrm>
          <a:prstGeom prst="straightConnector1">
            <a:avLst/>
          </a:prstGeom>
          <a:noFill/>
          <a:ln w="9525" cap="flat" cmpd="sng">
            <a:solidFill>
              <a:srgbClr val="BAC8D3"/>
            </a:solidFill>
            <a:prstDash val="solid"/>
            <a:round/>
            <a:headEnd type="diamond" w="med" len="med"/>
            <a:tailEnd type="none" w="med" len="med"/>
          </a:ln>
        </p:spPr>
      </p:cxnSp>
      <p:sp>
        <p:nvSpPr>
          <p:cNvPr id="1798" name="Google Shape;1798;p57"/>
          <p:cNvSpPr/>
          <p:nvPr/>
        </p:nvSpPr>
        <p:spPr>
          <a:xfrm>
            <a:off x="7113475" y="1651851"/>
            <a:ext cx="855900" cy="85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txBox="1"/>
          <p:nvPr/>
        </p:nvSpPr>
        <p:spPr>
          <a:xfrm>
            <a:off x="4675625" y="3044952"/>
            <a:ext cx="1746900" cy="505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accent4"/>
                </a:solidFill>
                <a:latin typeface="Lato"/>
                <a:ea typeface="Lato"/>
                <a:cs typeface="Lato"/>
                <a:sym typeface="Lato"/>
              </a:rPr>
              <a:t>Despite being red, Mars is a cold place</a:t>
            </a:r>
            <a:endParaRPr>
              <a:solidFill>
                <a:schemeClr val="accent4"/>
              </a:solidFill>
              <a:latin typeface="Lato"/>
              <a:ea typeface="Lato"/>
              <a:cs typeface="Lato"/>
              <a:sym typeface="Lato"/>
            </a:endParaRPr>
          </a:p>
        </p:txBody>
      </p:sp>
      <p:sp>
        <p:nvSpPr>
          <p:cNvPr id="1800" name="Google Shape;1800;p57"/>
          <p:cNvSpPr txBox="1"/>
          <p:nvPr/>
        </p:nvSpPr>
        <p:spPr>
          <a:xfrm>
            <a:off x="4675625" y="2651760"/>
            <a:ext cx="1746900" cy="274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3rd Art</a:t>
            </a:r>
            <a:endParaRPr sz="1800">
              <a:solidFill>
                <a:srgbClr val="000000"/>
              </a:solidFill>
              <a:latin typeface="Josefin Sans SemiBold"/>
              <a:ea typeface="Josefin Sans SemiBold"/>
              <a:cs typeface="Josefin Sans SemiBold"/>
              <a:sym typeface="Josefin Sans SemiBold"/>
            </a:endParaRPr>
          </a:p>
        </p:txBody>
      </p:sp>
      <p:grpSp>
        <p:nvGrpSpPr>
          <p:cNvPr id="1801" name="Google Shape;1801;p57"/>
          <p:cNvGrpSpPr/>
          <p:nvPr/>
        </p:nvGrpSpPr>
        <p:grpSpPr>
          <a:xfrm>
            <a:off x="5389054" y="1919785"/>
            <a:ext cx="320042" cy="320032"/>
            <a:chOff x="1952425" y="3209975"/>
            <a:chExt cx="381775" cy="434000"/>
          </a:xfrm>
        </p:grpSpPr>
        <p:sp>
          <p:nvSpPr>
            <p:cNvPr id="1802" name="Google Shape;1802;p57"/>
            <p:cNvSpPr/>
            <p:nvPr/>
          </p:nvSpPr>
          <p:spPr>
            <a:xfrm>
              <a:off x="2168725" y="3321850"/>
              <a:ext cx="25800" cy="25800"/>
            </a:xfrm>
            <a:custGeom>
              <a:avLst/>
              <a:gdLst/>
              <a:ahLst/>
              <a:cxnLst/>
              <a:rect l="l" t="t" r="r" b="b"/>
              <a:pathLst>
                <a:path w="1032" h="1032" extrusionOk="0">
                  <a:moveTo>
                    <a:pt x="516" y="1"/>
                  </a:moveTo>
                  <a:cubicBezTo>
                    <a:pt x="218" y="1"/>
                    <a:pt x="1" y="245"/>
                    <a:pt x="1" y="516"/>
                  </a:cubicBezTo>
                  <a:cubicBezTo>
                    <a:pt x="1" y="787"/>
                    <a:pt x="218" y="1031"/>
                    <a:pt x="516" y="1031"/>
                  </a:cubicBezTo>
                  <a:cubicBezTo>
                    <a:pt x="787" y="1031"/>
                    <a:pt x="1031" y="787"/>
                    <a:pt x="1031" y="516"/>
                  </a:cubicBezTo>
                  <a:cubicBezTo>
                    <a:pt x="1031" y="245"/>
                    <a:pt x="787" y="1"/>
                    <a:pt x="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2091425" y="3209975"/>
              <a:ext cx="103775" cy="25800"/>
            </a:xfrm>
            <a:custGeom>
              <a:avLst/>
              <a:gdLst/>
              <a:ahLst/>
              <a:cxnLst/>
              <a:rect l="l" t="t" r="r" b="b"/>
              <a:pathLst>
                <a:path w="4151" h="1032" extrusionOk="0">
                  <a:moveTo>
                    <a:pt x="733" y="0"/>
                  </a:moveTo>
                  <a:cubicBezTo>
                    <a:pt x="516" y="0"/>
                    <a:pt x="299" y="136"/>
                    <a:pt x="245" y="353"/>
                  </a:cubicBezTo>
                  <a:lnTo>
                    <a:pt x="0" y="1031"/>
                  </a:lnTo>
                  <a:lnTo>
                    <a:pt x="4150" y="1031"/>
                  </a:lnTo>
                  <a:lnTo>
                    <a:pt x="3906" y="353"/>
                  </a:lnTo>
                  <a:cubicBezTo>
                    <a:pt x="3825" y="136"/>
                    <a:pt x="3635" y="0"/>
                    <a:pt x="3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1952425" y="3260150"/>
              <a:ext cx="381775" cy="196675"/>
            </a:xfrm>
            <a:custGeom>
              <a:avLst/>
              <a:gdLst/>
              <a:ahLst/>
              <a:cxnLst/>
              <a:rect l="l" t="t" r="r" b="b"/>
              <a:pathLst>
                <a:path w="15271" h="7867" extrusionOk="0">
                  <a:moveTo>
                    <a:pt x="9168" y="1465"/>
                  </a:moveTo>
                  <a:cubicBezTo>
                    <a:pt x="10009" y="1465"/>
                    <a:pt x="10687" y="2143"/>
                    <a:pt x="10687" y="2984"/>
                  </a:cubicBezTo>
                  <a:cubicBezTo>
                    <a:pt x="10687" y="3825"/>
                    <a:pt x="10009" y="4503"/>
                    <a:pt x="9168" y="4503"/>
                  </a:cubicBezTo>
                  <a:cubicBezTo>
                    <a:pt x="8327" y="4503"/>
                    <a:pt x="7649" y="3825"/>
                    <a:pt x="7649" y="2984"/>
                  </a:cubicBezTo>
                  <a:cubicBezTo>
                    <a:pt x="7649" y="2143"/>
                    <a:pt x="8327" y="1465"/>
                    <a:pt x="9168" y="1465"/>
                  </a:cubicBezTo>
                  <a:close/>
                  <a:moveTo>
                    <a:pt x="515" y="1"/>
                  </a:moveTo>
                  <a:cubicBezTo>
                    <a:pt x="244" y="1"/>
                    <a:pt x="0" y="245"/>
                    <a:pt x="0" y="516"/>
                  </a:cubicBezTo>
                  <a:cubicBezTo>
                    <a:pt x="0" y="787"/>
                    <a:pt x="244" y="1058"/>
                    <a:pt x="515" y="1058"/>
                  </a:cubicBezTo>
                  <a:lnTo>
                    <a:pt x="678" y="1058"/>
                  </a:lnTo>
                  <a:lnTo>
                    <a:pt x="678" y="7487"/>
                  </a:lnTo>
                  <a:lnTo>
                    <a:pt x="4964" y="4286"/>
                  </a:lnTo>
                  <a:cubicBezTo>
                    <a:pt x="5045" y="4218"/>
                    <a:pt x="5154" y="4184"/>
                    <a:pt x="5262" y="4184"/>
                  </a:cubicBezTo>
                  <a:cubicBezTo>
                    <a:pt x="5371" y="4184"/>
                    <a:pt x="5479" y="4218"/>
                    <a:pt x="5560" y="4286"/>
                  </a:cubicBezTo>
                  <a:lnTo>
                    <a:pt x="8788" y="6673"/>
                  </a:lnTo>
                  <a:lnTo>
                    <a:pt x="10687" y="4964"/>
                  </a:lnTo>
                  <a:cubicBezTo>
                    <a:pt x="10795" y="4869"/>
                    <a:pt x="10911" y="4822"/>
                    <a:pt x="11026" y="4822"/>
                  </a:cubicBezTo>
                  <a:cubicBezTo>
                    <a:pt x="11141" y="4822"/>
                    <a:pt x="11257" y="4869"/>
                    <a:pt x="11365" y="4964"/>
                  </a:cubicBezTo>
                  <a:lnTo>
                    <a:pt x="14593" y="7866"/>
                  </a:lnTo>
                  <a:lnTo>
                    <a:pt x="14593" y="1031"/>
                  </a:lnTo>
                  <a:lnTo>
                    <a:pt x="14755" y="1031"/>
                  </a:lnTo>
                  <a:cubicBezTo>
                    <a:pt x="15027" y="1031"/>
                    <a:pt x="15271" y="787"/>
                    <a:pt x="15271" y="516"/>
                  </a:cubicBezTo>
                  <a:cubicBezTo>
                    <a:pt x="15271" y="245"/>
                    <a:pt x="15027" y="1"/>
                    <a:pt x="14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1997850" y="3393050"/>
              <a:ext cx="171575" cy="64450"/>
            </a:xfrm>
            <a:custGeom>
              <a:avLst/>
              <a:gdLst/>
              <a:ahLst/>
              <a:cxnLst/>
              <a:rect l="l" t="t" r="r" b="b"/>
              <a:pathLst>
                <a:path w="6863" h="2578" extrusionOk="0">
                  <a:moveTo>
                    <a:pt x="3418" y="1"/>
                  </a:moveTo>
                  <a:lnTo>
                    <a:pt x="0" y="2578"/>
                  </a:lnTo>
                  <a:lnTo>
                    <a:pt x="6863" y="2578"/>
                  </a:lnTo>
                  <a:lnTo>
                    <a:pt x="34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2193150" y="3410000"/>
              <a:ext cx="86800" cy="46825"/>
            </a:xfrm>
            <a:custGeom>
              <a:avLst/>
              <a:gdLst/>
              <a:ahLst/>
              <a:cxnLst/>
              <a:rect l="l" t="t" r="r" b="b"/>
              <a:pathLst>
                <a:path w="3472" h="1873" extrusionOk="0">
                  <a:moveTo>
                    <a:pt x="1438" y="1"/>
                  </a:moveTo>
                  <a:lnTo>
                    <a:pt x="0" y="1303"/>
                  </a:lnTo>
                  <a:lnTo>
                    <a:pt x="787" y="1872"/>
                  </a:lnTo>
                  <a:lnTo>
                    <a:pt x="3472" y="1872"/>
                  </a:lnTo>
                  <a:lnTo>
                    <a:pt x="14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1952425" y="3483250"/>
              <a:ext cx="381775" cy="25100"/>
            </a:xfrm>
            <a:custGeom>
              <a:avLst/>
              <a:gdLst/>
              <a:ahLst/>
              <a:cxnLst/>
              <a:rect l="l" t="t" r="r" b="b"/>
              <a:pathLst>
                <a:path w="15271" h="1004" extrusionOk="0">
                  <a:moveTo>
                    <a:pt x="515" y="0"/>
                  </a:moveTo>
                  <a:cubicBezTo>
                    <a:pt x="244" y="0"/>
                    <a:pt x="0" y="244"/>
                    <a:pt x="0" y="516"/>
                  </a:cubicBezTo>
                  <a:cubicBezTo>
                    <a:pt x="0" y="787"/>
                    <a:pt x="244" y="1004"/>
                    <a:pt x="515" y="1004"/>
                  </a:cubicBezTo>
                  <a:lnTo>
                    <a:pt x="14755" y="1004"/>
                  </a:lnTo>
                  <a:cubicBezTo>
                    <a:pt x="15027" y="1004"/>
                    <a:pt x="15271" y="787"/>
                    <a:pt x="15271" y="516"/>
                  </a:cubicBezTo>
                  <a:cubicBezTo>
                    <a:pt x="15271" y="244"/>
                    <a:pt x="15027" y="0"/>
                    <a:pt x="14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2194500" y="3534100"/>
              <a:ext cx="88850" cy="109875"/>
            </a:xfrm>
            <a:custGeom>
              <a:avLst/>
              <a:gdLst/>
              <a:ahLst/>
              <a:cxnLst/>
              <a:rect l="l" t="t" r="r" b="b"/>
              <a:pathLst>
                <a:path w="3554" h="4395" extrusionOk="0">
                  <a:moveTo>
                    <a:pt x="0" y="1"/>
                  </a:moveTo>
                  <a:lnTo>
                    <a:pt x="1275" y="3391"/>
                  </a:lnTo>
                  <a:lnTo>
                    <a:pt x="1004" y="3391"/>
                  </a:lnTo>
                  <a:cubicBezTo>
                    <a:pt x="733" y="3391"/>
                    <a:pt x="489" y="3635"/>
                    <a:pt x="489" y="3906"/>
                  </a:cubicBezTo>
                  <a:cubicBezTo>
                    <a:pt x="489" y="4178"/>
                    <a:pt x="733" y="4395"/>
                    <a:pt x="1004" y="4395"/>
                  </a:cubicBezTo>
                  <a:lnTo>
                    <a:pt x="3038" y="4395"/>
                  </a:lnTo>
                  <a:cubicBezTo>
                    <a:pt x="3309" y="4395"/>
                    <a:pt x="3554" y="4178"/>
                    <a:pt x="3554" y="3906"/>
                  </a:cubicBezTo>
                  <a:cubicBezTo>
                    <a:pt x="3554" y="3635"/>
                    <a:pt x="3309" y="3391"/>
                    <a:pt x="3038" y="3391"/>
                  </a:cubicBezTo>
                  <a:lnTo>
                    <a:pt x="2360" y="3391"/>
                  </a:lnTo>
                  <a:lnTo>
                    <a:pt x="1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2002600" y="3534100"/>
              <a:ext cx="88850" cy="109875"/>
            </a:xfrm>
            <a:custGeom>
              <a:avLst/>
              <a:gdLst/>
              <a:ahLst/>
              <a:cxnLst/>
              <a:rect l="l" t="t" r="r" b="b"/>
              <a:pathLst>
                <a:path w="3554" h="4395" extrusionOk="0">
                  <a:moveTo>
                    <a:pt x="2469" y="1"/>
                  </a:moveTo>
                  <a:lnTo>
                    <a:pt x="1194" y="3391"/>
                  </a:lnTo>
                  <a:lnTo>
                    <a:pt x="516" y="3391"/>
                  </a:lnTo>
                  <a:cubicBezTo>
                    <a:pt x="244" y="3391"/>
                    <a:pt x="0" y="3635"/>
                    <a:pt x="0" y="3906"/>
                  </a:cubicBezTo>
                  <a:cubicBezTo>
                    <a:pt x="0" y="4178"/>
                    <a:pt x="244" y="4395"/>
                    <a:pt x="516" y="4395"/>
                  </a:cubicBezTo>
                  <a:lnTo>
                    <a:pt x="2550" y="4395"/>
                  </a:lnTo>
                  <a:cubicBezTo>
                    <a:pt x="2821" y="4395"/>
                    <a:pt x="3065" y="4178"/>
                    <a:pt x="3065" y="3906"/>
                  </a:cubicBezTo>
                  <a:cubicBezTo>
                    <a:pt x="3065" y="3635"/>
                    <a:pt x="2821" y="3391"/>
                    <a:pt x="2550" y="3391"/>
                  </a:cubicBezTo>
                  <a:lnTo>
                    <a:pt x="2279" y="3391"/>
                  </a:lnTo>
                  <a:lnTo>
                    <a:pt x="35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2096850" y="3534100"/>
              <a:ext cx="92925" cy="59025"/>
            </a:xfrm>
            <a:custGeom>
              <a:avLst/>
              <a:gdLst/>
              <a:ahLst/>
              <a:cxnLst/>
              <a:rect l="l" t="t" r="r" b="b"/>
              <a:pathLst>
                <a:path w="3717" h="2361" extrusionOk="0">
                  <a:moveTo>
                    <a:pt x="1357" y="1"/>
                  </a:moveTo>
                  <a:lnTo>
                    <a:pt x="1357" y="1357"/>
                  </a:lnTo>
                  <a:lnTo>
                    <a:pt x="380" y="1357"/>
                  </a:lnTo>
                  <a:lnTo>
                    <a:pt x="0" y="2360"/>
                  </a:lnTo>
                  <a:lnTo>
                    <a:pt x="3716" y="2360"/>
                  </a:lnTo>
                  <a:lnTo>
                    <a:pt x="3337" y="1357"/>
                  </a:lnTo>
                  <a:lnTo>
                    <a:pt x="2360" y="1357"/>
                  </a:lnTo>
                  <a:lnTo>
                    <a:pt x="23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1" name="Google Shape;1811;p57"/>
          <p:cNvSpPr txBox="1"/>
          <p:nvPr/>
        </p:nvSpPr>
        <p:spPr>
          <a:xfrm>
            <a:off x="6667975" y="3044952"/>
            <a:ext cx="1746900" cy="50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a:solidFill>
                  <a:schemeClr val="accent4"/>
                </a:solidFill>
                <a:latin typeface="Lato"/>
                <a:ea typeface="Lato"/>
                <a:cs typeface="Lato"/>
                <a:sym typeface="Lato"/>
              </a:rPr>
              <a:t>Mercury is the smallest of them all</a:t>
            </a:r>
            <a:endParaRPr>
              <a:solidFill>
                <a:srgbClr val="E7ECEF"/>
              </a:solidFill>
              <a:latin typeface="Lato"/>
              <a:ea typeface="Lato"/>
              <a:cs typeface="Lato"/>
              <a:sym typeface="Lato"/>
            </a:endParaRPr>
          </a:p>
        </p:txBody>
      </p:sp>
      <p:sp>
        <p:nvSpPr>
          <p:cNvPr id="1812" name="Google Shape;1812;p57"/>
          <p:cNvSpPr txBox="1"/>
          <p:nvPr/>
        </p:nvSpPr>
        <p:spPr>
          <a:xfrm>
            <a:off x="6667975" y="2651760"/>
            <a:ext cx="1746900" cy="274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4th Degree</a:t>
            </a:r>
            <a:endParaRPr sz="1800">
              <a:solidFill>
                <a:srgbClr val="000000"/>
              </a:solidFill>
              <a:latin typeface="Josefin Sans SemiBold"/>
              <a:ea typeface="Josefin Sans SemiBold"/>
              <a:cs typeface="Josefin Sans SemiBold"/>
              <a:sym typeface="Josefin Sans SemiBold"/>
            </a:endParaRPr>
          </a:p>
        </p:txBody>
      </p:sp>
      <p:grpSp>
        <p:nvGrpSpPr>
          <p:cNvPr id="1813" name="Google Shape;1813;p57"/>
          <p:cNvGrpSpPr/>
          <p:nvPr/>
        </p:nvGrpSpPr>
        <p:grpSpPr>
          <a:xfrm>
            <a:off x="7372129" y="1923393"/>
            <a:ext cx="338592" cy="340661"/>
            <a:chOff x="2043875" y="1287025"/>
            <a:chExt cx="432650" cy="435350"/>
          </a:xfrm>
        </p:grpSpPr>
        <p:sp>
          <p:nvSpPr>
            <p:cNvPr id="1814" name="Google Shape;1814;p57"/>
            <p:cNvSpPr/>
            <p:nvPr/>
          </p:nvSpPr>
          <p:spPr>
            <a:xfrm>
              <a:off x="2043875" y="1551475"/>
              <a:ext cx="54950" cy="169550"/>
            </a:xfrm>
            <a:custGeom>
              <a:avLst/>
              <a:gdLst/>
              <a:ahLst/>
              <a:cxnLst/>
              <a:rect l="l" t="t" r="r" b="b"/>
              <a:pathLst>
                <a:path w="2198" h="6782" extrusionOk="0">
                  <a:moveTo>
                    <a:pt x="489" y="1"/>
                  </a:moveTo>
                  <a:cubicBezTo>
                    <a:pt x="218" y="1"/>
                    <a:pt x="1" y="245"/>
                    <a:pt x="1" y="516"/>
                  </a:cubicBezTo>
                  <a:lnTo>
                    <a:pt x="1" y="6293"/>
                  </a:lnTo>
                  <a:cubicBezTo>
                    <a:pt x="1" y="6565"/>
                    <a:pt x="218" y="6782"/>
                    <a:pt x="489" y="6782"/>
                  </a:cubicBezTo>
                  <a:lnTo>
                    <a:pt x="1683" y="6782"/>
                  </a:lnTo>
                  <a:cubicBezTo>
                    <a:pt x="1954" y="6782"/>
                    <a:pt x="2198" y="6565"/>
                    <a:pt x="2198" y="6293"/>
                  </a:cubicBezTo>
                  <a:lnTo>
                    <a:pt x="2198" y="516"/>
                  </a:lnTo>
                  <a:cubicBezTo>
                    <a:pt x="2198" y="245"/>
                    <a:pt x="1954" y="1"/>
                    <a:pt x="16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2225625" y="1287025"/>
              <a:ext cx="50875" cy="55625"/>
            </a:xfrm>
            <a:custGeom>
              <a:avLst/>
              <a:gdLst/>
              <a:ahLst/>
              <a:cxnLst/>
              <a:rect l="l" t="t" r="r" b="b"/>
              <a:pathLst>
                <a:path w="2035" h="2225" extrusionOk="0">
                  <a:moveTo>
                    <a:pt x="1736" y="0"/>
                  </a:moveTo>
                  <a:cubicBezTo>
                    <a:pt x="787" y="0"/>
                    <a:pt x="0" y="1004"/>
                    <a:pt x="0" y="2170"/>
                  </a:cubicBezTo>
                  <a:lnTo>
                    <a:pt x="0" y="2224"/>
                  </a:lnTo>
                  <a:cubicBezTo>
                    <a:pt x="380" y="2007"/>
                    <a:pt x="787" y="1872"/>
                    <a:pt x="1221" y="1845"/>
                  </a:cubicBezTo>
                  <a:cubicBezTo>
                    <a:pt x="1329" y="1167"/>
                    <a:pt x="1600" y="516"/>
                    <a:pt x="2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2043875" y="1287025"/>
              <a:ext cx="174975" cy="127500"/>
            </a:xfrm>
            <a:custGeom>
              <a:avLst/>
              <a:gdLst/>
              <a:ahLst/>
              <a:cxnLst/>
              <a:rect l="l" t="t" r="r" b="b"/>
              <a:pathLst>
                <a:path w="6999" h="5100" extrusionOk="0">
                  <a:moveTo>
                    <a:pt x="2198" y="0"/>
                  </a:moveTo>
                  <a:cubicBezTo>
                    <a:pt x="977" y="0"/>
                    <a:pt x="1" y="1167"/>
                    <a:pt x="1" y="2550"/>
                  </a:cubicBezTo>
                  <a:cubicBezTo>
                    <a:pt x="1" y="3933"/>
                    <a:pt x="977" y="5100"/>
                    <a:pt x="2198" y="5100"/>
                  </a:cubicBezTo>
                  <a:lnTo>
                    <a:pt x="5968" y="5100"/>
                  </a:lnTo>
                  <a:cubicBezTo>
                    <a:pt x="5914" y="4937"/>
                    <a:pt x="5914" y="4747"/>
                    <a:pt x="5914" y="4584"/>
                  </a:cubicBezTo>
                  <a:cubicBezTo>
                    <a:pt x="5914" y="4042"/>
                    <a:pt x="6104" y="3499"/>
                    <a:pt x="6375" y="3092"/>
                  </a:cubicBezTo>
                  <a:cubicBezTo>
                    <a:pt x="6294" y="2794"/>
                    <a:pt x="6266" y="2523"/>
                    <a:pt x="6266" y="2170"/>
                  </a:cubicBezTo>
                  <a:cubicBezTo>
                    <a:pt x="6266" y="1329"/>
                    <a:pt x="6538" y="543"/>
                    <a:pt x="69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2281900" y="1287025"/>
              <a:ext cx="82750" cy="127500"/>
            </a:xfrm>
            <a:custGeom>
              <a:avLst/>
              <a:gdLst/>
              <a:ahLst/>
              <a:cxnLst/>
              <a:rect l="l" t="t" r="r" b="b"/>
              <a:pathLst>
                <a:path w="3310" h="5100" extrusionOk="0">
                  <a:moveTo>
                    <a:pt x="1872" y="0"/>
                  </a:moveTo>
                  <a:cubicBezTo>
                    <a:pt x="923" y="0"/>
                    <a:pt x="136" y="895"/>
                    <a:pt x="0" y="2007"/>
                  </a:cubicBezTo>
                  <a:cubicBezTo>
                    <a:pt x="1085" y="2387"/>
                    <a:pt x="1818" y="3391"/>
                    <a:pt x="1818" y="4584"/>
                  </a:cubicBezTo>
                  <a:cubicBezTo>
                    <a:pt x="1818" y="4747"/>
                    <a:pt x="1791" y="4937"/>
                    <a:pt x="1791" y="5100"/>
                  </a:cubicBezTo>
                  <a:lnTo>
                    <a:pt x="3309" y="5100"/>
                  </a:lnTo>
                  <a:cubicBezTo>
                    <a:pt x="2713" y="4449"/>
                    <a:pt x="2333" y="3526"/>
                    <a:pt x="2333" y="2550"/>
                  </a:cubicBezTo>
                  <a:cubicBezTo>
                    <a:pt x="2333" y="1573"/>
                    <a:pt x="2713" y="651"/>
                    <a:pt x="3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2217475" y="1359575"/>
              <a:ext cx="84800" cy="84800"/>
            </a:xfrm>
            <a:custGeom>
              <a:avLst/>
              <a:gdLst/>
              <a:ahLst/>
              <a:cxnLst/>
              <a:rect l="l" t="t" r="r" b="b"/>
              <a:pathLst>
                <a:path w="3392" h="3392" extrusionOk="0">
                  <a:moveTo>
                    <a:pt x="1682" y="1"/>
                  </a:moveTo>
                  <a:cubicBezTo>
                    <a:pt x="733" y="1"/>
                    <a:pt x="1" y="733"/>
                    <a:pt x="1" y="1682"/>
                  </a:cubicBezTo>
                  <a:cubicBezTo>
                    <a:pt x="1" y="2632"/>
                    <a:pt x="733" y="3391"/>
                    <a:pt x="1682" y="3391"/>
                  </a:cubicBezTo>
                  <a:cubicBezTo>
                    <a:pt x="2632" y="3391"/>
                    <a:pt x="3391" y="2604"/>
                    <a:pt x="3391" y="1682"/>
                  </a:cubicBezTo>
                  <a:cubicBezTo>
                    <a:pt x="3391" y="733"/>
                    <a:pt x="2632" y="1"/>
                    <a:pt x="1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2230350" y="1462650"/>
              <a:ext cx="59700" cy="61750"/>
            </a:xfrm>
            <a:custGeom>
              <a:avLst/>
              <a:gdLst/>
              <a:ahLst/>
              <a:cxnLst/>
              <a:rect l="l" t="t" r="r" b="b"/>
              <a:pathLst>
                <a:path w="2388" h="2470" extrusionOk="0">
                  <a:moveTo>
                    <a:pt x="1" y="0"/>
                  </a:moveTo>
                  <a:lnTo>
                    <a:pt x="1" y="1980"/>
                  </a:lnTo>
                  <a:cubicBezTo>
                    <a:pt x="1" y="2197"/>
                    <a:pt x="137" y="2387"/>
                    <a:pt x="354" y="2441"/>
                  </a:cubicBezTo>
                  <a:cubicBezTo>
                    <a:pt x="404" y="2461"/>
                    <a:pt x="457" y="2469"/>
                    <a:pt x="508" y="2469"/>
                  </a:cubicBezTo>
                  <a:cubicBezTo>
                    <a:pt x="679" y="2469"/>
                    <a:pt x="846" y="2376"/>
                    <a:pt x="950" y="2252"/>
                  </a:cubicBezTo>
                  <a:lnTo>
                    <a:pt x="1222" y="1872"/>
                  </a:lnTo>
                  <a:lnTo>
                    <a:pt x="1493" y="2252"/>
                  </a:lnTo>
                  <a:cubicBezTo>
                    <a:pt x="1574" y="2387"/>
                    <a:pt x="1764" y="2469"/>
                    <a:pt x="1900" y="2469"/>
                  </a:cubicBezTo>
                  <a:cubicBezTo>
                    <a:pt x="1927" y="2469"/>
                    <a:pt x="1981" y="2469"/>
                    <a:pt x="2035" y="2441"/>
                  </a:cubicBezTo>
                  <a:cubicBezTo>
                    <a:pt x="2225" y="2387"/>
                    <a:pt x="2388" y="2170"/>
                    <a:pt x="2388" y="1980"/>
                  </a:cubicBezTo>
                  <a:lnTo>
                    <a:pt x="2388" y="0"/>
                  </a:lnTo>
                  <a:cubicBezTo>
                    <a:pt x="2035" y="163"/>
                    <a:pt x="1655" y="272"/>
                    <a:pt x="1222" y="272"/>
                  </a:cubicBezTo>
                  <a:cubicBezTo>
                    <a:pt x="760" y="272"/>
                    <a:pt x="354" y="16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2125250" y="1543350"/>
              <a:ext cx="351275" cy="179025"/>
            </a:xfrm>
            <a:custGeom>
              <a:avLst/>
              <a:gdLst/>
              <a:ahLst/>
              <a:cxnLst/>
              <a:rect l="l" t="t" r="r" b="b"/>
              <a:pathLst>
                <a:path w="14051" h="7161" extrusionOk="0">
                  <a:moveTo>
                    <a:pt x="2605" y="0"/>
                  </a:moveTo>
                  <a:cubicBezTo>
                    <a:pt x="1899" y="0"/>
                    <a:pt x="1221" y="217"/>
                    <a:pt x="679" y="678"/>
                  </a:cubicBezTo>
                  <a:lnTo>
                    <a:pt x="1" y="1221"/>
                  </a:lnTo>
                  <a:lnTo>
                    <a:pt x="1" y="6130"/>
                  </a:lnTo>
                  <a:lnTo>
                    <a:pt x="3256" y="7107"/>
                  </a:lnTo>
                  <a:cubicBezTo>
                    <a:pt x="3283" y="7107"/>
                    <a:pt x="3337" y="7161"/>
                    <a:pt x="3391" y="7161"/>
                  </a:cubicBezTo>
                  <a:lnTo>
                    <a:pt x="8491" y="7161"/>
                  </a:lnTo>
                  <a:cubicBezTo>
                    <a:pt x="9494" y="7161"/>
                    <a:pt x="10416" y="6700"/>
                    <a:pt x="11040" y="5940"/>
                  </a:cubicBezTo>
                  <a:lnTo>
                    <a:pt x="13807" y="2414"/>
                  </a:lnTo>
                  <a:cubicBezTo>
                    <a:pt x="13997" y="2197"/>
                    <a:pt x="14051" y="1953"/>
                    <a:pt x="14051" y="1682"/>
                  </a:cubicBezTo>
                  <a:cubicBezTo>
                    <a:pt x="14024" y="1194"/>
                    <a:pt x="13753" y="787"/>
                    <a:pt x="13346" y="597"/>
                  </a:cubicBezTo>
                  <a:cubicBezTo>
                    <a:pt x="13201" y="543"/>
                    <a:pt x="13050" y="515"/>
                    <a:pt x="12903" y="515"/>
                  </a:cubicBezTo>
                  <a:cubicBezTo>
                    <a:pt x="12607" y="515"/>
                    <a:pt x="12324" y="624"/>
                    <a:pt x="12125" y="841"/>
                  </a:cubicBezTo>
                  <a:lnTo>
                    <a:pt x="10335" y="2577"/>
                  </a:lnTo>
                  <a:cubicBezTo>
                    <a:pt x="10226" y="3580"/>
                    <a:pt x="9331" y="4394"/>
                    <a:pt x="8301" y="4394"/>
                  </a:cubicBezTo>
                  <a:lnTo>
                    <a:pt x="5236" y="4394"/>
                  </a:lnTo>
                  <a:cubicBezTo>
                    <a:pt x="4964" y="4394"/>
                    <a:pt x="4720" y="4177"/>
                    <a:pt x="4720" y="3906"/>
                  </a:cubicBezTo>
                  <a:cubicBezTo>
                    <a:pt x="4720" y="3608"/>
                    <a:pt x="4964" y="3391"/>
                    <a:pt x="5236" y="3391"/>
                  </a:cubicBezTo>
                  <a:lnTo>
                    <a:pt x="8246" y="3391"/>
                  </a:lnTo>
                  <a:cubicBezTo>
                    <a:pt x="8789" y="3391"/>
                    <a:pt x="9277" y="2929"/>
                    <a:pt x="9304" y="2414"/>
                  </a:cubicBezTo>
                  <a:cubicBezTo>
                    <a:pt x="9331" y="1817"/>
                    <a:pt x="8870" y="1356"/>
                    <a:pt x="8301" y="1356"/>
                  </a:cubicBezTo>
                  <a:lnTo>
                    <a:pt x="5588" y="1356"/>
                  </a:lnTo>
                  <a:lnTo>
                    <a:pt x="4313" y="515"/>
                  </a:lnTo>
                  <a:cubicBezTo>
                    <a:pt x="3825" y="163"/>
                    <a:pt x="3201" y="0"/>
                    <a:pt x="2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2366650" y="1363650"/>
              <a:ext cx="41400" cy="48850"/>
            </a:xfrm>
            <a:custGeom>
              <a:avLst/>
              <a:gdLst/>
              <a:ahLst/>
              <a:cxnLst/>
              <a:rect l="l" t="t" r="r" b="b"/>
              <a:pathLst>
                <a:path w="1656" h="1954" extrusionOk="0">
                  <a:moveTo>
                    <a:pt x="1" y="0"/>
                  </a:moveTo>
                  <a:cubicBezTo>
                    <a:pt x="164" y="977"/>
                    <a:pt x="815" y="1736"/>
                    <a:pt x="1655" y="1953"/>
                  </a:cubicBezTo>
                  <a:lnTo>
                    <a:pt x="16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2366650" y="1287025"/>
              <a:ext cx="109200" cy="125475"/>
            </a:xfrm>
            <a:custGeom>
              <a:avLst/>
              <a:gdLst/>
              <a:ahLst/>
              <a:cxnLst/>
              <a:rect l="l" t="t" r="r" b="b"/>
              <a:pathLst>
                <a:path w="4368" h="5019" extrusionOk="0">
                  <a:moveTo>
                    <a:pt x="2171" y="0"/>
                  </a:moveTo>
                  <a:cubicBezTo>
                    <a:pt x="1113" y="0"/>
                    <a:pt x="191" y="895"/>
                    <a:pt x="1" y="2035"/>
                  </a:cubicBezTo>
                  <a:lnTo>
                    <a:pt x="2171" y="2035"/>
                  </a:lnTo>
                  <a:cubicBezTo>
                    <a:pt x="2442" y="2035"/>
                    <a:pt x="2686" y="2279"/>
                    <a:pt x="2686" y="2550"/>
                  </a:cubicBezTo>
                  <a:lnTo>
                    <a:pt x="2686" y="5018"/>
                  </a:lnTo>
                  <a:cubicBezTo>
                    <a:pt x="3663" y="4747"/>
                    <a:pt x="4368" y="3743"/>
                    <a:pt x="4368" y="2550"/>
                  </a:cubicBezTo>
                  <a:cubicBezTo>
                    <a:pt x="4368" y="1139"/>
                    <a:pt x="3391" y="0"/>
                    <a:pt x="2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57"/>
          <p:cNvSpPr/>
          <p:nvPr/>
        </p:nvSpPr>
        <p:spPr>
          <a:xfrm>
            <a:off x="4238106" y="1947345"/>
            <a:ext cx="575700" cy="288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58"/>
          <p:cNvSpPr/>
          <p:nvPr/>
        </p:nvSpPr>
        <p:spPr>
          <a:xfrm>
            <a:off x="6054846" y="1847825"/>
            <a:ext cx="2409900" cy="16929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6754795" y="1485893"/>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3378204" y="1847825"/>
            <a:ext cx="2409900" cy="16890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4078158" y="1485893"/>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711200" y="1847825"/>
            <a:ext cx="2409900" cy="1692900"/>
          </a:xfrm>
          <a:prstGeom prst="roundRect">
            <a:avLst>
              <a:gd name="adj" fmla="val 1132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ENROLLMENT PROCESS</a:t>
            </a:r>
            <a:endParaRPr/>
          </a:p>
        </p:txBody>
      </p:sp>
      <p:sp>
        <p:nvSpPr>
          <p:cNvPr id="1834" name="Google Shape;1834;p58"/>
          <p:cNvSpPr txBox="1">
            <a:spLocks noGrp="1"/>
          </p:cNvSpPr>
          <p:nvPr>
            <p:ph type="subTitle" idx="2"/>
          </p:nvPr>
        </p:nvSpPr>
        <p:spPr>
          <a:xfrm>
            <a:off x="905750" y="2377817"/>
            <a:ext cx="2020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farthest planet from the Sun. It’s the one of the largest by diameter</a:t>
            </a:r>
            <a:endParaRPr/>
          </a:p>
        </p:txBody>
      </p:sp>
      <p:sp>
        <p:nvSpPr>
          <p:cNvPr id="1835" name="Google Shape;1835;p58"/>
          <p:cNvSpPr/>
          <p:nvPr/>
        </p:nvSpPr>
        <p:spPr>
          <a:xfrm>
            <a:off x="1334958" y="1485893"/>
            <a:ext cx="1162384" cy="719000"/>
          </a:xfrm>
          <a:custGeom>
            <a:avLst/>
            <a:gdLst/>
            <a:ahLst/>
            <a:cxnLst/>
            <a:rect l="l" t="t" r="r" b="b"/>
            <a:pathLst>
              <a:path w="17126" h="10593" extrusionOk="0">
                <a:moveTo>
                  <a:pt x="1501" y="1"/>
                </a:moveTo>
                <a:cubicBezTo>
                  <a:pt x="667" y="1"/>
                  <a:pt x="0" y="668"/>
                  <a:pt x="0" y="1502"/>
                </a:cubicBezTo>
                <a:lnTo>
                  <a:pt x="0" y="7806"/>
                </a:lnTo>
                <a:cubicBezTo>
                  <a:pt x="0" y="8640"/>
                  <a:pt x="667" y="9307"/>
                  <a:pt x="1501" y="9307"/>
                </a:cubicBezTo>
                <a:lnTo>
                  <a:pt x="12976" y="9307"/>
                </a:lnTo>
                <a:lnTo>
                  <a:pt x="16445" y="10575"/>
                </a:lnTo>
                <a:cubicBezTo>
                  <a:pt x="16490" y="10587"/>
                  <a:pt x="16535" y="10593"/>
                  <a:pt x="16578" y="10593"/>
                </a:cubicBezTo>
                <a:cubicBezTo>
                  <a:pt x="16886" y="10593"/>
                  <a:pt x="17125" y="10297"/>
                  <a:pt x="16979" y="9975"/>
                </a:cubicBezTo>
                <a:lnTo>
                  <a:pt x="15678" y="6606"/>
                </a:lnTo>
                <a:lnTo>
                  <a:pt x="15678" y="1502"/>
                </a:lnTo>
                <a:cubicBezTo>
                  <a:pt x="15678" y="668"/>
                  <a:pt x="15011" y="1"/>
                  <a:pt x="14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txBox="1">
            <a:spLocks noGrp="1"/>
          </p:cNvSpPr>
          <p:nvPr>
            <p:ph type="subTitle" idx="1"/>
          </p:nvPr>
        </p:nvSpPr>
        <p:spPr>
          <a:xfrm>
            <a:off x="1334075" y="1472184"/>
            <a:ext cx="10560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Step 1</a:t>
            </a:r>
            <a:endParaRPr/>
          </a:p>
        </p:txBody>
      </p:sp>
      <p:sp>
        <p:nvSpPr>
          <p:cNvPr id="1837" name="Google Shape;1837;p58"/>
          <p:cNvSpPr txBox="1">
            <a:spLocks noGrp="1"/>
          </p:cNvSpPr>
          <p:nvPr>
            <p:ph type="subTitle" idx="3"/>
          </p:nvPr>
        </p:nvSpPr>
        <p:spPr>
          <a:xfrm>
            <a:off x="4077275" y="1472184"/>
            <a:ext cx="10560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Step 2</a:t>
            </a:r>
            <a:endParaRPr/>
          </a:p>
        </p:txBody>
      </p:sp>
      <p:sp>
        <p:nvSpPr>
          <p:cNvPr id="1838" name="Google Shape;1838;p58"/>
          <p:cNvSpPr txBox="1">
            <a:spLocks noGrp="1"/>
          </p:cNvSpPr>
          <p:nvPr>
            <p:ph type="subTitle" idx="4"/>
          </p:nvPr>
        </p:nvSpPr>
        <p:spPr>
          <a:xfrm>
            <a:off x="3572754" y="2377810"/>
            <a:ext cx="2020800" cy="640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It’s full of iron oxide dust, which gives the planet its reddish cast</a:t>
            </a:r>
            <a:endParaRPr/>
          </a:p>
        </p:txBody>
      </p:sp>
      <p:sp>
        <p:nvSpPr>
          <p:cNvPr id="1839" name="Google Shape;1839;p58"/>
          <p:cNvSpPr txBox="1">
            <a:spLocks noGrp="1"/>
          </p:cNvSpPr>
          <p:nvPr>
            <p:ph type="subTitle" idx="5"/>
          </p:nvPr>
        </p:nvSpPr>
        <p:spPr>
          <a:xfrm>
            <a:off x="6753924" y="1472184"/>
            <a:ext cx="1056000" cy="45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Step 3</a:t>
            </a:r>
            <a:endParaRPr/>
          </a:p>
        </p:txBody>
      </p:sp>
      <p:sp>
        <p:nvSpPr>
          <p:cNvPr id="1840" name="Google Shape;1840;p58"/>
          <p:cNvSpPr txBox="1">
            <a:spLocks noGrp="1"/>
          </p:cNvSpPr>
          <p:nvPr>
            <p:ph type="subTitle" idx="6"/>
          </p:nvPr>
        </p:nvSpPr>
        <p:spPr>
          <a:xfrm>
            <a:off x="6249396" y="2377817"/>
            <a:ext cx="2020800" cy="640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also the smallest one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59"/>
          <p:cNvSpPr txBox="1">
            <a:spLocks noGrp="1"/>
          </p:cNvSpPr>
          <p:nvPr>
            <p:ph type="title"/>
          </p:nvPr>
        </p:nvSpPr>
        <p:spPr>
          <a:xfrm>
            <a:off x="692700" y="457200"/>
            <a:ext cx="5266800" cy="75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SPECIAL REMINDERS</a:t>
            </a:r>
            <a:endParaRPr/>
          </a:p>
        </p:txBody>
      </p:sp>
      <p:sp>
        <p:nvSpPr>
          <p:cNvPr id="1846" name="Google Shape;1846;p59"/>
          <p:cNvSpPr/>
          <p:nvPr/>
        </p:nvSpPr>
        <p:spPr>
          <a:xfrm>
            <a:off x="5452823" y="4375515"/>
            <a:ext cx="215450" cy="1351"/>
          </a:xfrm>
          <a:custGeom>
            <a:avLst/>
            <a:gdLst/>
            <a:ahLst/>
            <a:cxnLst/>
            <a:rect l="l" t="t" r="r" b="b"/>
            <a:pathLst>
              <a:path w="10843" h="68" extrusionOk="0">
                <a:moveTo>
                  <a:pt x="1" y="1"/>
                </a:moveTo>
                <a:lnTo>
                  <a:pt x="1" y="68"/>
                </a:lnTo>
                <a:lnTo>
                  <a:pt x="10842" y="68"/>
                </a:lnTo>
                <a:lnTo>
                  <a:pt x="1084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59"/>
          <p:cNvGrpSpPr/>
          <p:nvPr/>
        </p:nvGrpSpPr>
        <p:grpSpPr>
          <a:xfrm>
            <a:off x="5585764" y="1857052"/>
            <a:ext cx="2852238" cy="2633296"/>
            <a:chOff x="5676857" y="1958926"/>
            <a:chExt cx="2835509" cy="2618111"/>
          </a:xfrm>
        </p:grpSpPr>
        <p:sp>
          <p:nvSpPr>
            <p:cNvPr id="1848" name="Google Shape;1848;p59"/>
            <p:cNvSpPr/>
            <p:nvPr/>
          </p:nvSpPr>
          <p:spPr>
            <a:xfrm>
              <a:off x="6230972" y="4352983"/>
              <a:ext cx="372503" cy="2007"/>
            </a:xfrm>
            <a:custGeom>
              <a:avLst/>
              <a:gdLst/>
              <a:ahLst/>
              <a:cxnLst/>
              <a:rect l="l" t="t" r="r" b="b"/>
              <a:pathLst>
                <a:path w="18747" h="101" extrusionOk="0">
                  <a:moveTo>
                    <a:pt x="0" y="1"/>
                  </a:moveTo>
                  <a:lnTo>
                    <a:pt x="0" y="101"/>
                  </a:lnTo>
                  <a:lnTo>
                    <a:pt x="18747" y="101"/>
                  </a:lnTo>
                  <a:lnTo>
                    <a:pt x="1874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9"/>
            <p:cNvSpPr/>
            <p:nvPr/>
          </p:nvSpPr>
          <p:spPr>
            <a:xfrm>
              <a:off x="5676857" y="4452412"/>
              <a:ext cx="503764" cy="2007"/>
            </a:xfrm>
            <a:custGeom>
              <a:avLst/>
              <a:gdLst/>
              <a:ahLst/>
              <a:cxnLst/>
              <a:rect l="l" t="t" r="r" b="b"/>
              <a:pathLst>
                <a:path w="25353" h="101" extrusionOk="0">
                  <a:moveTo>
                    <a:pt x="1" y="0"/>
                  </a:moveTo>
                  <a:lnTo>
                    <a:pt x="1" y="100"/>
                  </a:lnTo>
                  <a:lnTo>
                    <a:pt x="25352" y="100"/>
                  </a:lnTo>
                  <a:lnTo>
                    <a:pt x="2535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9"/>
            <p:cNvSpPr/>
            <p:nvPr/>
          </p:nvSpPr>
          <p:spPr>
            <a:xfrm>
              <a:off x="8054342" y="4438483"/>
              <a:ext cx="458023" cy="1351"/>
            </a:xfrm>
            <a:custGeom>
              <a:avLst/>
              <a:gdLst/>
              <a:ahLst/>
              <a:cxnLst/>
              <a:rect l="l" t="t" r="r" b="b"/>
              <a:pathLst>
                <a:path w="23051" h="68" extrusionOk="0">
                  <a:moveTo>
                    <a:pt x="1" y="1"/>
                  </a:moveTo>
                  <a:lnTo>
                    <a:pt x="1" y="68"/>
                  </a:lnTo>
                  <a:lnTo>
                    <a:pt x="23051" y="68"/>
                  </a:lnTo>
                  <a:lnTo>
                    <a:pt x="230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9"/>
            <p:cNvSpPr/>
            <p:nvPr/>
          </p:nvSpPr>
          <p:spPr>
            <a:xfrm>
              <a:off x="7157569" y="4403353"/>
              <a:ext cx="617103" cy="2027"/>
            </a:xfrm>
            <a:custGeom>
              <a:avLst/>
              <a:gdLst/>
              <a:ahLst/>
              <a:cxnLst/>
              <a:rect l="l" t="t" r="r" b="b"/>
              <a:pathLst>
                <a:path w="31057" h="102" extrusionOk="0">
                  <a:moveTo>
                    <a:pt x="1" y="1"/>
                  </a:moveTo>
                  <a:lnTo>
                    <a:pt x="1" y="101"/>
                  </a:lnTo>
                  <a:lnTo>
                    <a:pt x="31056" y="101"/>
                  </a:lnTo>
                  <a:lnTo>
                    <a:pt x="3105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59"/>
            <p:cNvGrpSpPr/>
            <p:nvPr/>
          </p:nvGrpSpPr>
          <p:grpSpPr>
            <a:xfrm>
              <a:off x="6810917" y="2201519"/>
              <a:ext cx="1616603" cy="1898300"/>
              <a:chOff x="6810917" y="2201519"/>
              <a:chExt cx="1616603" cy="1898300"/>
            </a:xfrm>
          </p:grpSpPr>
          <p:sp>
            <p:nvSpPr>
              <p:cNvPr id="1853" name="Google Shape;1853;p59"/>
              <p:cNvSpPr/>
              <p:nvPr/>
            </p:nvSpPr>
            <p:spPr>
              <a:xfrm>
                <a:off x="6842729" y="2201519"/>
                <a:ext cx="1584791" cy="1898300"/>
              </a:xfrm>
              <a:custGeom>
                <a:avLst/>
                <a:gdLst/>
                <a:ahLst/>
                <a:cxnLst/>
                <a:rect l="l" t="t" r="r" b="b"/>
                <a:pathLst>
                  <a:path w="79758" h="95536" extrusionOk="0">
                    <a:moveTo>
                      <a:pt x="8507" y="0"/>
                    </a:moveTo>
                    <a:cubicBezTo>
                      <a:pt x="7039" y="0"/>
                      <a:pt x="5738" y="1201"/>
                      <a:pt x="5672" y="2669"/>
                    </a:cubicBezTo>
                    <a:lnTo>
                      <a:pt x="68" y="92867"/>
                    </a:lnTo>
                    <a:cubicBezTo>
                      <a:pt x="1" y="94301"/>
                      <a:pt x="1102" y="95535"/>
                      <a:pt x="2569" y="95535"/>
                    </a:cubicBezTo>
                    <a:lnTo>
                      <a:pt x="71252" y="95535"/>
                    </a:lnTo>
                    <a:cubicBezTo>
                      <a:pt x="72719" y="95535"/>
                      <a:pt x="73987" y="94301"/>
                      <a:pt x="74087" y="92867"/>
                    </a:cubicBezTo>
                    <a:lnTo>
                      <a:pt x="79658" y="2669"/>
                    </a:lnTo>
                    <a:cubicBezTo>
                      <a:pt x="79758" y="1201"/>
                      <a:pt x="78624" y="0"/>
                      <a:pt x="77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9"/>
              <p:cNvSpPr/>
              <p:nvPr/>
            </p:nvSpPr>
            <p:spPr>
              <a:xfrm>
                <a:off x="6810917" y="2201519"/>
                <a:ext cx="1584791" cy="1898300"/>
              </a:xfrm>
              <a:custGeom>
                <a:avLst/>
                <a:gdLst/>
                <a:ahLst/>
                <a:cxnLst/>
                <a:rect l="l" t="t" r="r" b="b"/>
                <a:pathLst>
                  <a:path w="79758" h="95536" extrusionOk="0">
                    <a:moveTo>
                      <a:pt x="8507" y="0"/>
                    </a:moveTo>
                    <a:cubicBezTo>
                      <a:pt x="7039" y="0"/>
                      <a:pt x="5772" y="1201"/>
                      <a:pt x="5671" y="2669"/>
                    </a:cubicBezTo>
                    <a:lnTo>
                      <a:pt x="101" y="92867"/>
                    </a:lnTo>
                    <a:cubicBezTo>
                      <a:pt x="1" y="94301"/>
                      <a:pt x="1135" y="95535"/>
                      <a:pt x="2603" y="95535"/>
                    </a:cubicBezTo>
                    <a:lnTo>
                      <a:pt x="71218" y="95535"/>
                    </a:lnTo>
                    <a:cubicBezTo>
                      <a:pt x="72686" y="95535"/>
                      <a:pt x="73987" y="94301"/>
                      <a:pt x="74054" y="92867"/>
                    </a:cubicBezTo>
                    <a:lnTo>
                      <a:pt x="79691" y="2669"/>
                    </a:lnTo>
                    <a:cubicBezTo>
                      <a:pt x="79758" y="1201"/>
                      <a:pt x="78657" y="0"/>
                      <a:pt x="77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59"/>
            <p:cNvSpPr/>
            <p:nvPr/>
          </p:nvSpPr>
          <p:spPr>
            <a:xfrm>
              <a:off x="6848034" y="2261824"/>
              <a:ext cx="1451563" cy="1723325"/>
            </a:xfrm>
            <a:custGeom>
              <a:avLst/>
              <a:gdLst/>
              <a:ahLst/>
              <a:cxnLst/>
              <a:rect l="l" t="t" r="r" b="b"/>
              <a:pathLst>
                <a:path w="73053" h="86730" extrusionOk="0">
                  <a:moveTo>
                    <a:pt x="5371" y="1"/>
                  </a:moveTo>
                  <a:cubicBezTo>
                    <a:pt x="4838" y="34159"/>
                    <a:pt x="3737" y="52572"/>
                    <a:pt x="1" y="86730"/>
                  </a:cubicBezTo>
                  <a:lnTo>
                    <a:pt x="67682" y="86730"/>
                  </a:lnTo>
                  <a:cubicBezTo>
                    <a:pt x="71385" y="52572"/>
                    <a:pt x="72553" y="34159"/>
                    <a:pt x="730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9"/>
            <p:cNvSpPr/>
            <p:nvPr/>
          </p:nvSpPr>
          <p:spPr>
            <a:xfrm>
              <a:off x="7890633" y="2469287"/>
              <a:ext cx="279730" cy="265145"/>
            </a:xfrm>
            <a:custGeom>
              <a:avLst/>
              <a:gdLst/>
              <a:ahLst/>
              <a:cxnLst/>
              <a:rect l="l" t="t" r="r" b="b"/>
              <a:pathLst>
                <a:path w="14078" h="13344" extrusionOk="0">
                  <a:moveTo>
                    <a:pt x="12309" y="1669"/>
                  </a:moveTo>
                  <a:lnTo>
                    <a:pt x="11676" y="11576"/>
                  </a:lnTo>
                  <a:lnTo>
                    <a:pt x="1735" y="11576"/>
                  </a:lnTo>
                  <a:lnTo>
                    <a:pt x="2369" y="1669"/>
                  </a:lnTo>
                  <a:close/>
                  <a:moveTo>
                    <a:pt x="1568" y="1"/>
                  </a:moveTo>
                  <a:cubicBezTo>
                    <a:pt x="1135" y="1"/>
                    <a:pt x="734" y="334"/>
                    <a:pt x="701" y="768"/>
                  </a:cubicBezTo>
                  <a:lnTo>
                    <a:pt x="1" y="12410"/>
                  </a:lnTo>
                  <a:cubicBezTo>
                    <a:pt x="1" y="12610"/>
                    <a:pt x="67" y="12877"/>
                    <a:pt x="234" y="13043"/>
                  </a:cubicBezTo>
                  <a:cubicBezTo>
                    <a:pt x="401" y="13243"/>
                    <a:pt x="634" y="13344"/>
                    <a:pt x="868" y="13344"/>
                  </a:cubicBezTo>
                  <a:lnTo>
                    <a:pt x="12509" y="13344"/>
                  </a:lnTo>
                  <a:cubicBezTo>
                    <a:pt x="12976" y="13344"/>
                    <a:pt x="13343" y="12943"/>
                    <a:pt x="13377" y="12543"/>
                  </a:cubicBezTo>
                  <a:lnTo>
                    <a:pt x="14077" y="901"/>
                  </a:lnTo>
                  <a:cubicBezTo>
                    <a:pt x="14077" y="701"/>
                    <a:pt x="14011" y="434"/>
                    <a:pt x="13844" y="267"/>
                  </a:cubicBezTo>
                  <a:cubicBezTo>
                    <a:pt x="13677" y="67"/>
                    <a:pt x="13477" y="1"/>
                    <a:pt x="13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9"/>
            <p:cNvSpPr/>
            <p:nvPr/>
          </p:nvSpPr>
          <p:spPr>
            <a:xfrm>
              <a:off x="7868101" y="2821244"/>
              <a:ext cx="280386" cy="265145"/>
            </a:xfrm>
            <a:custGeom>
              <a:avLst/>
              <a:gdLst/>
              <a:ahLst/>
              <a:cxnLst/>
              <a:rect l="l" t="t" r="r" b="b"/>
              <a:pathLst>
                <a:path w="14111" h="13344" extrusionOk="0">
                  <a:moveTo>
                    <a:pt x="12343" y="1702"/>
                  </a:moveTo>
                  <a:lnTo>
                    <a:pt x="11709" y="11642"/>
                  </a:lnTo>
                  <a:lnTo>
                    <a:pt x="1802" y="11642"/>
                  </a:lnTo>
                  <a:lnTo>
                    <a:pt x="2435" y="1702"/>
                  </a:lnTo>
                  <a:close/>
                  <a:moveTo>
                    <a:pt x="1602" y="0"/>
                  </a:moveTo>
                  <a:cubicBezTo>
                    <a:pt x="1135" y="0"/>
                    <a:pt x="768" y="334"/>
                    <a:pt x="701" y="801"/>
                  </a:cubicBezTo>
                  <a:lnTo>
                    <a:pt x="0" y="12409"/>
                  </a:lnTo>
                  <a:cubicBezTo>
                    <a:pt x="0" y="12643"/>
                    <a:pt x="100" y="12876"/>
                    <a:pt x="267" y="13043"/>
                  </a:cubicBezTo>
                  <a:cubicBezTo>
                    <a:pt x="434" y="13243"/>
                    <a:pt x="634" y="13343"/>
                    <a:pt x="868" y="13343"/>
                  </a:cubicBezTo>
                  <a:lnTo>
                    <a:pt x="12509" y="13343"/>
                  </a:lnTo>
                  <a:cubicBezTo>
                    <a:pt x="12976" y="13343"/>
                    <a:pt x="13343" y="13010"/>
                    <a:pt x="13377" y="12543"/>
                  </a:cubicBezTo>
                  <a:lnTo>
                    <a:pt x="14110" y="901"/>
                  </a:lnTo>
                  <a:cubicBezTo>
                    <a:pt x="14110" y="701"/>
                    <a:pt x="14010" y="467"/>
                    <a:pt x="13844" y="301"/>
                  </a:cubicBezTo>
                  <a:cubicBezTo>
                    <a:pt x="13677" y="67"/>
                    <a:pt x="13477" y="0"/>
                    <a:pt x="13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9"/>
            <p:cNvSpPr/>
            <p:nvPr/>
          </p:nvSpPr>
          <p:spPr>
            <a:xfrm>
              <a:off x="7846879" y="3173857"/>
              <a:ext cx="279730" cy="265145"/>
            </a:xfrm>
            <a:custGeom>
              <a:avLst/>
              <a:gdLst/>
              <a:ahLst/>
              <a:cxnLst/>
              <a:rect l="l" t="t" r="r" b="b"/>
              <a:pathLst>
                <a:path w="14078" h="13344" extrusionOk="0">
                  <a:moveTo>
                    <a:pt x="12343" y="1735"/>
                  </a:moveTo>
                  <a:lnTo>
                    <a:pt x="11709" y="11642"/>
                  </a:lnTo>
                  <a:lnTo>
                    <a:pt x="1769" y="11642"/>
                  </a:lnTo>
                  <a:lnTo>
                    <a:pt x="2403" y="1735"/>
                  </a:lnTo>
                  <a:close/>
                  <a:moveTo>
                    <a:pt x="1569" y="0"/>
                  </a:moveTo>
                  <a:cubicBezTo>
                    <a:pt x="1102" y="0"/>
                    <a:pt x="735" y="334"/>
                    <a:pt x="701" y="801"/>
                  </a:cubicBezTo>
                  <a:lnTo>
                    <a:pt x="1" y="12443"/>
                  </a:lnTo>
                  <a:cubicBezTo>
                    <a:pt x="1" y="12643"/>
                    <a:pt x="68" y="12910"/>
                    <a:pt x="234" y="13076"/>
                  </a:cubicBezTo>
                  <a:cubicBezTo>
                    <a:pt x="401" y="13277"/>
                    <a:pt x="601" y="13343"/>
                    <a:pt x="868" y="13343"/>
                  </a:cubicBezTo>
                  <a:lnTo>
                    <a:pt x="12510" y="13343"/>
                  </a:lnTo>
                  <a:cubicBezTo>
                    <a:pt x="12944" y="13343"/>
                    <a:pt x="13344" y="12976"/>
                    <a:pt x="13377" y="12543"/>
                  </a:cubicBezTo>
                  <a:lnTo>
                    <a:pt x="14078" y="934"/>
                  </a:lnTo>
                  <a:cubicBezTo>
                    <a:pt x="14078" y="701"/>
                    <a:pt x="13978" y="467"/>
                    <a:pt x="13844" y="301"/>
                  </a:cubicBezTo>
                  <a:cubicBezTo>
                    <a:pt x="13677" y="100"/>
                    <a:pt x="13444" y="0"/>
                    <a:pt x="13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7825022" y="3527126"/>
              <a:ext cx="280386" cy="265145"/>
            </a:xfrm>
            <a:custGeom>
              <a:avLst/>
              <a:gdLst/>
              <a:ahLst/>
              <a:cxnLst/>
              <a:rect l="l" t="t" r="r" b="b"/>
              <a:pathLst>
                <a:path w="14111" h="13344" extrusionOk="0">
                  <a:moveTo>
                    <a:pt x="12309" y="1669"/>
                  </a:moveTo>
                  <a:lnTo>
                    <a:pt x="11675" y="11576"/>
                  </a:lnTo>
                  <a:lnTo>
                    <a:pt x="1768" y="11576"/>
                  </a:lnTo>
                  <a:lnTo>
                    <a:pt x="2369" y="1669"/>
                  </a:lnTo>
                  <a:close/>
                  <a:moveTo>
                    <a:pt x="1601" y="1"/>
                  </a:moveTo>
                  <a:cubicBezTo>
                    <a:pt x="1134" y="1"/>
                    <a:pt x="767" y="334"/>
                    <a:pt x="701" y="801"/>
                  </a:cubicBezTo>
                  <a:lnTo>
                    <a:pt x="0" y="12410"/>
                  </a:lnTo>
                  <a:cubicBezTo>
                    <a:pt x="0" y="12643"/>
                    <a:pt x="100" y="12877"/>
                    <a:pt x="267" y="13043"/>
                  </a:cubicBezTo>
                  <a:cubicBezTo>
                    <a:pt x="434" y="13244"/>
                    <a:pt x="634" y="13344"/>
                    <a:pt x="867" y="13344"/>
                  </a:cubicBezTo>
                  <a:lnTo>
                    <a:pt x="12509" y="13344"/>
                  </a:lnTo>
                  <a:cubicBezTo>
                    <a:pt x="12976" y="13344"/>
                    <a:pt x="13343" y="12977"/>
                    <a:pt x="13376" y="12543"/>
                  </a:cubicBezTo>
                  <a:lnTo>
                    <a:pt x="14110" y="901"/>
                  </a:lnTo>
                  <a:cubicBezTo>
                    <a:pt x="14110" y="701"/>
                    <a:pt x="14010" y="468"/>
                    <a:pt x="13843" y="301"/>
                  </a:cubicBezTo>
                  <a:cubicBezTo>
                    <a:pt x="13677" y="67"/>
                    <a:pt x="13476" y="1"/>
                    <a:pt x="13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7152940" y="2513041"/>
              <a:ext cx="584615" cy="57683"/>
            </a:xfrm>
            <a:custGeom>
              <a:avLst/>
              <a:gdLst/>
              <a:ahLst/>
              <a:cxnLst/>
              <a:rect l="l" t="t" r="r" b="b"/>
              <a:pathLst>
                <a:path w="29422" h="2903" extrusionOk="0">
                  <a:moveTo>
                    <a:pt x="1601" y="0"/>
                  </a:moveTo>
                  <a:cubicBezTo>
                    <a:pt x="801" y="0"/>
                    <a:pt x="100" y="667"/>
                    <a:pt x="33" y="1468"/>
                  </a:cubicBezTo>
                  <a:cubicBezTo>
                    <a:pt x="0" y="2235"/>
                    <a:pt x="634" y="2902"/>
                    <a:pt x="1434" y="2902"/>
                  </a:cubicBezTo>
                  <a:lnTo>
                    <a:pt x="27820" y="2902"/>
                  </a:lnTo>
                  <a:cubicBezTo>
                    <a:pt x="28620" y="2902"/>
                    <a:pt x="29321" y="2235"/>
                    <a:pt x="29354" y="1468"/>
                  </a:cubicBezTo>
                  <a:cubicBezTo>
                    <a:pt x="29421" y="667"/>
                    <a:pt x="28787" y="0"/>
                    <a:pt x="279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9"/>
            <p:cNvSpPr/>
            <p:nvPr/>
          </p:nvSpPr>
          <p:spPr>
            <a:xfrm>
              <a:off x="7245057" y="2631684"/>
              <a:ext cx="484530" cy="57683"/>
            </a:xfrm>
            <a:custGeom>
              <a:avLst/>
              <a:gdLst/>
              <a:ahLst/>
              <a:cxnLst/>
              <a:rect l="l" t="t" r="r" b="b"/>
              <a:pathLst>
                <a:path w="24385" h="2903" extrusionOk="0">
                  <a:moveTo>
                    <a:pt x="1568" y="0"/>
                  </a:moveTo>
                  <a:cubicBezTo>
                    <a:pt x="801" y="0"/>
                    <a:pt x="67" y="667"/>
                    <a:pt x="34" y="1435"/>
                  </a:cubicBezTo>
                  <a:cubicBezTo>
                    <a:pt x="1" y="2235"/>
                    <a:pt x="634" y="2902"/>
                    <a:pt x="1435" y="2902"/>
                  </a:cubicBezTo>
                  <a:lnTo>
                    <a:pt x="22817" y="2902"/>
                  </a:lnTo>
                  <a:cubicBezTo>
                    <a:pt x="23618" y="2902"/>
                    <a:pt x="24318" y="2235"/>
                    <a:pt x="24351" y="1435"/>
                  </a:cubicBezTo>
                  <a:cubicBezTo>
                    <a:pt x="24385" y="667"/>
                    <a:pt x="23784" y="0"/>
                    <a:pt x="22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9"/>
            <p:cNvSpPr/>
            <p:nvPr/>
          </p:nvSpPr>
          <p:spPr>
            <a:xfrm>
              <a:off x="7124426" y="2983622"/>
              <a:ext cx="583959" cy="57683"/>
            </a:xfrm>
            <a:custGeom>
              <a:avLst/>
              <a:gdLst/>
              <a:ahLst/>
              <a:cxnLst/>
              <a:rect l="l" t="t" r="r" b="b"/>
              <a:pathLst>
                <a:path w="29389" h="2903" extrusionOk="0">
                  <a:moveTo>
                    <a:pt x="1568" y="1"/>
                  </a:moveTo>
                  <a:cubicBezTo>
                    <a:pt x="768" y="1"/>
                    <a:pt x="67" y="668"/>
                    <a:pt x="34" y="1469"/>
                  </a:cubicBezTo>
                  <a:cubicBezTo>
                    <a:pt x="1" y="2236"/>
                    <a:pt x="601" y="2903"/>
                    <a:pt x="1402" y="2903"/>
                  </a:cubicBezTo>
                  <a:lnTo>
                    <a:pt x="27787" y="2903"/>
                  </a:lnTo>
                  <a:cubicBezTo>
                    <a:pt x="28588" y="2903"/>
                    <a:pt x="29288" y="2236"/>
                    <a:pt x="29355" y="1469"/>
                  </a:cubicBezTo>
                  <a:cubicBezTo>
                    <a:pt x="29388" y="668"/>
                    <a:pt x="28755" y="1"/>
                    <a:pt x="27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7231148" y="2864978"/>
              <a:ext cx="484530" cy="58358"/>
            </a:xfrm>
            <a:custGeom>
              <a:avLst/>
              <a:gdLst/>
              <a:ahLst/>
              <a:cxnLst/>
              <a:rect l="l" t="t" r="r" b="b"/>
              <a:pathLst>
                <a:path w="24385" h="2937" extrusionOk="0">
                  <a:moveTo>
                    <a:pt x="1568" y="1"/>
                  </a:moveTo>
                  <a:cubicBezTo>
                    <a:pt x="801" y="1"/>
                    <a:pt x="67" y="668"/>
                    <a:pt x="34" y="1469"/>
                  </a:cubicBezTo>
                  <a:cubicBezTo>
                    <a:pt x="0" y="2269"/>
                    <a:pt x="634" y="2936"/>
                    <a:pt x="1401" y="2936"/>
                  </a:cubicBezTo>
                  <a:lnTo>
                    <a:pt x="22816" y="2936"/>
                  </a:lnTo>
                  <a:cubicBezTo>
                    <a:pt x="23584" y="2936"/>
                    <a:pt x="24318" y="2269"/>
                    <a:pt x="24351" y="1469"/>
                  </a:cubicBezTo>
                  <a:cubicBezTo>
                    <a:pt x="24384" y="668"/>
                    <a:pt x="23750" y="1"/>
                    <a:pt x="22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7109186" y="3218267"/>
              <a:ext cx="583959" cy="57683"/>
            </a:xfrm>
            <a:custGeom>
              <a:avLst/>
              <a:gdLst/>
              <a:ahLst/>
              <a:cxnLst/>
              <a:rect l="l" t="t" r="r" b="b"/>
              <a:pathLst>
                <a:path w="29389" h="2903" extrusionOk="0">
                  <a:moveTo>
                    <a:pt x="1602" y="0"/>
                  </a:moveTo>
                  <a:cubicBezTo>
                    <a:pt x="801" y="0"/>
                    <a:pt x="101" y="667"/>
                    <a:pt x="34" y="1435"/>
                  </a:cubicBezTo>
                  <a:cubicBezTo>
                    <a:pt x="0" y="2235"/>
                    <a:pt x="634" y="2902"/>
                    <a:pt x="1435" y="2902"/>
                  </a:cubicBezTo>
                  <a:lnTo>
                    <a:pt x="27820" y="2902"/>
                  </a:lnTo>
                  <a:cubicBezTo>
                    <a:pt x="28588" y="2902"/>
                    <a:pt x="29321" y="2235"/>
                    <a:pt x="29355" y="1435"/>
                  </a:cubicBezTo>
                  <a:cubicBezTo>
                    <a:pt x="29388" y="667"/>
                    <a:pt x="28788" y="0"/>
                    <a:pt x="279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7414747" y="3336235"/>
              <a:ext cx="271106" cy="58358"/>
            </a:xfrm>
            <a:custGeom>
              <a:avLst/>
              <a:gdLst/>
              <a:ahLst/>
              <a:cxnLst/>
              <a:rect l="l" t="t" r="r" b="b"/>
              <a:pathLst>
                <a:path w="13644" h="2937" extrusionOk="0">
                  <a:moveTo>
                    <a:pt x="1635" y="1"/>
                  </a:moveTo>
                  <a:cubicBezTo>
                    <a:pt x="834" y="1"/>
                    <a:pt x="134" y="668"/>
                    <a:pt x="100" y="1469"/>
                  </a:cubicBezTo>
                  <a:cubicBezTo>
                    <a:pt x="0" y="2269"/>
                    <a:pt x="634" y="2936"/>
                    <a:pt x="1434" y="2936"/>
                  </a:cubicBezTo>
                  <a:lnTo>
                    <a:pt x="12075" y="2936"/>
                  </a:lnTo>
                  <a:cubicBezTo>
                    <a:pt x="12843" y="2936"/>
                    <a:pt x="13576" y="2269"/>
                    <a:pt x="13610" y="1469"/>
                  </a:cubicBezTo>
                  <a:cubicBezTo>
                    <a:pt x="13643" y="668"/>
                    <a:pt x="13009" y="1"/>
                    <a:pt x="12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7201979" y="3336235"/>
              <a:ext cx="169690" cy="58358"/>
            </a:xfrm>
            <a:custGeom>
              <a:avLst/>
              <a:gdLst/>
              <a:ahLst/>
              <a:cxnLst/>
              <a:rect l="l" t="t" r="r" b="b"/>
              <a:pathLst>
                <a:path w="8540" h="2937" extrusionOk="0">
                  <a:moveTo>
                    <a:pt x="1535" y="1"/>
                  </a:moveTo>
                  <a:cubicBezTo>
                    <a:pt x="768" y="1"/>
                    <a:pt x="34" y="668"/>
                    <a:pt x="0" y="1469"/>
                  </a:cubicBezTo>
                  <a:cubicBezTo>
                    <a:pt x="0" y="2269"/>
                    <a:pt x="601" y="2936"/>
                    <a:pt x="1368" y="2936"/>
                  </a:cubicBezTo>
                  <a:lnTo>
                    <a:pt x="6972" y="2936"/>
                  </a:lnTo>
                  <a:cubicBezTo>
                    <a:pt x="7739" y="2936"/>
                    <a:pt x="8473" y="2269"/>
                    <a:pt x="8507" y="1469"/>
                  </a:cubicBezTo>
                  <a:cubicBezTo>
                    <a:pt x="8540" y="668"/>
                    <a:pt x="7906" y="1"/>
                    <a:pt x="71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7087985" y="3570880"/>
              <a:ext cx="583940" cy="58338"/>
            </a:xfrm>
            <a:custGeom>
              <a:avLst/>
              <a:gdLst/>
              <a:ahLst/>
              <a:cxnLst/>
              <a:rect l="l" t="t" r="r" b="b"/>
              <a:pathLst>
                <a:path w="29388" h="2936" extrusionOk="0">
                  <a:moveTo>
                    <a:pt x="1568" y="0"/>
                  </a:moveTo>
                  <a:cubicBezTo>
                    <a:pt x="767" y="0"/>
                    <a:pt x="67" y="667"/>
                    <a:pt x="33" y="1468"/>
                  </a:cubicBezTo>
                  <a:cubicBezTo>
                    <a:pt x="0" y="2269"/>
                    <a:pt x="567" y="2936"/>
                    <a:pt x="1401" y="2936"/>
                  </a:cubicBezTo>
                  <a:lnTo>
                    <a:pt x="27787" y="2936"/>
                  </a:lnTo>
                  <a:cubicBezTo>
                    <a:pt x="28587" y="2936"/>
                    <a:pt x="29288" y="2269"/>
                    <a:pt x="29354" y="1468"/>
                  </a:cubicBezTo>
                  <a:cubicBezTo>
                    <a:pt x="29388" y="667"/>
                    <a:pt x="28754" y="0"/>
                    <a:pt x="279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7179446" y="3689523"/>
              <a:ext cx="485186" cy="57683"/>
            </a:xfrm>
            <a:custGeom>
              <a:avLst/>
              <a:gdLst/>
              <a:ahLst/>
              <a:cxnLst/>
              <a:rect l="l" t="t" r="r" b="b"/>
              <a:pathLst>
                <a:path w="24418" h="2903" extrusionOk="0">
                  <a:moveTo>
                    <a:pt x="1601" y="0"/>
                  </a:moveTo>
                  <a:cubicBezTo>
                    <a:pt x="801" y="0"/>
                    <a:pt x="100" y="667"/>
                    <a:pt x="67" y="1468"/>
                  </a:cubicBezTo>
                  <a:cubicBezTo>
                    <a:pt x="0" y="2235"/>
                    <a:pt x="634" y="2902"/>
                    <a:pt x="1435" y="2902"/>
                  </a:cubicBezTo>
                  <a:lnTo>
                    <a:pt x="22817" y="2902"/>
                  </a:lnTo>
                  <a:cubicBezTo>
                    <a:pt x="23617" y="2902"/>
                    <a:pt x="24318" y="2235"/>
                    <a:pt x="24351" y="1468"/>
                  </a:cubicBezTo>
                  <a:cubicBezTo>
                    <a:pt x="24418" y="667"/>
                    <a:pt x="23784" y="0"/>
                    <a:pt x="229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7901899" y="2474075"/>
              <a:ext cx="305581" cy="196057"/>
            </a:xfrm>
            <a:custGeom>
              <a:avLst/>
              <a:gdLst/>
              <a:ahLst/>
              <a:cxnLst/>
              <a:rect l="l" t="t" r="r" b="b"/>
              <a:pathLst>
                <a:path w="15379" h="9867" extrusionOk="0">
                  <a:moveTo>
                    <a:pt x="14426" y="0"/>
                  </a:moveTo>
                  <a:cubicBezTo>
                    <a:pt x="14307" y="0"/>
                    <a:pt x="14187" y="29"/>
                    <a:pt x="14077" y="93"/>
                  </a:cubicBezTo>
                  <a:cubicBezTo>
                    <a:pt x="10742" y="1594"/>
                    <a:pt x="6772" y="6131"/>
                    <a:pt x="5338" y="7832"/>
                  </a:cubicBezTo>
                  <a:lnTo>
                    <a:pt x="1502" y="5197"/>
                  </a:lnTo>
                  <a:cubicBezTo>
                    <a:pt x="1348" y="5094"/>
                    <a:pt x="1175" y="5046"/>
                    <a:pt x="1005" y="5046"/>
                  </a:cubicBezTo>
                  <a:cubicBezTo>
                    <a:pt x="731" y="5046"/>
                    <a:pt x="465" y="5171"/>
                    <a:pt x="301" y="5397"/>
                  </a:cubicBezTo>
                  <a:cubicBezTo>
                    <a:pt x="1" y="5831"/>
                    <a:pt x="134" y="6364"/>
                    <a:pt x="501" y="6631"/>
                  </a:cubicBezTo>
                  <a:lnTo>
                    <a:pt x="5004" y="9700"/>
                  </a:lnTo>
                  <a:cubicBezTo>
                    <a:pt x="5171" y="9834"/>
                    <a:pt x="5338" y="9867"/>
                    <a:pt x="5505" y="9867"/>
                  </a:cubicBezTo>
                  <a:cubicBezTo>
                    <a:pt x="5771" y="9867"/>
                    <a:pt x="6005" y="9767"/>
                    <a:pt x="6172" y="9500"/>
                  </a:cubicBezTo>
                  <a:cubicBezTo>
                    <a:pt x="6272" y="9400"/>
                    <a:pt x="11142" y="3262"/>
                    <a:pt x="14778" y="1628"/>
                  </a:cubicBezTo>
                  <a:cubicBezTo>
                    <a:pt x="15178" y="1461"/>
                    <a:pt x="15378" y="927"/>
                    <a:pt x="15178" y="494"/>
                  </a:cubicBezTo>
                  <a:cubicBezTo>
                    <a:pt x="15057" y="203"/>
                    <a:pt x="14743" y="0"/>
                    <a:pt x="14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7874062" y="2848625"/>
              <a:ext cx="312873" cy="167504"/>
            </a:xfrm>
            <a:custGeom>
              <a:avLst/>
              <a:gdLst/>
              <a:ahLst/>
              <a:cxnLst/>
              <a:rect l="l" t="t" r="r" b="b"/>
              <a:pathLst>
                <a:path w="15746" h="8430" extrusionOk="0">
                  <a:moveTo>
                    <a:pt x="14792" y="0"/>
                  </a:moveTo>
                  <a:cubicBezTo>
                    <a:pt x="14721" y="0"/>
                    <a:pt x="14649" y="8"/>
                    <a:pt x="14578" y="23"/>
                  </a:cubicBezTo>
                  <a:cubicBezTo>
                    <a:pt x="11075" y="991"/>
                    <a:pt x="6472" y="4927"/>
                    <a:pt x="4837" y="6361"/>
                  </a:cubicBezTo>
                  <a:lnTo>
                    <a:pt x="1502" y="3159"/>
                  </a:lnTo>
                  <a:cubicBezTo>
                    <a:pt x="1339" y="3013"/>
                    <a:pt x="1129" y="2938"/>
                    <a:pt x="918" y="2938"/>
                  </a:cubicBezTo>
                  <a:cubicBezTo>
                    <a:pt x="696" y="2938"/>
                    <a:pt x="472" y="3021"/>
                    <a:pt x="301" y="3192"/>
                  </a:cubicBezTo>
                  <a:cubicBezTo>
                    <a:pt x="1" y="3526"/>
                    <a:pt x="1" y="4093"/>
                    <a:pt x="334" y="4426"/>
                  </a:cubicBezTo>
                  <a:lnTo>
                    <a:pt x="4237" y="8162"/>
                  </a:lnTo>
                  <a:cubicBezTo>
                    <a:pt x="4404" y="8329"/>
                    <a:pt x="4637" y="8429"/>
                    <a:pt x="4837" y="8429"/>
                  </a:cubicBezTo>
                  <a:cubicBezTo>
                    <a:pt x="5038" y="8429"/>
                    <a:pt x="5238" y="8363"/>
                    <a:pt x="5404" y="8162"/>
                  </a:cubicBezTo>
                  <a:cubicBezTo>
                    <a:pt x="5505" y="8096"/>
                    <a:pt x="11242" y="2692"/>
                    <a:pt x="15045" y="1658"/>
                  </a:cubicBezTo>
                  <a:cubicBezTo>
                    <a:pt x="15512" y="1524"/>
                    <a:pt x="15745" y="1091"/>
                    <a:pt x="15645" y="624"/>
                  </a:cubicBezTo>
                  <a:cubicBezTo>
                    <a:pt x="15532" y="228"/>
                    <a:pt x="15180" y="0"/>
                    <a:pt x="147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7374311" y="2118005"/>
              <a:ext cx="537543" cy="190235"/>
            </a:xfrm>
            <a:custGeom>
              <a:avLst/>
              <a:gdLst/>
              <a:ahLst/>
              <a:cxnLst/>
              <a:rect l="l" t="t" r="r" b="b"/>
              <a:pathLst>
                <a:path w="27053" h="9574" extrusionOk="0">
                  <a:moveTo>
                    <a:pt x="3503" y="0"/>
                  </a:moveTo>
                  <a:cubicBezTo>
                    <a:pt x="2169" y="0"/>
                    <a:pt x="901" y="1068"/>
                    <a:pt x="801" y="2402"/>
                  </a:cubicBezTo>
                  <a:lnTo>
                    <a:pt x="167" y="7172"/>
                  </a:lnTo>
                  <a:cubicBezTo>
                    <a:pt x="0" y="8506"/>
                    <a:pt x="934" y="9574"/>
                    <a:pt x="2269" y="9574"/>
                  </a:cubicBezTo>
                  <a:lnTo>
                    <a:pt x="23550" y="9574"/>
                  </a:lnTo>
                  <a:cubicBezTo>
                    <a:pt x="24851" y="9574"/>
                    <a:pt x="26119" y="8473"/>
                    <a:pt x="26286" y="7172"/>
                  </a:cubicBezTo>
                  <a:lnTo>
                    <a:pt x="26886" y="2402"/>
                  </a:lnTo>
                  <a:cubicBezTo>
                    <a:pt x="27053" y="1068"/>
                    <a:pt x="26152" y="0"/>
                    <a:pt x="2481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7374311" y="2118005"/>
              <a:ext cx="537543" cy="190235"/>
            </a:xfrm>
            <a:custGeom>
              <a:avLst/>
              <a:gdLst/>
              <a:ahLst/>
              <a:cxnLst/>
              <a:rect l="l" t="t" r="r" b="b"/>
              <a:pathLst>
                <a:path w="27053" h="9574" extrusionOk="0">
                  <a:moveTo>
                    <a:pt x="3503" y="0"/>
                  </a:moveTo>
                  <a:cubicBezTo>
                    <a:pt x="2169" y="0"/>
                    <a:pt x="901" y="1068"/>
                    <a:pt x="801" y="2402"/>
                  </a:cubicBezTo>
                  <a:lnTo>
                    <a:pt x="167" y="7172"/>
                  </a:lnTo>
                  <a:cubicBezTo>
                    <a:pt x="0" y="8506"/>
                    <a:pt x="934" y="9574"/>
                    <a:pt x="2269" y="9574"/>
                  </a:cubicBezTo>
                  <a:lnTo>
                    <a:pt x="23550" y="9574"/>
                  </a:lnTo>
                  <a:cubicBezTo>
                    <a:pt x="24851" y="9574"/>
                    <a:pt x="26119" y="8473"/>
                    <a:pt x="26286" y="7172"/>
                  </a:cubicBezTo>
                  <a:lnTo>
                    <a:pt x="26886" y="2402"/>
                  </a:lnTo>
                  <a:cubicBezTo>
                    <a:pt x="27053" y="1068"/>
                    <a:pt x="26152" y="0"/>
                    <a:pt x="24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6577624" y="2404987"/>
              <a:ext cx="246567" cy="478569"/>
            </a:xfrm>
            <a:custGeom>
              <a:avLst/>
              <a:gdLst/>
              <a:ahLst/>
              <a:cxnLst/>
              <a:rect l="l" t="t" r="r" b="b"/>
              <a:pathLst>
                <a:path w="12409" h="24085" extrusionOk="0">
                  <a:moveTo>
                    <a:pt x="7839" y="1"/>
                  </a:moveTo>
                  <a:lnTo>
                    <a:pt x="7605" y="1102"/>
                  </a:lnTo>
                  <a:lnTo>
                    <a:pt x="6405" y="1635"/>
                  </a:lnTo>
                  <a:cubicBezTo>
                    <a:pt x="5671" y="1969"/>
                    <a:pt x="5170" y="2670"/>
                    <a:pt x="5070" y="3470"/>
                  </a:cubicBezTo>
                  <a:cubicBezTo>
                    <a:pt x="4770" y="6239"/>
                    <a:pt x="2702" y="17814"/>
                    <a:pt x="100" y="23318"/>
                  </a:cubicBezTo>
                  <a:cubicBezTo>
                    <a:pt x="0" y="23585"/>
                    <a:pt x="100" y="23918"/>
                    <a:pt x="367" y="24018"/>
                  </a:cubicBezTo>
                  <a:cubicBezTo>
                    <a:pt x="434" y="24085"/>
                    <a:pt x="500" y="24085"/>
                    <a:pt x="567" y="24085"/>
                  </a:cubicBezTo>
                  <a:cubicBezTo>
                    <a:pt x="767" y="24085"/>
                    <a:pt x="934" y="23951"/>
                    <a:pt x="1034" y="23785"/>
                  </a:cubicBezTo>
                  <a:cubicBezTo>
                    <a:pt x="3703" y="18014"/>
                    <a:pt x="5771" y="6472"/>
                    <a:pt x="6071" y="3604"/>
                  </a:cubicBezTo>
                  <a:cubicBezTo>
                    <a:pt x="6104" y="3137"/>
                    <a:pt x="6405" y="2770"/>
                    <a:pt x="6838" y="2603"/>
                  </a:cubicBezTo>
                  <a:lnTo>
                    <a:pt x="7405" y="2336"/>
                  </a:lnTo>
                  <a:lnTo>
                    <a:pt x="7172" y="3604"/>
                  </a:lnTo>
                  <a:lnTo>
                    <a:pt x="12075" y="1969"/>
                  </a:lnTo>
                  <a:lnTo>
                    <a:pt x="12409" y="168"/>
                  </a:lnTo>
                  <a:lnTo>
                    <a:pt x="7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6432453" y="3084383"/>
              <a:ext cx="275100" cy="931267"/>
            </a:xfrm>
            <a:custGeom>
              <a:avLst/>
              <a:gdLst/>
              <a:ahLst/>
              <a:cxnLst/>
              <a:rect l="l" t="t" r="r" b="b"/>
              <a:pathLst>
                <a:path w="13845" h="46868" extrusionOk="0">
                  <a:moveTo>
                    <a:pt x="7806" y="0"/>
                  </a:moveTo>
                  <a:lnTo>
                    <a:pt x="1" y="46133"/>
                  </a:lnTo>
                  <a:lnTo>
                    <a:pt x="4070" y="46867"/>
                  </a:lnTo>
                  <a:lnTo>
                    <a:pt x="13844" y="1134"/>
                  </a:lnTo>
                  <a:lnTo>
                    <a:pt x="7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6594175" y="2419572"/>
              <a:ext cx="234009" cy="651557"/>
            </a:xfrm>
            <a:custGeom>
              <a:avLst/>
              <a:gdLst/>
              <a:ahLst/>
              <a:cxnLst/>
              <a:rect l="l" t="t" r="r" b="b"/>
              <a:pathLst>
                <a:path w="11777" h="32791" extrusionOk="0">
                  <a:moveTo>
                    <a:pt x="11776" y="1"/>
                  </a:moveTo>
                  <a:lnTo>
                    <a:pt x="6205" y="1769"/>
                  </a:lnTo>
                  <a:lnTo>
                    <a:pt x="1" y="31690"/>
                  </a:lnTo>
                  <a:lnTo>
                    <a:pt x="6039" y="32791"/>
                  </a:lnTo>
                  <a:lnTo>
                    <a:pt x="117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6591533" y="3049252"/>
              <a:ext cx="118008" cy="57007"/>
            </a:xfrm>
            <a:custGeom>
              <a:avLst/>
              <a:gdLst/>
              <a:ahLst/>
              <a:cxnLst/>
              <a:rect l="l" t="t" r="r" b="b"/>
              <a:pathLst>
                <a:path w="5939" h="2869" extrusionOk="0">
                  <a:moveTo>
                    <a:pt x="367" y="0"/>
                  </a:moveTo>
                  <a:lnTo>
                    <a:pt x="1" y="1801"/>
                  </a:lnTo>
                  <a:lnTo>
                    <a:pt x="5571" y="2869"/>
                  </a:lnTo>
                  <a:lnTo>
                    <a:pt x="5938" y="106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6446382" y="4099064"/>
              <a:ext cx="15260" cy="20049"/>
            </a:xfrm>
            <a:custGeom>
              <a:avLst/>
              <a:gdLst/>
              <a:ahLst/>
              <a:cxnLst/>
              <a:rect l="l" t="t" r="r" b="b"/>
              <a:pathLst>
                <a:path w="768" h="1009" extrusionOk="0">
                  <a:moveTo>
                    <a:pt x="430" y="0"/>
                  </a:moveTo>
                  <a:cubicBezTo>
                    <a:pt x="272" y="0"/>
                    <a:pt x="95" y="190"/>
                    <a:pt x="34" y="438"/>
                  </a:cubicBezTo>
                  <a:cubicBezTo>
                    <a:pt x="0" y="705"/>
                    <a:pt x="100" y="971"/>
                    <a:pt x="267" y="1005"/>
                  </a:cubicBezTo>
                  <a:cubicBezTo>
                    <a:pt x="282" y="1007"/>
                    <a:pt x="296" y="1008"/>
                    <a:pt x="311" y="1008"/>
                  </a:cubicBezTo>
                  <a:cubicBezTo>
                    <a:pt x="491" y="1008"/>
                    <a:pt x="639" y="818"/>
                    <a:pt x="701" y="571"/>
                  </a:cubicBezTo>
                  <a:cubicBezTo>
                    <a:pt x="768" y="304"/>
                    <a:pt x="634" y="37"/>
                    <a:pt x="467" y="4"/>
                  </a:cubicBezTo>
                  <a:cubicBezTo>
                    <a:pt x="455" y="2"/>
                    <a:pt x="443" y="0"/>
                    <a:pt x="43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9"/>
            <p:cNvSpPr/>
            <p:nvPr/>
          </p:nvSpPr>
          <p:spPr>
            <a:xfrm>
              <a:off x="6432453" y="4001045"/>
              <a:ext cx="80891" cy="112683"/>
            </a:xfrm>
            <a:custGeom>
              <a:avLst/>
              <a:gdLst/>
              <a:ahLst/>
              <a:cxnLst/>
              <a:rect l="l" t="t" r="r" b="b"/>
              <a:pathLst>
                <a:path w="4071" h="5671" extrusionOk="0">
                  <a:moveTo>
                    <a:pt x="1" y="0"/>
                  </a:moveTo>
                  <a:lnTo>
                    <a:pt x="468" y="5404"/>
                  </a:lnTo>
                  <a:lnTo>
                    <a:pt x="1669" y="5671"/>
                  </a:lnTo>
                  <a:lnTo>
                    <a:pt x="4070" y="7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6004295" y="2393721"/>
              <a:ext cx="204164" cy="587278"/>
            </a:xfrm>
            <a:custGeom>
              <a:avLst/>
              <a:gdLst/>
              <a:ahLst/>
              <a:cxnLst/>
              <a:rect l="l" t="t" r="r" b="b"/>
              <a:pathLst>
                <a:path w="10275" h="29556" extrusionOk="0">
                  <a:moveTo>
                    <a:pt x="6071" y="1"/>
                  </a:moveTo>
                  <a:cubicBezTo>
                    <a:pt x="4870" y="1936"/>
                    <a:pt x="3836" y="3870"/>
                    <a:pt x="2835" y="5905"/>
                  </a:cubicBezTo>
                  <a:cubicBezTo>
                    <a:pt x="1868" y="7973"/>
                    <a:pt x="1001" y="10041"/>
                    <a:pt x="267" y="12243"/>
                  </a:cubicBezTo>
                  <a:lnTo>
                    <a:pt x="200" y="12443"/>
                  </a:lnTo>
                  <a:cubicBezTo>
                    <a:pt x="167" y="12577"/>
                    <a:pt x="100" y="12710"/>
                    <a:pt x="100" y="12843"/>
                  </a:cubicBezTo>
                  <a:cubicBezTo>
                    <a:pt x="67" y="13077"/>
                    <a:pt x="33" y="13344"/>
                    <a:pt x="33" y="13544"/>
                  </a:cubicBezTo>
                  <a:cubicBezTo>
                    <a:pt x="0" y="14011"/>
                    <a:pt x="33" y="14378"/>
                    <a:pt x="67" y="14745"/>
                  </a:cubicBezTo>
                  <a:cubicBezTo>
                    <a:pt x="200" y="15512"/>
                    <a:pt x="367" y="16112"/>
                    <a:pt x="567" y="16713"/>
                  </a:cubicBezTo>
                  <a:cubicBezTo>
                    <a:pt x="1001" y="17914"/>
                    <a:pt x="1535" y="18914"/>
                    <a:pt x="2068" y="19949"/>
                  </a:cubicBezTo>
                  <a:cubicBezTo>
                    <a:pt x="3102" y="21783"/>
                    <a:pt x="4270" y="23418"/>
                    <a:pt x="5571" y="25019"/>
                  </a:cubicBezTo>
                  <a:cubicBezTo>
                    <a:pt x="5604" y="26353"/>
                    <a:pt x="6705" y="27354"/>
                    <a:pt x="6705" y="27354"/>
                  </a:cubicBezTo>
                  <a:lnTo>
                    <a:pt x="8406" y="29555"/>
                  </a:lnTo>
                  <a:lnTo>
                    <a:pt x="10274" y="27087"/>
                  </a:lnTo>
                  <a:lnTo>
                    <a:pt x="9574" y="25019"/>
                  </a:lnTo>
                  <a:lnTo>
                    <a:pt x="7706" y="23551"/>
                  </a:lnTo>
                  <a:cubicBezTo>
                    <a:pt x="7339" y="22784"/>
                    <a:pt x="6938" y="22050"/>
                    <a:pt x="6605" y="21249"/>
                  </a:cubicBezTo>
                  <a:cubicBezTo>
                    <a:pt x="6171" y="20282"/>
                    <a:pt x="5738" y="19348"/>
                    <a:pt x="5371" y="18381"/>
                  </a:cubicBezTo>
                  <a:cubicBezTo>
                    <a:pt x="5004" y="17413"/>
                    <a:pt x="4670" y="16479"/>
                    <a:pt x="4437" y="15545"/>
                  </a:cubicBezTo>
                  <a:cubicBezTo>
                    <a:pt x="4370" y="15078"/>
                    <a:pt x="4270" y="14678"/>
                    <a:pt x="4270" y="14345"/>
                  </a:cubicBezTo>
                  <a:cubicBezTo>
                    <a:pt x="4270" y="14178"/>
                    <a:pt x="4270" y="14011"/>
                    <a:pt x="4337" y="13911"/>
                  </a:cubicBezTo>
                  <a:cubicBezTo>
                    <a:pt x="4337" y="13878"/>
                    <a:pt x="4370" y="13844"/>
                    <a:pt x="4370" y="13844"/>
                  </a:cubicBezTo>
                  <a:lnTo>
                    <a:pt x="4437" y="13677"/>
                  </a:lnTo>
                  <a:cubicBezTo>
                    <a:pt x="4837" y="12710"/>
                    <a:pt x="5271" y="11776"/>
                    <a:pt x="5704" y="10842"/>
                  </a:cubicBezTo>
                  <a:cubicBezTo>
                    <a:pt x="6171" y="9875"/>
                    <a:pt x="6605" y="8941"/>
                    <a:pt x="7105" y="8040"/>
                  </a:cubicBezTo>
                  <a:cubicBezTo>
                    <a:pt x="8106" y="6205"/>
                    <a:pt x="9173" y="4271"/>
                    <a:pt x="10207" y="2536"/>
                  </a:cubicBezTo>
                  <a:lnTo>
                    <a:pt x="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6263439" y="2169031"/>
              <a:ext cx="192898" cy="209470"/>
            </a:xfrm>
            <a:custGeom>
              <a:avLst/>
              <a:gdLst/>
              <a:ahLst/>
              <a:cxnLst/>
              <a:rect l="l" t="t" r="r" b="b"/>
              <a:pathLst>
                <a:path w="9708" h="10542" extrusionOk="0">
                  <a:moveTo>
                    <a:pt x="701" y="1"/>
                  </a:moveTo>
                  <a:lnTo>
                    <a:pt x="701" y="1"/>
                  </a:lnTo>
                  <a:cubicBezTo>
                    <a:pt x="1168" y="2336"/>
                    <a:pt x="1635" y="6639"/>
                    <a:pt x="1" y="8173"/>
                  </a:cubicBezTo>
                  <a:cubicBezTo>
                    <a:pt x="1" y="8173"/>
                    <a:pt x="635" y="10542"/>
                    <a:pt x="4971" y="10542"/>
                  </a:cubicBezTo>
                  <a:cubicBezTo>
                    <a:pt x="9708" y="10542"/>
                    <a:pt x="7239" y="8173"/>
                    <a:pt x="7239" y="8173"/>
                  </a:cubicBezTo>
                  <a:cubicBezTo>
                    <a:pt x="4671" y="7540"/>
                    <a:pt x="4704" y="5638"/>
                    <a:pt x="5171" y="3804"/>
                  </a:cubicBezTo>
                  <a:lnTo>
                    <a:pt x="701"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5956567" y="4491794"/>
              <a:ext cx="35150" cy="13929"/>
            </a:xfrm>
            <a:custGeom>
              <a:avLst/>
              <a:gdLst/>
              <a:ahLst/>
              <a:cxnLst/>
              <a:rect l="l" t="t" r="r" b="b"/>
              <a:pathLst>
                <a:path w="1769" h="701" extrusionOk="0">
                  <a:moveTo>
                    <a:pt x="1273" y="147"/>
                  </a:moveTo>
                  <a:cubicBezTo>
                    <a:pt x="1319" y="147"/>
                    <a:pt x="1362" y="149"/>
                    <a:pt x="1401" y="153"/>
                  </a:cubicBezTo>
                  <a:cubicBezTo>
                    <a:pt x="1435" y="153"/>
                    <a:pt x="1435" y="153"/>
                    <a:pt x="1468" y="187"/>
                  </a:cubicBezTo>
                  <a:lnTo>
                    <a:pt x="1602" y="320"/>
                  </a:lnTo>
                  <a:cubicBezTo>
                    <a:pt x="1635" y="453"/>
                    <a:pt x="1602" y="487"/>
                    <a:pt x="1568" y="520"/>
                  </a:cubicBezTo>
                  <a:cubicBezTo>
                    <a:pt x="1519" y="569"/>
                    <a:pt x="1430" y="589"/>
                    <a:pt x="1317" y="589"/>
                  </a:cubicBezTo>
                  <a:cubicBezTo>
                    <a:pt x="1044" y="589"/>
                    <a:pt x="631" y="471"/>
                    <a:pt x="301" y="353"/>
                  </a:cubicBezTo>
                  <a:cubicBezTo>
                    <a:pt x="561" y="238"/>
                    <a:pt x="973" y="147"/>
                    <a:pt x="1273" y="147"/>
                  </a:cubicBezTo>
                  <a:close/>
                  <a:moveTo>
                    <a:pt x="1223" y="0"/>
                  </a:moveTo>
                  <a:cubicBezTo>
                    <a:pt x="760" y="0"/>
                    <a:pt x="94" y="287"/>
                    <a:pt x="67" y="287"/>
                  </a:cubicBezTo>
                  <a:cubicBezTo>
                    <a:pt x="0" y="287"/>
                    <a:pt x="0" y="320"/>
                    <a:pt x="0" y="353"/>
                  </a:cubicBezTo>
                  <a:cubicBezTo>
                    <a:pt x="0" y="387"/>
                    <a:pt x="0" y="387"/>
                    <a:pt x="67" y="420"/>
                  </a:cubicBezTo>
                  <a:cubicBezTo>
                    <a:pt x="234" y="487"/>
                    <a:pt x="567" y="620"/>
                    <a:pt x="834" y="654"/>
                  </a:cubicBezTo>
                  <a:cubicBezTo>
                    <a:pt x="984" y="684"/>
                    <a:pt x="1127" y="700"/>
                    <a:pt x="1255" y="700"/>
                  </a:cubicBezTo>
                  <a:cubicBezTo>
                    <a:pt x="1411" y="700"/>
                    <a:pt x="1543" y="675"/>
                    <a:pt x="1635" y="620"/>
                  </a:cubicBezTo>
                  <a:cubicBezTo>
                    <a:pt x="1735" y="554"/>
                    <a:pt x="1768" y="453"/>
                    <a:pt x="1735" y="287"/>
                  </a:cubicBezTo>
                  <a:cubicBezTo>
                    <a:pt x="1668" y="187"/>
                    <a:pt x="1635" y="120"/>
                    <a:pt x="1501" y="53"/>
                  </a:cubicBezTo>
                  <a:cubicBezTo>
                    <a:pt x="1426" y="16"/>
                    <a:pt x="1330" y="0"/>
                    <a:pt x="122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5956567" y="4474031"/>
              <a:ext cx="25195" cy="25453"/>
            </a:xfrm>
            <a:custGeom>
              <a:avLst/>
              <a:gdLst/>
              <a:ahLst/>
              <a:cxnLst/>
              <a:rect l="l" t="t" r="r" b="b"/>
              <a:pathLst>
                <a:path w="1268" h="1281" extrusionOk="0">
                  <a:moveTo>
                    <a:pt x="968" y="180"/>
                  </a:moveTo>
                  <a:cubicBezTo>
                    <a:pt x="1101" y="213"/>
                    <a:pt x="1101" y="247"/>
                    <a:pt x="1101" y="280"/>
                  </a:cubicBezTo>
                  <a:cubicBezTo>
                    <a:pt x="1101" y="514"/>
                    <a:pt x="601" y="914"/>
                    <a:pt x="234" y="1114"/>
                  </a:cubicBezTo>
                  <a:cubicBezTo>
                    <a:pt x="301" y="880"/>
                    <a:pt x="501" y="380"/>
                    <a:pt x="801" y="213"/>
                  </a:cubicBezTo>
                  <a:cubicBezTo>
                    <a:pt x="901" y="180"/>
                    <a:pt x="934" y="180"/>
                    <a:pt x="968" y="180"/>
                  </a:cubicBezTo>
                  <a:close/>
                  <a:moveTo>
                    <a:pt x="905" y="0"/>
                  </a:moveTo>
                  <a:cubicBezTo>
                    <a:pt x="844" y="0"/>
                    <a:pt x="789" y="25"/>
                    <a:pt x="734" y="80"/>
                  </a:cubicBezTo>
                  <a:cubicBezTo>
                    <a:pt x="301" y="280"/>
                    <a:pt x="0" y="1181"/>
                    <a:pt x="0" y="1214"/>
                  </a:cubicBezTo>
                  <a:cubicBezTo>
                    <a:pt x="0" y="1214"/>
                    <a:pt x="0" y="1247"/>
                    <a:pt x="100" y="1281"/>
                  </a:cubicBezTo>
                  <a:cubicBezTo>
                    <a:pt x="501" y="1181"/>
                    <a:pt x="1268" y="614"/>
                    <a:pt x="1268" y="280"/>
                  </a:cubicBezTo>
                  <a:cubicBezTo>
                    <a:pt x="1268" y="213"/>
                    <a:pt x="1235" y="113"/>
                    <a:pt x="1068" y="47"/>
                  </a:cubicBezTo>
                  <a:cubicBezTo>
                    <a:pt x="1008" y="17"/>
                    <a:pt x="955" y="0"/>
                    <a:pt x="9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6410596" y="4500438"/>
              <a:ext cx="41767" cy="14962"/>
            </a:xfrm>
            <a:custGeom>
              <a:avLst/>
              <a:gdLst/>
              <a:ahLst/>
              <a:cxnLst/>
              <a:rect l="l" t="t" r="r" b="b"/>
              <a:pathLst>
                <a:path w="2102" h="753" extrusionOk="0">
                  <a:moveTo>
                    <a:pt x="1768" y="119"/>
                  </a:moveTo>
                  <a:cubicBezTo>
                    <a:pt x="1835" y="119"/>
                    <a:pt x="1901" y="185"/>
                    <a:pt x="1935" y="252"/>
                  </a:cubicBezTo>
                  <a:cubicBezTo>
                    <a:pt x="1968" y="352"/>
                    <a:pt x="1968" y="385"/>
                    <a:pt x="1935" y="419"/>
                  </a:cubicBezTo>
                  <a:cubicBezTo>
                    <a:pt x="1829" y="546"/>
                    <a:pt x="1469" y="592"/>
                    <a:pt x="1074" y="592"/>
                  </a:cubicBezTo>
                  <a:cubicBezTo>
                    <a:pt x="847" y="592"/>
                    <a:pt x="608" y="577"/>
                    <a:pt x="400" y="552"/>
                  </a:cubicBezTo>
                  <a:cubicBezTo>
                    <a:pt x="634" y="419"/>
                    <a:pt x="1234" y="119"/>
                    <a:pt x="1601" y="119"/>
                  </a:cubicBezTo>
                  <a:close/>
                  <a:moveTo>
                    <a:pt x="1601" y="0"/>
                  </a:moveTo>
                  <a:cubicBezTo>
                    <a:pt x="1028" y="0"/>
                    <a:pt x="97" y="519"/>
                    <a:pt x="67" y="519"/>
                  </a:cubicBezTo>
                  <a:cubicBezTo>
                    <a:pt x="0" y="519"/>
                    <a:pt x="0" y="552"/>
                    <a:pt x="0" y="586"/>
                  </a:cubicBezTo>
                  <a:cubicBezTo>
                    <a:pt x="0" y="619"/>
                    <a:pt x="67" y="619"/>
                    <a:pt x="67" y="619"/>
                  </a:cubicBezTo>
                  <a:cubicBezTo>
                    <a:pt x="300" y="719"/>
                    <a:pt x="667" y="752"/>
                    <a:pt x="1067" y="752"/>
                  </a:cubicBezTo>
                  <a:cubicBezTo>
                    <a:pt x="1468" y="752"/>
                    <a:pt x="1835" y="719"/>
                    <a:pt x="2001" y="519"/>
                  </a:cubicBezTo>
                  <a:cubicBezTo>
                    <a:pt x="2068" y="419"/>
                    <a:pt x="2102" y="352"/>
                    <a:pt x="2001" y="185"/>
                  </a:cubicBezTo>
                  <a:cubicBezTo>
                    <a:pt x="1968" y="85"/>
                    <a:pt x="1901" y="18"/>
                    <a:pt x="1768" y="18"/>
                  </a:cubicBezTo>
                  <a:cubicBezTo>
                    <a:pt x="1717" y="6"/>
                    <a:pt x="1661" y="0"/>
                    <a:pt x="16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6410596" y="4484880"/>
              <a:ext cx="25195" cy="29189"/>
            </a:xfrm>
            <a:custGeom>
              <a:avLst/>
              <a:gdLst/>
              <a:ahLst/>
              <a:cxnLst/>
              <a:rect l="l" t="t" r="r" b="b"/>
              <a:pathLst>
                <a:path w="1268" h="1469" extrusionOk="0">
                  <a:moveTo>
                    <a:pt x="934" y="168"/>
                  </a:moveTo>
                  <a:cubicBezTo>
                    <a:pt x="1067" y="168"/>
                    <a:pt x="1067" y="234"/>
                    <a:pt x="1101" y="234"/>
                  </a:cubicBezTo>
                  <a:cubicBezTo>
                    <a:pt x="1134" y="468"/>
                    <a:pt x="600" y="1002"/>
                    <a:pt x="234" y="1235"/>
                  </a:cubicBezTo>
                  <a:cubicBezTo>
                    <a:pt x="267" y="1002"/>
                    <a:pt x="400" y="501"/>
                    <a:pt x="634" y="234"/>
                  </a:cubicBezTo>
                  <a:cubicBezTo>
                    <a:pt x="734" y="201"/>
                    <a:pt x="801" y="168"/>
                    <a:pt x="901" y="168"/>
                  </a:cubicBezTo>
                  <a:close/>
                  <a:moveTo>
                    <a:pt x="934" y="1"/>
                  </a:moveTo>
                  <a:cubicBezTo>
                    <a:pt x="767" y="1"/>
                    <a:pt x="634" y="34"/>
                    <a:pt x="500" y="134"/>
                  </a:cubicBezTo>
                  <a:cubicBezTo>
                    <a:pt x="100" y="468"/>
                    <a:pt x="0" y="1335"/>
                    <a:pt x="0" y="1369"/>
                  </a:cubicBezTo>
                  <a:cubicBezTo>
                    <a:pt x="0" y="1402"/>
                    <a:pt x="0" y="1402"/>
                    <a:pt x="67" y="1469"/>
                  </a:cubicBezTo>
                  <a:lnTo>
                    <a:pt x="100" y="1469"/>
                  </a:lnTo>
                  <a:cubicBezTo>
                    <a:pt x="500" y="1302"/>
                    <a:pt x="1268" y="568"/>
                    <a:pt x="1234" y="201"/>
                  </a:cubicBezTo>
                  <a:cubicBezTo>
                    <a:pt x="1234" y="134"/>
                    <a:pt x="1134" y="1"/>
                    <a:pt x="93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6342979" y="4365580"/>
              <a:ext cx="69624" cy="146502"/>
            </a:xfrm>
            <a:custGeom>
              <a:avLst/>
              <a:gdLst/>
              <a:ahLst/>
              <a:cxnLst/>
              <a:rect l="l" t="t" r="r" b="b"/>
              <a:pathLst>
                <a:path w="3504" h="7373" extrusionOk="0">
                  <a:moveTo>
                    <a:pt x="334" y="1"/>
                  </a:moveTo>
                  <a:lnTo>
                    <a:pt x="1" y="7373"/>
                  </a:lnTo>
                  <a:lnTo>
                    <a:pt x="3203" y="7373"/>
                  </a:lnTo>
                  <a:lnTo>
                    <a:pt x="3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5884975" y="4345690"/>
              <a:ext cx="108073" cy="150476"/>
            </a:xfrm>
            <a:custGeom>
              <a:avLst/>
              <a:gdLst/>
              <a:ahLst/>
              <a:cxnLst/>
              <a:rect l="l" t="t" r="r" b="b"/>
              <a:pathLst>
                <a:path w="5439" h="7573" extrusionOk="0">
                  <a:moveTo>
                    <a:pt x="2269" y="1"/>
                  </a:moveTo>
                  <a:lnTo>
                    <a:pt x="1" y="6906"/>
                  </a:lnTo>
                  <a:lnTo>
                    <a:pt x="3203" y="7573"/>
                  </a:lnTo>
                  <a:lnTo>
                    <a:pt x="5438" y="701"/>
                  </a:lnTo>
                  <a:lnTo>
                    <a:pt x="22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5853163" y="4474527"/>
              <a:ext cx="197826" cy="102092"/>
            </a:xfrm>
            <a:custGeom>
              <a:avLst/>
              <a:gdLst/>
              <a:ahLst/>
              <a:cxnLst/>
              <a:rect l="l" t="t" r="r" b="b"/>
              <a:pathLst>
                <a:path w="9956" h="5138" extrusionOk="0">
                  <a:moveTo>
                    <a:pt x="1548" y="0"/>
                  </a:moveTo>
                  <a:cubicBezTo>
                    <a:pt x="1448" y="0"/>
                    <a:pt x="1361" y="84"/>
                    <a:pt x="1335" y="188"/>
                  </a:cubicBezTo>
                  <a:lnTo>
                    <a:pt x="134" y="2824"/>
                  </a:lnTo>
                  <a:cubicBezTo>
                    <a:pt x="1" y="3090"/>
                    <a:pt x="167" y="3391"/>
                    <a:pt x="468" y="3491"/>
                  </a:cubicBezTo>
                  <a:cubicBezTo>
                    <a:pt x="1669" y="3724"/>
                    <a:pt x="2302" y="3758"/>
                    <a:pt x="3837" y="4091"/>
                  </a:cubicBezTo>
                  <a:cubicBezTo>
                    <a:pt x="4804" y="4325"/>
                    <a:pt x="6906" y="4825"/>
                    <a:pt x="8240" y="5092"/>
                  </a:cubicBezTo>
                  <a:cubicBezTo>
                    <a:pt x="8376" y="5123"/>
                    <a:pt x="8504" y="5138"/>
                    <a:pt x="8621" y="5138"/>
                  </a:cubicBezTo>
                  <a:cubicBezTo>
                    <a:pt x="9628" y="5138"/>
                    <a:pt x="9955" y="4100"/>
                    <a:pt x="9507" y="3891"/>
                  </a:cubicBezTo>
                  <a:cubicBezTo>
                    <a:pt x="7206" y="2857"/>
                    <a:pt x="6238" y="1923"/>
                    <a:pt x="5638" y="1056"/>
                  </a:cubicBezTo>
                  <a:cubicBezTo>
                    <a:pt x="5505" y="922"/>
                    <a:pt x="5338" y="822"/>
                    <a:pt x="5138" y="755"/>
                  </a:cubicBezTo>
                  <a:lnTo>
                    <a:pt x="1635" y="22"/>
                  </a:lnTo>
                  <a:cubicBezTo>
                    <a:pt x="1606" y="7"/>
                    <a:pt x="1577"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6317128" y="4504770"/>
              <a:ext cx="202177" cy="72267"/>
            </a:xfrm>
            <a:custGeom>
              <a:avLst/>
              <a:gdLst/>
              <a:ahLst/>
              <a:cxnLst/>
              <a:rect l="l" t="t" r="r" b="b"/>
              <a:pathLst>
                <a:path w="10175" h="3637" extrusionOk="0">
                  <a:moveTo>
                    <a:pt x="1001" y="1"/>
                  </a:moveTo>
                  <a:cubicBezTo>
                    <a:pt x="868" y="1"/>
                    <a:pt x="768" y="67"/>
                    <a:pt x="701" y="201"/>
                  </a:cubicBezTo>
                  <a:lnTo>
                    <a:pt x="101" y="3036"/>
                  </a:lnTo>
                  <a:cubicBezTo>
                    <a:pt x="1" y="3336"/>
                    <a:pt x="268" y="3637"/>
                    <a:pt x="534" y="3637"/>
                  </a:cubicBezTo>
                  <a:cubicBezTo>
                    <a:pt x="1802" y="3570"/>
                    <a:pt x="3637" y="3537"/>
                    <a:pt x="5204" y="3537"/>
                  </a:cubicBezTo>
                  <a:cubicBezTo>
                    <a:pt x="7039" y="3537"/>
                    <a:pt x="6339" y="3637"/>
                    <a:pt x="8507" y="3637"/>
                  </a:cubicBezTo>
                  <a:cubicBezTo>
                    <a:pt x="9808" y="3637"/>
                    <a:pt x="10175" y="2302"/>
                    <a:pt x="9641" y="2169"/>
                  </a:cubicBezTo>
                  <a:cubicBezTo>
                    <a:pt x="7139" y="1635"/>
                    <a:pt x="7406" y="1535"/>
                    <a:pt x="5271" y="234"/>
                  </a:cubicBezTo>
                  <a:cubicBezTo>
                    <a:pt x="5004" y="134"/>
                    <a:pt x="4771" y="1"/>
                    <a:pt x="4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6154750" y="2457365"/>
              <a:ext cx="72267" cy="145170"/>
            </a:xfrm>
            <a:custGeom>
              <a:avLst/>
              <a:gdLst/>
              <a:ahLst/>
              <a:cxnLst/>
              <a:rect l="l" t="t" r="r" b="b"/>
              <a:pathLst>
                <a:path w="3637" h="7306" extrusionOk="0">
                  <a:moveTo>
                    <a:pt x="2302" y="0"/>
                  </a:moveTo>
                  <a:cubicBezTo>
                    <a:pt x="667" y="1635"/>
                    <a:pt x="134" y="4537"/>
                    <a:pt x="0" y="7105"/>
                  </a:cubicBezTo>
                  <a:lnTo>
                    <a:pt x="267" y="7305"/>
                  </a:lnTo>
                  <a:cubicBezTo>
                    <a:pt x="267" y="7305"/>
                    <a:pt x="2469" y="5204"/>
                    <a:pt x="3469" y="1368"/>
                  </a:cubicBezTo>
                  <a:cubicBezTo>
                    <a:pt x="3503" y="1134"/>
                    <a:pt x="3603" y="934"/>
                    <a:pt x="3636" y="667"/>
                  </a:cubicBezTo>
                  <a:lnTo>
                    <a:pt x="23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6235740" y="2012376"/>
              <a:ext cx="221272" cy="246249"/>
            </a:xfrm>
            <a:custGeom>
              <a:avLst/>
              <a:gdLst/>
              <a:ahLst/>
              <a:cxnLst/>
              <a:rect l="l" t="t" r="r" b="b"/>
              <a:pathLst>
                <a:path w="11136" h="12393" extrusionOk="0">
                  <a:moveTo>
                    <a:pt x="4881" y="1"/>
                  </a:moveTo>
                  <a:cubicBezTo>
                    <a:pt x="2039" y="1"/>
                    <a:pt x="1" y="2689"/>
                    <a:pt x="761" y="5516"/>
                  </a:cubicBezTo>
                  <a:cubicBezTo>
                    <a:pt x="1595" y="8552"/>
                    <a:pt x="1895" y="10387"/>
                    <a:pt x="3796" y="11688"/>
                  </a:cubicBezTo>
                  <a:cubicBezTo>
                    <a:pt x="4523" y="12175"/>
                    <a:pt x="5298" y="12393"/>
                    <a:pt x="6050" y="12393"/>
                  </a:cubicBezTo>
                  <a:cubicBezTo>
                    <a:pt x="8233" y="12393"/>
                    <a:pt x="10227" y="10558"/>
                    <a:pt x="10301" y="8152"/>
                  </a:cubicBezTo>
                  <a:cubicBezTo>
                    <a:pt x="10301" y="7818"/>
                    <a:pt x="10301" y="7485"/>
                    <a:pt x="10268" y="7151"/>
                  </a:cubicBezTo>
                  <a:cubicBezTo>
                    <a:pt x="10535" y="7084"/>
                    <a:pt x="10902" y="7018"/>
                    <a:pt x="11135" y="6684"/>
                  </a:cubicBezTo>
                  <a:cubicBezTo>
                    <a:pt x="10768" y="6384"/>
                    <a:pt x="10368" y="5917"/>
                    <a:pt x="10034" y="5516"/>
                  </a:cubicBezTo>
                  <a:cubicBezTo>
                    <a:pt x="9467" y="3048"/>
                    <a:pt x="8100" y="546"/>
                    <a:pt x="5731" y="79"/>
                  </a:cubicBezTo>
                  <a:cubicBezTo>
                    <a:pt x="5441" y="26"/>
                    <a:pt x="5157" y="1"/>
                    <a:pt x="4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6211082" y="2050447"/>
              <a:ext cx="189580" cy="187533"/>
            </a:xfrm>
            <a:custGeom>
              <a:avLst/>
              <a:gdLst/>
              <a:ahLst/>
              <a:cxnLst/>
              <a:rect l="l" t="t" r="r" b="b"/>
              <a:pathLst>
                <a:path w="9541" h="9438" extrusionOk="0">
                  <a:moveTo>
                    <a:pt x="6432" y="0"/>
                  </a:moveTo>
                  <a:cubicBezTo>
                    <a:pt x="4169" y="0"/>
                    <a:pt x="972" y="747"/>
                    <a:pt x="1" y="1799"/>
                  </a:cubicBezTo>
                  <a:cubicBezTo>
                    <a:pt x="167" y="4468"/>
                    <a:pt x="1502" y="6803"/>
                    <a:pt x="2469" y="8137"/>
                  </a:cubicBezTo>
                  <a:cubicBezTo>
                    <a:pt x="3036" y="8971"/>
                    <a:pt x="4003" y="9438"/>
                    <a:pt x="5037" y="9438"/>
                  </a:cubicBezTo>
                  <a:cubicBezTo>
                    <a:pt x="6138" y="9438"/>
                    <a:pt x="7139" y="8904"/>
                    <a:pt x="7673" y="7970"/>
                  </a:cubicBezTo>
                  <a:cubicBezTo>
                    <a:pt x="9307" y="5335"/>
                    <a:pt x="9541" y="498"/>
                    <a:pt x="7839" y="131"/>
                  </a:cubicBezTo>
                  <a:cubicBezTo>
                    <a:pt x="7450" y="42"/>
                    <a:pt x="6967" y="0"/>
                    <a:pt x="6432"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6190536" y="1958926"/>
              <a:ext cx="276392" cy="279730"/>
            </a:xfrm>
            <a:custGeom>
              <a:avLst/>
              <a:gdLst/>
              <a:ahLst/>
              <a:cxnLst/>
              <a:rect l="l" t="t" r="r" b="b"/>
              <a:pathLst>
                <a:path w="13910" h="14078" extrusionOk="0">
                  <a:moveTo>
                    <a:pt x="11175" y="1"/>
                  </a:moveTo>
                  <a:cubicBezTo>
                    <a:pt x="11455" y="467"/>
                    <a:pt x="10519" y="875"/>
                    <a:pt x="8638" y="875"/>
                  </a:cubicBezTo>
                  <a:cubicBezTo>
                    <a:pt x="8499" y="875"/>
                    <a:pt x="8355" y="872"/>
                    <a:pt x="8206" y="868"/>
                  </a:cubicBezTo>
                  <a:cubicBezTo>
                    <a:pt x="8109" y="863"/>
                    <a:pt x="8015" y="861"/>
                    <a:pt x="7925" y="861"/>
                  </a:cubicBezTo>
                  <a:cubicBezTo>
                    <a:pt x="6066" y="861"/>
                    <a:pt x="5679" y="1772"/>
                    <a:pt x="5338" y="1772"/>
                  </a:cubicBezTo>
                  <a:cubicBezTo>
                    <a:pt x="5327" y="1772"/>
                    <a:pt x="5315" y="1771"/>
                    <a:pt x="5304" y="1769"/>
                  </a:cubicBezTo>
                  <a:cubicBezTo>
                    <a:pt x="5304" y="1769"/>
                    <a:pt x="5738" y="768"/>
                    <a:pt x="4337" y="701"/>
                  </a:cubicBezTo>
                  <a:lnTo>
                    <a:pt x="4337" y="701"/>
                  </a:lnTo>
                  <a:cubicBezTo>
                    <a:pt x="5004" y="935"/>
                    <a:pt x="4804" y="2202"/>
                    <a:pt x="2569" y="2269"/>
                  </a:cubicBezTo>
                  <a:cubicBezTo>
                    <a:pt x="401" y="2369"/>
                    <a:pt x="0" y="4671"/>
                    <a:pt x="367" y="5705"/>
                  </a:cubicBezTo>
                  <a:cubicBezTo>
                    <a:pt x="501" y="6038"/>
                    <a:pt x="701" y="6405"/>
                    <a:pt x="1068" y="6739"/>
                  </a:cubicBezTo>
                  <a:cubicBezTo>
                    <a:pt x="1335" y="9274"/>
                    <a:pt x="2569" y="11509"/>
                    <a:pt x="3503" y="12776"/>
                  </a:cubicBezTo>
                  <a:cubicBezTo>
                    <a:pt x="4070" y="13610"/>
                    <a:pt x="5037" y="14077"/>
                    <a:pt x="6038" y="14077"/>
                  </a:cubicBezTo>
                  <a:lnTo>
                    <a:pt x="6071" y="14077"/>
                  </a:lnTo>
                  <a:cubicBezTo>
                    <a:pt x="7172" y="14077"/>
                    <a:pt x="8173" y="13510"/>
                    <a:pt x="8707" y="12576"/>
                  </a:cubicBezTo>
                  <a:cubicBezTo>
                    <a:pt x="10174" y="10208"/>
                    <a:pt x="10508" y="5938"/>
                    <a:pt x="9240" y="4937"/>
                  </a:cubicBezTo>
                  <a:cubicBezTo>
                    <a:pt x="10308" y="4704"/>
                    <a:pt x="11375" y="4571"/>
                    <a:pt x="10641" y="3536"/>
                  </a:cubicBezTo>
                  <a:lnTo>
                    <a:pt x="10641" y="3536"/>
                  </a:lnTo>
                  <a:cubicBezTo>
                    <a:pt x="11078" y="3592"/>
                    <a:pt x="11462" y="3617"/>
                    <a:pt x="11796" y="3617"/>
                  </a:cubicBezTo>
                  <a:cubicBezTo>
                    <a:pt x="13457" y="3617"/>
                    <a:pt x="13910" y="3002"/>
                    <a:pt x="13577" y="2502"/>
                  </a:cubicBezTo>
                  <a:lnTo>
                    <a:pt x="13577" y="2502"/>
                  </a:lnTo>
                  <a:cubicBezTo>
                    <a:pt x="13470" y="2687"/>
                    <a:pt x="13294" y="2760"/>
                    <a:pt x="13082" y="2760"/>
                  </a:cubicBezTo>
                  <a:cubicBezTo>
                    <a:pt x="12302" y="2760"/>
                    <a:pt x="11042" y="1769"/>
                    <a:pt x="11042" y="1769"/>
                  </a:cubicBezTo>
                  <a:cubicBezTo>
                    <a:pt x="11909" y="1435"/>
                    <a:pt x="12209" y="201"/>
                    <a:pt x="1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6350172" y="2089353"/>
              <a:ext cx="58557" cy="72863"/>
            </a:xfrm>
            <a:custGeom>
              <a:avLst/>
              <a:gdLst/>
              <a:ahLst/>
              <a:cxnLst/>
              <a:rect l="l" t="t" r="r" b="b"/>
              <a:pathLst>
                <a:path w="2947" h="3667" extrusionOk="0">
                  <a:moveTo>
                    <a:pt x="1123" y="0"/>
                  </a:moveTo>
                  <a:cubicBezTo>
                    <a:pt x="389" y="0"/>
                    <a:pt x="0" y="716"/>
                    <a:pt x="206" y="1509"/>
                  </a:cubicBezTo>
                  <a:cubicBezTo>
                    <a:pt x="439" y="2310"/>
                    <a:pt x="973" y="3010"/>
                    <a:pt x="1507" y="3410"/>
                  </a:cubicBezTo>
                  <a:cubicBezTo>
                    <a:pt x="1741" y="3589"/>
                    <a:pt x="1960" y="3667"/>
                    <a:pt x="2151" y="3667"/>
                  </a:cubicBezTo>
                  <a:cubicBezTo>
                    <a:pt x="2639" y="3667"/>
                    <a:pt x="2946" y="3157"/>
                    <a:pt x="2874" y="2510"/>
                  </a:cubicBezTo>
                  <a:cubicBezTo>
                    <a:pt x="2841" y="1676"/>
                    <a:pt x="2341" y="342"/>
                    <a:pt x="1440" y="41"/>
                  </a:cubicBezTo>
                  <a:cubicBezTo>
                    <a:pt x="1328" y="13"/>
                    <a:pt x="1223" y="0"/>
                    <a:pt x="1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5880346" y="2901439"/>
              <a:ext cx="637628" cy="1523810"/>
            </a:xfrm>
            <a:custGeom>
              <a:avLst/>
              <a:gdLst/>
              <a:ahLst/>
              <a:cxnLst/>
              <a:rect l="l" t="t" r="r" b="b"/>
              <a:pathLst>
                <a:path w="32090" h="76689" extrusionOk="0">
                  <a:moveTo>
                    <a:pt x="14544" y="1"/>
                  </a:moveTo>
                  <a:cubicBezTo>
                    <a:pt x="14544" y="1"/>
                    <a:pt x="11809" y="23617"/>
                    <a:pt x="10374" y="34358"/>
                  </a:cubicBezTo>
                  <a:cubicBezTo>
                    <a:pt x="8840" y="46100"/>
                    <a:pt x="2836" y="67049"/>
                    <a:pt x="968" y="73420"/>
                  </a:cubicBezTo>
                  <a:lnTo>
                    <a:pt x="534" y="73353"/>
                  </a:lnTo>
                  <a:lnTo>
                    <a:pt x="0" y="75254"/>
                  </a:lnTo>
                  <a:lnTo>
                    <a:pt x="6438" y="76655"/>
                  </a:lnTo>
                  <a:cubicBezTo>
                    <a:pt x="6438" y="76655"/>
                    <a:pt x="7506" y="74587"/>
                    <a:pt x="7506" y="74554"/>
                  </a:cubicBezTo>
                  <a:lnTo>
                    <a:pt x="6839" y="74420"/>
                  </a:lnTo>
                  <a:cubicBezTo>
                    <a:pt x="9440" y="67049"/>
                    <a:pt x="18147" y="41830"/>
                    <a:pt x="19981" y="33324"/>
                  </a:cubicBezTo>
                  <a:cubicBezTo>
                    <a:pt x="20482" y="31056"/>
                    <a:pt x="21082" y="27954"/>
                    <a:pt x="21649" y="24485"/>
                  </a:cubicBezTo>
                  <a:cubicBezTo>
                    <a:pt x="21816" y="28087"/>
                    <a:pt x="21949" y="31490"/>
                    <a:pt x="21983" y="34158"/>
                  </a:cubicBezTo>
                  <a:cubicBezTo>
                    <a:pt x="22183" y="42664"/>
                    <a:pt x="22350" y="67649"/>
                    <a:pt x="22416" y="74754"/>
                  </a:cubicBezTo>
                  <a:lnTo>
                    <a:pt x="21816" y="74721"/>
                  </a:lnTo>
                  <a:lnTo>
                    <a:pt x="21983" y="76689"/>
                  </a:lnTo>
                  <a:lnTo>
                    <a:pt x="28587" y="76689"/>
                  </a:lnTo>
                  <a:cubicBezTo>
                    <a:pt x="28587" y="76689"/>
                    <a:pt x="28921" y="74454"/>
                    <a:pt x="28854" y="74454"/>
                  </a:cubicBezTo>
                  <a:lnTo>
                    <a:pt x="28020" y="74521"/>
                  </a:lnTo>
                  <a:cubicBezTo>
                    <a:pt x="28821" y="67082"/>
                    <a:pt x="31423" y="42031"/>
                    <a:pt x="31690" y="33424"/>
                  </a:cubicBezTo>
                  <a:cubicBezTo>
                    <a:pt x="32090" y="23784"/>
                    <a:pt x="31623" y="1"/>
                    <a:pt x="3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6751923" y="2615768"/>
              <a:ext cx="65650" cy="79480"/>
            </a:xfrm>
            <a:custGeom>
              <a:avLst/>
              <a:gdLst/>
              <a:ahLst/>
              <a:cxnLst/>
              <a:rect l="l" t="t" r="r" b="b"/>
              <a:pathLst>
                <a:path w="3304" h="4000" extrusionOk="0">
                  <a:moveTo>
                    <a:pt x="2336" y="1"/>
                  </a:moveTo>
                  <a:lnTo>
                    <a:pt x="1" y="1535"/>
                  </a:lnTo>
                  <a:lnTo>
                    <a:pt x="335" y="3370"/>
                  </a:lnTo>
                  <a:cubicBezTo>
                    <a:pt x="1026" y="3846"/>
                    <a:pt x="1602" y="3999"/>
                    <a:pt x="2057" y="3999"/>
                  </a:cubicBezTo>
                  <a:cubicBezTo>
                    <a:pt x="2876" y="3999"/>
                    <a:pt x="3303" y="3503"/>
                    <a:pt x="3303" y="3503"/>
                  </a:cubicBezTo>
                  <a:lnTo>
                    <a:pt x="2336"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6437103" y="2434832"/>
              <a:ext cx="351302" cy="321636"/>
            </a:xfrm>
            <a:custGeom>
              <a:avLst/>
              <a:gdLst/>
              <a:ahLst/>
              <a:cxnLst/>
              <a:rect l="l" t="t" r="r" b="b"/>
              <a:pathLst>
                <a:path w="17680" h="16187" extrusionOk="0">
                  <a:moveTo>
                    <a:pt x="4770" y="0"/>
                  </a:moveTo>
                  <a:lnTo>
                    <a:pt x="0" y="834"/>
                  </a:lnTo>
                  <a:cubicBezTo>
                    <a:pt x="167" y="1935"/>
                    <a:pt x="434" y="2969"/>
                    <a:pt x="667" y="4003"/>
                  </a:cubicBezTo>
                  <a:cubicBezTo>
                    <a:pt x="934" y="5070"/>
                    <a:pt x="1235" y="6104"/>
                    <a:pt x="1501" y="7105"/>
                  </a:cubicBezTo>
                  <a:cubicBezTo>
                    <a:pt x="2169" y="9140"/>
                    <a:pt x="2902" y="11175"/>
                    <a:pt x="4237" y="13310"/>
                  </a:cubicBezTo>
                  <a:cubicBezTo>
                    <a:pt x="4604" y="13843"/>
                    <a:pt x="4971" y="14344"/>
                    <a:pt x="5538" y="14911"/>
                  </a:cubicBezTo>
                  <a:cubicBezTo>
                    <a:pt x="5838" y="15144"/>
                    <a:pt x="6171" y="15444"/>
                    <a:pt x="6605" y="15645"/>
                  </a:cubicBezTo>
                  <a:cubicBezTo>
                    <a:pt x="7039" y="15911"/>
                    <a:pt x="7572" y="16012"/>
                    <a:pt x="7973" y="16112"/>
                  </a:cubicBezTo>
                  <a:cubicBezTo>
                    <a:pt x="8320" y="16165"/>
                    <a:pt x="8645" y="16186"/>
                    <a:pt x="8949" y="16186"/>
                  </a:cubicBezTo>
                  <a:cubicBezTo>
                    <a:pt x="9406" y="16186"/>
                    <a:pt x="9814" y="16138"/>
                    <a:pt x="10174" y="16078"/>
                  </a:cubicBezTo>
                  <a:cubicBezTo>
                    <a:pt x="10808" y="15945"/>
                    <a:pt x="11408" y="15778"/>
                    <a:pt x="11976" y="15578"/>
                  </a:cubicBezTo>
                  <a:cubicBezTo>
                    <a:pt x="14177" y="14777"/>
                    <a:pt x="15978" y="13643"/>
                    <a:pt x="17680" y="12309"/>
                  </a:cubicBezTo>
                  <a:lnTo>
                    <a:pt x="16479" y="10241"/>
                  </a:lnTo>
                  <a:cubicBezTo>
                    <a:pt x="14677" y="10975"/>
                    <a:pt x="12743" y="11642"/>
                    <a:pt x="10975" y="11975"/>
                  </a:cubicBezTo>
                  <a:cubicBezTo>
                    <a:pt x="10575" y="12075"/>
                    <a:pt x="10108" y="12109"/>
                    <a:pt x="9741" y="12109"/>
                  </a:cubicBezTo>
                  <a:cubicBezTo>
                    <a:pt x="9340" y="12109"/>
                    <a:pt x="9007" y="12075"/>
                    <a:pt x="8907" y="11975"/>
                  </a:cubicBezTo>
                  <a:cubicBezTo>
                    <a:pt x="8807" y="11942"/>
                    <a:pt x="8807" y="11942"/>
                    <a:pt x="8807" y="11909"/>
                  </a:cubicBezTo>
                  <a:lnTo>
                    <a:pt x="8640" y="11742"/>
                  </a:lnTo>
                  <a:cubicBezTo>
                    <a:pt x="8473" y="11575"/>
                    <a:pt x="8273" y="11275"/>
                    <a:pt x="8106" y="10908"/>
                  </a:cubicBezTo>
                  <a:cubicBezTo>
                    <a:pt x="7739" y="10241"/>
                    <a:pt x="7339" y="9340"/>
                    <a:pt x="7005" y="8473"/>
                  </a:cubicBezTo>
                  <a:cubicBezTo>
                    <a:pt x="6672" y="7606"/>
                    <a:pt x="6438" y="6672"/>
                    <a:pt x="6138" y="5738"/>
                  </a:cubicBezTo>
                  <a:cubicBezTo>
                    <a:pt x="5905" y="4804"/>
                    <a:pt x="5638" y="3836"/>
                    <a:pt x="5404" y="2902"/>
                  </a:cubicBezTo>
                  <a:cubicBezTo>
                    <a:pt x="5171" y="1935"/>
                    <a:pt x="4971" y="934"/>
                    <a:pt x="4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6798320" y="2613146"/>
              <a:ext cx="42164" cy="72247"/>
            </a:xfrm>
            <a:custGeom>
              <a:avLst/>
              <a:gdLst/>
              <a:ahLst/>
              <a:cxnLst/>
              <a:rect l="l" t="t" r="r" b="b"/>
              <a:pathLst>
                <a:path w="2122" h="3636" extrusionOk="0">
                  <a:moveTo>
                    <a:pt x="611" y="1"/>
                  </a:moveTo>
                  <a:cubicBezTo>
                    <a:pt x="510" y="1"/>
                    <a:pt x="406" y="11"/>
                    <a:pt x="301" y="33"/>
                  </a:cubicBezTo>
                  <a:lnTo>
                    <a:pt x="1" y="133"/>
                  </a:lnTo>
                  <a:lnTo>
                    <a:pt x="968" y="3635"/>
                  </a:lnTo>
                  <a:lnTo>
                    <a:pt x="1469" y="3201"/>
                  </a:lnTo>
                  <a:cubicBezTo>
                    <a:pt x="1736" y="2968"/>
                    <a:pt x="1936" y="2668"/>
                    <a:pt x="1936" y="2301"/>
                  </a:cubicBezTo>
                  <a:lnTo>
                    <a:pt x="2002" y="1534"/>
                  </a:lnTo>
                  <a:cubicBezTo>
                    <a:pt x="2121" y="701"/>
                    <a:pt x="1445" y="1"/>
                    <a:pt x="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9"/>
            <p:cNvSpPr/>
            <p:nvPr/>
          </p:nvSpPr>
          <p:spPr>
            <a:xfrm>
              <a:off x="6041412" y="2262063"/>
              <a:ext cx="559420" cy="640052"/>
            </a:xfrm>
            <a:custGeom>
              <a:avLst/>
              <a:gdLst/>
              <a:ahLst/>
              <a:cxnLst/>
              <a:rect l="l" t="t" r="r" b="b"/>
              <a:pathLst>
                <a:path w="28154" h="32212" extrusionOk="0">
                  <a:moveTo>
                    <a:pt x="12768" y="1"/>
                  </a:moveTo>
                  <a:cubicBezTo>
                    <a:pt x="12170" y="1"/>
                    <a:pt x="11679" y="42"/>
                    <a:pt x="11408" y="122"/>
                  </a:cubicBezTo>
                  <a:cubicBezTo>
                    <a:pt x="10674" y="356"/>
                    <a:pt x="9974" y="2657"/>
                    <a:pt x="10207" y="3558"/>
                  </a:cubicBezTo>
                  <a:cubicBezTo>
                    <a:pt x="7739" y="3792"/>
                    <a:pt x="5471" y="4225"/>
                    <a:pt x="5471" y="4225"/>
                  </a:cubicBezTo>
                  <a:cubicBezTo>
                    <a:pt x="2469" y="4892"/>
                    <a:pt x="0" y="12565"/>
                    <a:pt x="0" y="12565"/>
                  </a:cubicBezTo>
                  <a:lnTo>
                    <a:pt x="6004" y="17168"/>
                  </a:lnTo>
                  <a:cubicBezTo>
                    <a:pt x="6004" y="17168"/>
                    <a:pt x="6338" y="16968"/>
                    <a:pt x="6805" y="16334"/>
                  </a:cubicBezTo>
                  <a:lnTo>
                    <a:pt x="6805" y="16334"/>
                  </a:lnTo>
                  <a:cubicBezTo>
                    <a:pt x="7072" y="24039"/>
                    <a:pt x="6371" y="30144"/>
                    <a:pt x="6471" y="32212"/>
                  </a:cubicBezTo>
                  <a:lnTo>
                    <a:pt x="23550" y="32212"/>
                  </a:lnTo>
                  <a:cubicBezTo>
                    <a:pt x="24418" y="25540"/>
                    <a:pt x="24818" y="20704"/>
                    <a:pt x="24885" y="16868"/>
                  </a:cubicBezTo>
                  <a:lnTo>
                    <a:pt x="28154" y="15033"/>
                  </a:lnTo>
                  <a:cubicBezTo>
                    <a:pt x="28154" y="15033"/>
                    <a:pt x="27420" y="10596"/>
                    <a:pt x="25819" y="6994"/>
                  </a:cubicBezTo>
                  <a:cubicBezTo>
                    <a:pt x="25218" y="5660"/>
                    <a:pt x="24384" y="4926"/>
                    <a:pt x="23484" y="4559"/>
                  </a:cubicBezTo>
                  <a:cubicBezTo>
                    <a:pt x="23383" y="4459"/>
                    <a:pt x="23350" y="4392"/>
                    <a:pt x="23350" y="4392"/>
                  </a:cubicBezTo>
                  <a:cubicBezTo>
                    <a:pt x="23350" y="4392"/>
                    <a:pt x="21048" y="3792"/>
                    <a:pt x="18580" y="3525"/>
                  </a:cubicBezTo>
                  <a:cubicBezTo>
                    <a:pt x="18380" y="2691"/>
                    <a:pt x="18013" y="1457"/>
                    <a:pt x="17246" y="689"/>
                  </a:cubicBezTo>
                  <a:cubicBezTo>
                    <a:pt x="16126" y="223"/>
                    <a:pt x="14158" y="1"/>
                    <a:pt x="12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9" name="Google Shape;1899;p59"/>
          <p:cNvSpPr txBox="1">
            <a:spLocks noGrp="1"/>
          </p:cNvSpPr>
          <p:nvPr>
            <p:ph type="subTitle" idx="1"/>
          </p:nvPr>
        </p:nvSpPr>
        <p:spPr>
          <a:xfrm>
            <a:off x="704088" y="1453896"/>
            <a:ext cx="5266800" cy="2743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800">
                <a:latin typeface="Martel Heavy"/>
                <a:ea typeface="Martel Heavy"/>
                <a:cs typeface="Martel Heavy"/>
                <a:sym typeface="Martel Heavy"/>
              </a:rPr>
              <a:t>Mars</a:t>
            </a:r>
            <a:endParaRPr/>
          </a:p>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Clr>
                <a:schemeClr val="accent4"/>
              </a:buClr>
              <a:buSzPts val="1400"/>
              <a:buFont typeface="Lato"/>
              <a:buChar char="●"/>
            </a:pPr>
            <a:r>
              <a:rPr lang="en"/>
              <a:t>Despite being red, Mars is actually a cold place</a:t>
            </a:r>
            <a:endParaRPr/>
          </a:p>
          <a:p>
            <a:pPr marL="457200" lvl="0" indent="-317500" algn="l" rtl="0">
              <a:spcBef>
                <a:spcPts val="0"/>
              </a:spcBef>
              <a:spcAft>
                <a:spcPts val="0"/>
              </a:spcAft>
              <a:buClr>
                <a:schemeClr val="accent4"/>
              </a:buClr>
              <a:buSzPts val="1400"/>
              <a:buFont typeface="Lato"/>
              <a:buChar char="●"/>
            </a:pPr>
            <a:r>
              <a:rPr lang="en"/>
              <a:t>It’s full of iron oxide dust, giving the planet its reddish cast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800">
                <a:latin typeface="Martel Heavy"/>
                <a:ea typeface="Martel Heavy"/>
                <a:cs typeface="Martel Heavy"/>
                <a:sym typeface="Martel Heavy"/>
              </a:rPr>
              <a:t>Jupiter</a:t>
            </a:r>
            <a:endParaRPr sz="1800">
              <a:latin typeface="Martel Heavy"/>
              <a:ea typeface="Martel Heavy"/>
              <a:cs typeface="Martel Heavy"/>
              <a:sym typeface="Martel Heavy"/>
            </a:endParaRPr>
          </a:p>
          <a:p>
            <a:pPr marL="0" lvl="0" indent="0" algn="l" rtl="0">
              <a:spcBef>
                <a:spcPts val="0"/>
              </a:spcBef>
              <a:spcAft>
                <a:spcPts val="0"/>
              </a:spcAft>
              <a:buClr>
                <a:schemeClr val="dk1"/>
              </a:buClr>
              <a:buSzPts val="1100"/>
              <a:buFont typeface="Arial"/>
              <a:buNone/>
            </a:pPr>
            <a:endParaRPr sz="1800">
              <a:latin typeface="Martel Heavy"/>
              <a:ea typeface="Martel Heavy"/>
              <a:cs typeface="Martel Heavy"/>
              <a:sym typeface="Martel Heavy"/>
            </a:endParaRPr>
          </a:p>
          <a:p>
            <a:pPr marL="457200" lvl="0" indent="-317500" algn="l" rtl="0">
              <a:spcBef>
                <a:spcPts val="0"/>
              </a:spcBef>
              <a:spcAft>
                <a:spcPts val="0"/>
              </a:spcAft>
              <a:buClr>
                <a:schemeClr val="accent4"/>
              </a:buClr>
              <a:buSzPts val="1400"/>
              <a:buFont typeface="Lato"/>
              <a:buChar char="●"/>
            </a:pPr>
            <a:r>
              <a:rPr lang="en"/>
              <a:t>It’s a gas giant and the biggest planet in the Solar System</a:t>
            </a:r>
            <a:endParaRPr/>
          </a:p>
          <a:p>
            <a:pPr marL="457200" lvl="0" indent="-317500" algn="l" rtl="0">
              <a:spcBef>
                <a:spcPts val="0"/>
              </a:spcBef>
              <a:spcAft>
                <a:spcPts val="0"/>
              </a:spcAft>
              <a:buClr>
                <a:schemeClr val="accent4"/>
              </a:buClr>
              <a:buSzPts val="1400"/>
              <a:buFont typeface="Lato"/>
              <a:buChar char="●"/>
            </a:pPr>
            <a:r>
              <a:rPr lang="en"/>
              <a:t>Jupiter is the fourth-brightest object in the sky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0"/>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THIS IS A MAP</a:t>
            </a:r>
            <a:endParaRPr/>
          </a:p>
        </p:txBody>
      </p:sp>
      <p:grpSp>
        <p:nvGrpSpPr>
          <p:cNvPr id="1905" name="Google Shape;1905;p60"/>
          <p:cNvGrpSpPr/>
          <p:nvPr/>
        </p:nvGrpSpPr>
        <p:grpSpPr>
          <a:xfrm>
            <a:off x="2475675" y="1517924"/>
            <a:ext cx="4192653" cy="2756977"/>
            <a:chOff x="235800" y="830650"/>
            <a:chExt cx="6978450" cy="4588844"/>
          </a:xfrm>
        </p:grpSpPr>
        <p:sp>
          <p:nvSpPr>
            <p:cNvPr id="1906" name="Google Shape;1906;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0"/>
          <p:cNvSpPr txBox="1"/>
          <p:nvPr/>
        </p:nvSpPr>
        <p:spPr>
          <a:xfrm>
            <a:off x="6684264" y="1837944"/>
            <a:ext cx="1746900" cy="505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a:solidFill>
                  <a:schemeClr val="accent4"/>
                </a:solidFill>
                <a:latin typeface="Lato"/>
                <a:ea typeface="Lato"/>
                <a:cs typeface="Lato"/>
                <a:sym typeface="Lato"/>
              </a:rPr>
              <a:t>Jupiter is the biggest planet of them all</a:t>
            </a:r>
            <a:endParaRPr>
              <a:solidFill>
                <a:srgbClr val="E7ECEF"/>
              </a:solidFill>
              <a:latin typeface="Roboto"/>
              <a:ea typeface="Roboto"/>
              <a:cs typeface="Roboto"/>
              <a:sym typeface="Roboto"/>
            </a:endParaRPr>
          </a:p>
        </p:txBody>
      </p:sp>
      <p:sp>
        <p:nvSpPr>
          <p:cNvPr id="1913" name="Google Shape;1913;p60"/>
          <p:cNvSpPr txBox="1"/>
          <p:nvPr/>
        </p:nvSpPr>
        <p:spPr>
          <a:xfrm>
            <a:off x="6684264" y="1444752"/>
            <a:ext cx="1746900" cy="27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800">
                <a:solidFill>
                  <a:schemeClr val="lt1"/>
                </a:solidFill>
                <a:latin typeface="Martel Heavy"/>
                <a:ea typeface="Martel Heavy"/>
                <a:cs typeface="Martel Heavy"/>
                <a:sym typeface="Martel Heavy"/>
              </a:rPr>
              <a:t>Asia</a:t>
            </a:r>
            <a:endParaRPr sz="1800">
              <a:solidFill>
                <a:schemeClr val="lt1"/>
              </a:solidFill>
              <a:latin typeface="Josefin Sans SemiBold"/>
              <a:ea typeface="Josefin Sans SemiBold"/>
              <a:cs typeface="Josefin Sans SemiBold"/>
              <a:sym typeface="Josefin Sans SemiBold"/>
            </a:endParaRPr>
          </a:p>
        </p:txBody>
      </p:sp>
      <p:sp>
        <p:nvSpPr>
          <p:cNvPr id="1914" name="Google Shape;1914;p60"/>
          <p:cNvSpPr txBox="1"/>
          <p:nvPr/>
        </p:nvSpPr>
        <p:spPr>
          <a:xfrm>
            <a:off x="6684264" y="3877056"/>
            <a:ext cx="1746600" cy="50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a:solidFill>
                  <a:schemeClr val="accent4"/>
                </a:solidFill>
                <a:latin typeface="Lato"/>
                <a:ea typeface="Lato"/>
                <a:cs typeface="Lato"/>
                <a:sym typeface="Lato"/>
              </a:rPr>
              <a:t>Saturn is a gas giant and has several rings</a:t>
            </a:r>
            <a:endParaRPr>
              <a:solidFill>
                <a:srgbClr val="E7ECEF"/>
              </a:solidFill>
              <a:latin typeface="Roboto"/>
              <a:ea typeface="Roboto"/>
              <a:cs typeface="Roboto"/>
              <a:sym typeface="Roboto"/>
            </a:endParaRPr>
          </a:p>
        </p:txBody>
      </p:sp>
      <p:sp>
        <p:nvSpPr>
          <p:cNvPr id="1915" name="Google Shape;1915;p60"/>
          <p:cNvSpPr txBox="1"/>
          <p:nvPr/>
        </p:nvSpPr>
        <p:spPr>
          <a:xfrm>
            <a:off x="6684264" y="3483864"/>
            <a:ext cx="1746900" cy="2742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a:solidFill>
                  <a:schemeClr val="accent2"/>
                </a:solidFill>
                <a:latin typeface="Martel Heavy"/>
                <a:ea typeface="Martel Heavy"/>
                <a:cs typeface="Martel Heavy"/>
                <a:sym typeface="Martel Heavy"/>
              </a:rPr>
              <a:t>America</a:t>
            </a:r>
            <a:endParaRPr sz="1800" b="1">
              <a:solidFill>
                <a:schemeClr val="accent2"/>
              </a:solidFill>
              <a:latin typeface="Alegreya Sans"/>
              <a:ea typeface="Alegreya Sans"/>
              <a:cs typeface="Alegreya Sans"/>
              <a:sym typeface="Alegreya Sans"/>
            </a:endParaRPr>
          </a:p>
        </p:txBody>
      </p:sp>
      <p:sp>
        <p:nvSpPr>
          <p:cNvPr id="1916" name="Google Shape;1916;p60"/>
          <p:cNvSpPr txBox="1"/>
          <p:nvPr/>
        </p:nvSpPr>
        <p:spPr>
          <a:xfrm>
            <a:off x="713225" y="1837944"/>
            <a:ext cx="1746900" cy="50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a:solidFill>
                  <a:schemeClr val="accent4"/>
                </a:solidFill>
                <a:latin typeface="Lato"/>
                <a:ea typeface="Lato"/>
                <a:cs typeface="Lato"/>
                <a:sym typeface="Lato"/>
              </a:rPr>
              <a:t>Despite being red, Mars is a cold place</a:t>
            </a:r>
            <a:endParaRPr>
              <a:solidFill>
                <a:srgbClr val="E7ECEF"/>
              </a:solidFill>
              <a:latin typeface="Lato"/>
              <a:ea typeface="Lato"/>
              <a:cs typeface="Lato"/>
              <a:sym typeface="Lato"/>
            </a:endParaRPr>
          </a:p>
        </p:txBody>
      </p:sp>
      <p:sp>
        <p:nvSpPr>
          <p:cNvPr id="1917" name="Google Shape;1917;p60"/>
          <p:cNvSpPr txBox="1"/>
          <p:nvPr/>
        </p:nvSpPr>
        <p:spPr>
          <a:xfrm>
            <a:off x="713225" y="1449093"/>
            <a:ext cx="1746900" cy="27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Europe</a:t>
            </a:r>
            <a:endParaRPr sz="1800">
              <a:solidFill>
                <a:srgbClr val="000000"/>
              </a:solidFill>
              <a:latin typeface="Josefin Sans SemiBold"/>
              <a:ea typeface="Josefin Sans SemiBold"/>
              <a:cs typeface="Josefin Sans SemiBold"/>
              <a:sym typeface="Josefin Sans SemiBold"/>
            </a:endParaRPr>
          </a:p>
        </p:txBody>
      </p:sp>
      <p:sp>
        <p:nvSpPr>
          <p:cNvPr id="1918" name="Google Shape;1918;p60"/>
          <p:cNvSpPr txBox="1"/>
          <p:nvPr/>
        </p:nvSpPr>
        <p:spPr>
          <a:xfrm>
            <a:off x="713225" y="3475750"/>
            <a:ext cx="1801500" cy="96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accent4"/>
                </a:solidFill>
                <a:latin typeface="Lato"/>
                <a:ea typeface="Lato"/>
                <a:cs typeface="Lato"/>
                <a:sym typeface="Lato"/>
              </a:rPr>
              <a:t>Neptune is the farthest planet from the Sun and the fourth-largest in the Solar System</a:t>
            </a:r>
            <a:endParaRPr/>
          </a:p>
        </p:txBody>
      </p:sp>
      <p:sp>
        <p:nvSpPr>
          <p:cNvPr id="1919" name="Google Shape;1919;p60"/>
          <p:cNvSpPr/>
          <p:nvPr/>
        </p:nvSpPr>
        <p:spPr>
          <a:xfrm flipH="1">
            <a:off x="4482911" y="23340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20" name="Google Shape;1920;p60"/>
          <p:cNvSpPr/>
          <p:nvPr/>
        </p:nvSpPr>
        <p:spPr>
          <a:xfrm flipH="1">
            <a:off x="2974811" y="23340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1" name="Google Shape;1921;p60"/>
          <p:cNvSpPr/>
          <p:nvPr/>
        </p:nvSpPr>
        <p:spPr>
          <a:xfrm flipH="1">
            <a:off x="5528211" y="2765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1"/>
          <p:cNvSpPr/>
          <p:nvPr/>
        </p:nvSpPr>
        <p:spPr>
          <a:xfrm>
            <a:off x="985919" y="3346700"/>
            <a:ext cx="7172100" cy="419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1"/>
          <p:cNvSpPr/>
          <p:nvPr/>
        </p:nvSpPr>
        <p:spPr>
          <a:xfrm>
            <a:off x="985919" y="2709875"/>
            <a:ext cx="7172100" cy="419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1"/>
          <p:cNvSpPr/>
          <p:nvPr/>
        </p:nvSpPr>
        <p:spPr>
          <a:xfrm>
            <a:off x="985981" y="2038350"/>
            <a:ext cx="7172100" cy="419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1"/>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THIS IS A TABLE</a:t>
            </a:r>
            <a:endParaRPr/>
          </a:p>
        </p:txBody>
      </p:sp>
      <p:graphicFrame>
        <p:nvGraphicFramePr>
          <p:cNvPr id="1930" name="Google Shape;1930;p61" descr="Tables" title="s23"/>
          <p:cNvGraphicFramePr/>
          <p:nvPr/>
        </p:nvGraphicFramePr>
        <p:xfrm>
          <a:off x="1107962" y="1402080"/>
          <a:ext cx="3000000" cy="3000000"/>
        </p:xfrm>
        <a:graphic>
          <a:graphicData uri="http://schemas.openxmlformats.org/drawingml/2006/table">
            <a:tbl>
              <a:tblPr>
                <a:noFill/>
                <a:tableStyleId>{3A8F1E34-9C2B-48DA-9998-120A9E0AD31F}</a:tableStyleId>
              </a:tblPr>
              <a:tblGrid>
                <a:gridCol w="146527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14025">
                <a:tc>
                  <a:txBody>
                    <a:bodyPr/>
                    <a:lstStyle/>
                    <a:p>
                      <a:pPr marL="0" lvl="0" indent="0" algn="l" rtl="0">
                        <a:spcBef>
                          <a:spcPts val="0"/>
                        </a:spcBef>
                        <a:spcAft>
                          <a:spcPts val="0"/>
                        </a:spcAft>
                        <a:buNone/>
                      </a:pPr>
                      <a:endParaRPr>
                        <a:solidFill>
                          <a:srgbClr val="00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Martel Heavy"/>
                          <a:ea typeface="Martel Heavy"/>
                          <a:cs typeface="Martel Heavy"/>
                          <a:sym typeface="Martel Heavy"/>
                        </a:rPr>
                        <a:t>Mass</a:t>
                      </a:r>
                      <a:endParaRPr sz="1800">
                        <a:solidFill>
                          <a:schemeClr val="accent2"/>
                        </a:solidFill>
                        <a:latin typeface="Martel Heavy"/>
                        <a:ea typeface="Martel Heavy"/>
                        <a:cs typeface="Martel Heavy"/>
                        <a:sym typeface="Martel Heavy"/>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2"/>
                          </a:solidFill>
                          <a:latin typeface="Martel Heavy"/>
                          <a:ea typeface="Martel Heavy"/>
                          <a:cs typeface="Martel Heavy"/>
                          <a:sym typeface="Martel Heavy"/>
                        </a:rPr>
                        <a:t>Diameter</a:t>
                      </a:r>
                      <a:endParaRPr sz="1800">
                        <a:solidFill>
                          <a:schemeClr val="accent2"/>
                        </a:solidFill>
                        <a:latin typeface="Martel Heavy"/>
                        <a:ea typeface="Martel Heavy"/>
                        <a:cs typeface="Martel Heavy"/>
                        <a:sym typeface="Martel Heavy"/>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accent2"/>
                          </a:solidFill>
                          <a:latin typeface="Martel Heavy"/>
                          <a:ea typeface="Martel Heavy"/>
                          <a:cs typeface="Martel Heavy"/>
                          <a:sym typeface="Martel Heavy"/>
                        </a:rPr>
                        <a:t>Surface</a:t>
                      </a:r>
                      <a:endParaRPr sz="1600">
                        <a:solidFill>
                          <a:schemeClr val="accent2"/>
                        </a:solidFill>
                        <a:latin typeface="Martel Heavy"/>
                        <a:ea typeface="Martel Heavy"/>
                        <a:cs typeface="Martel Heavy"/>
                        <a:sym typeface="Martel Heavy"/>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57400">
                <a:tc>
                  <a:txBody>
                    <a:bodyPr/>
                    <a:lstStyle/>
                    <a:p>
                      <a:pPr marL="0" marR="0" lvl="0" indent="0" algn="l"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Mercury</a:t>
                      </a:r>
                      <a:endParaRPr sz="1800">
                        <a:solidFill>
                          <a:schemeClr val="accent4"/>
                        </a:solidFill>
                        <a:latin typeface="Martel Heavy"/>
                        <a:ea typeface="Martel Heavy"/>
                        <a:cs typeface="Martel Heavy"/>
                        <a:sym typeface="Martel Heavy"/>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4"/>
                          </a:solidFill>
                          <a:latin typeface="Lato"/>
                          <a:ea typeface="Lato"/>
                          <a:cs typeface="Lato"/>
                          <a:sym typeface="Lato"/>
                        </a:rPr>
                        <a:t>0.06</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Lato"/>
                          <a:ea typeface="Lato"/>
                          <a:cs typeface="Lato"/>
                          <a:sym typeface="Lato"/>
                        </a:rPr>
                        <a:t>0.38</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Lato"/>
                          <a:ea typeface="Lato"/>
                          <a:cs typeface="Lato"/>
                          <a:sym typeface="Lato"/>
                        </a:rPr>
                        <a:t>0.38</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57400">
                <a:tc>
                  <a:txBody>
                    <a:bodyPr/>
                    <a:lstStyle/>
                    <a:p>
                      <a:pPr marL="0" marR="0" lvl="0" indent="0" algn="l"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Mars</a:t>
                      </a:r>
                      <a:endParaRPr sz="1800">
                        <a:solidFill>
                          <a:schemeClr val="accent4"/>
                        </a:solidFill>
                        <a:latin typeface="Martel Heavy"/>
                        <a:ea typeface="Martel Heavy"/>
                        <a:cs typeface="Martel Heavy"/>
                        <a:sym typeface="Martel Heavy"/>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4"/>
                          </a:solidFill>
                          <a:latin typeface="Lato"/>
                          <a:ea typeface="Lato"/>
                          <a:cs typeface="Lato"/>
                          <a:sym typeface="Lato"/>
                        </a:rPr>
                        <a:t>0.11</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4"/>
                          </a:solidFill>
                          <a:latin typeface="Lato"/>
                          <a:ea typeface="Lato"/>
                          <a:cs typeface="Lato"/>
                          <a:sym typeface="Lato"/>
                        </a:rPr>
                        <a:t>0.53</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accent4"/>
                          </a:solidFill>
                          <a:latin typeface="Lato"/>
                          <a:ea typeface="Lato"/>
                          <a:cs typeface="Lato"/>
                          <a:sym typeface="Lato"/>
                        </a:rPr>
                        <a:t>0.38</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57400">
                <a:tc>
                  <a:txBody>
                    <a:bodyPr/>
                    <a:lstStyle/>
                    <a:p>
                      <a:pPr marL="0" marR="0" lvl="0" indent="0" algn="l" rtl="0">
                        <a:lnSpc>
                          <a:spcPct val="100000"/>
                        </a:lnSpc>
                        <a:spcBef>
                          <a:spcPts val="0"/>
                        </a:spcBef>
                        <a:spcAft>
                          <a:spcPts val="0"/>
                        </a:spcAft>
                        <a:buNone/>
                      </a:pPr>
                      <a:r>
                        <a:rPr lang="en" sz="1800">
                          <a:solidFill>
                            <a:schemeClr val="accent4"/>
                          </a:solidFill>
                          <a:latin typeface="Martel Heavy"/>
                          <a:ea typeface="Martel Heavy"/>
                          <a:cs typeface="Martel Heavy"/>
                          <a:sym typeface="Martel Heavy"/>
                        </a:rPr>
                        <a:t>Saturn</a:t>
                      </a:r>
                      <a:endParaRPr sz="1800">
                        <a:solidFill>
                          <a:schemeClr val="accent4"/>
                        </a:solidFill>
                        <a:latin typeface="Martel Heavy"/>
                        <a:ea typeface="Martel Heavy"/>
                        <a:cs typeface="Martel Heavy"/>
                        <a:sym typeface="Martel Heavy"/>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Lato"/>
                          <a:ea typeface="Lato"/>
                          <a:cs typeface="Lato"/>
                          <a:sym typeface="Lato"/>
                        </a:rPr>
                        <a:t>0.06</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Lato"/>
                          <a:ea typeface="Lato"/>
                          <a:cs typeface="Lato"/>
                          <a:sym typeface="Lato"/>
                        </a:rPr>
                        <a:t>0.11</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4"/>
                          </a:solidFill>
                          <a:latin typeface="Lato"/>
                          <a:ea typeface="Lato"/>
                          <a:cs typeface="Lato"/>
                          <a:sym typeface="Lato"/>
                        </a:rPr>
                        <a:t>95.2</a:t>
                      </a:r>
                      <a:endParaRPr>
                        <a:solidFill>
                          <a:schemeClr val="accent4"/>
                        </a:solidFill>
                        <a:latin typeface="Lato"/>
                        <a:ea typeface="Lato"/>
                        <a:cs typeface="Lato"/>
                        <a:sym typeface="La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931" name="Google Shape;1931;p61"/>
          <p:cNvGrpSpPr/>
          <p:nvPr/>
        </p:nvGrpSpPr>
        <p:grpSpPr>
          <a:xfrm>
            <a:off x="3064400" y="4410525"/>
            <a:ext cx="3015175" cy="188900"/>
            <a:chOff x="713213" y="4410525"/>
            <a:chExt cx="3015175" cy="188900"/>
          </a:xfrm>
        </p:grpSpPr>
        <p:sp>
          <p:nvSpPr>
            <p:cNvPr id="1932" name="Google Shape;1932;p61"/>
            <p:cNvSpPr/>
            <p:nvPr/>
          </p:nvSpPr>
          <p:spPr>
            <a:xfrm>
              <a:off x="713213"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1"/>
            <p:cNvSpPr/>
            <p:nvPr/>
          </p:nvSpPr>
          <p:spPr>
            <a:xfrm>
              <a:off x="901663" y="45462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1"/>
            <p:cNvSpPr/>
            <p:nvPr/>
          </p:nvSpPr>
          <p:spPr>
            <a:xfrm>
              <a:off x="1090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1"/>
            <p:cNvSpPr/>
            <p:nvPr/>
          </p:nvSpPr>
          <p:spPr>
            <a:xfrm>
              <a:off x="1280088" y="45462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1"/>
            <p:cNvSpPr/>
            <p:nvPr/>
          </p:nvSpPr>
          <p:spPr>
            <a:xfrm>
              <a:off x="1468538"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1"/>
            <p:cNvSpPr/>
            <p:nvPr/>
          </p:nvSpPr>
          <p:spPr>
            <a:xfrm>
              <a:off x="1657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1"/>
            <p:cNvSpPr/>
            <p:nvPr/>
          </p:nvSpPr>
          <p:spPr>
            <a:xfrm>
              <a:off x="1846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1"/>
            <p:cNvSpPr/>
            <p:nvPr/>
          </p:nvSpPr>
          <p:spPr>
            <a:xfrm>
              <a:off x="2036163"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1"/>
            <p:cNvSpPr/>
            <p:nvPr/>
          </p:nvSpPr>
          <p:spPr>
            <a:xfrm>
              <a:off x="22238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1"/>
            <p:cNvSpPr/>
            <p:nvPr/>
          </p:nvSpPr>
          <p:spPr>
            <a:xfrm>
              <a:off x="2413088" y="45462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1"/>
            <p:cNvSpPr/>
            <p:nvPr/>
          </p:nvSpPr>
          <p:spPr>
            <a:xfrm>
              <a:off x="2602288" y="45462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1"/>
            <p:cNvSpPr/>
            <p:nvPr/>
          </p:nvSpPr>
          <p:spPr>
            <a:xfrm>
              <a:off x="2790738"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1"/>
            <p:cNvSpPr/>
            <p:nvPr/>
          </p:nvSpPr>
          <p:spPr>
            <a:xfrm>
              <a:off x="2979963" y="45462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1"/>
            <p:cNvSpPr/>
            <p:nvPr/>
          </p:nvSpPr>
          <p:spPr>
            <a:xfrm>
              <a:off x="3169163" y="45462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1"/>
            <p:cNvSpPr/>
            <p:nvPr/>
          </p:nvSpPr>
          <p:spPr>
            <a:xfrm>
              <a:off x="1219213"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1" y="2128"/>
                    <a:pt x="2128" y="1641"/>
                    <a:pt x="2128" y="1064"/>
                  </a:cubicBezTo>
                  <a:cubicBezTo>
                    <a:pt x="2128" y="456"/>
                    <a:pt x="1641"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1"/>
            <p:cNvSpPr/>
            <p:nvPr/>
          </p:nvSpPr>
          <p:spPr>
            <a:xfrm>
              <a:off x="1407663" y="4410525"/>
              <a:ext cx="53200" cy="53200"/>
            </a:xfrm>
            <a:custGeom>
              <a:avLst/>
              <a:gdLst/>
              <a:ahLst/>
              <a:cxnLst/>
              <a:rect l="l" t="t" r="r" b="b"/>
              <a:pathLst>
                <a:path w="2128" h="2128" extrusionOk="0">
                  <a:moveTo>
                    <a:pt x="1064" y="0"/>
                  </a:moveTo>
                  <a:cubicBezTo>
                    <a:pt x="486" y="0"/>
                    <a:pt x="0" y="456"/>
                    <a:pt x="0" y="1064"/>
                  </a:cubicBezTo>
                  <a:cubicBezTo>
                    <a:pt x="0" y="1641"/>
                    <a:pt x="486"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1"/>
            <p:cNvSpPr/>
            <p:nvPr/>
          </p:nvSpPr>
          <p:spPr>
            <a:xfrm>
              <a:off x="1596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1"/>
            <p:cNvSpPr/>
            <p:nvPr/>
          </p:nvSpPr>
          <p:spPr>
            <a:xfrm>
              <a:off x="1786088" y="4410525"/>
              <a:ext cx="53200" cy="53200"/>
            </a:xfrm>
            <a:custGeom>
              <a:avLst/>
              <a:gdLst/>
              <a:ahLst/>
              <a:cxnLst/>
              <a:rect l="l" t="t" r="r" b="b"/>
              <a:pathLst>
                <a:path w="2128" h="2128" extrusionOk="0">
                  <a:moveTo>
                    <a:pt x="1064" y="0"/>
                  </a:moveTo>
                  <a:cubicBezTo>
                    <a:pt x="456" y="0"/>
                    <a:pt x="0" y="456"/>
                    <a:pt x="0" y="1064"/>
                  </a:cubicBezTo>
                  <a:cubicBezTo>
                    <a:pt x="0" y="1641"/>
                    <a:pt x="456"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1"/>
            <p:cNvSpPr/>
            <p:nvPr/>
          </p:nvSpPr>
          <p:spPr>
            <a:xfrm>
              <a:off x="1974538"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1"/>
            <p:cNvSpPr/>
            <p:nvPr/>
          </p:nvSpPr>
          <p:spPr>
            <a:xfrm>
              <a:off x="2163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1"/>
            <p:cNvSpPr/>
            <p:nvPr/>
          </p:nvSpPr>
          <p:spPr>
            <a:xfrm>
              <a:off x="2352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1"/>
            <p:cNvSpPr/>
            <p:nvPr/>
          </p:nvSpPr>
          <p:spPr>
            <a:xfrm>
              <a:off x="2542163"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1"/>
            <p:cNvSpPr/>
            <p:nvPr/>
          </p:nvSpPr>
          <p:spPr>
            <a:xfrm>
              <a:off x="27298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2" y="2128"/>
                    <a:pt x="2128" y="1641"/>
                    <a:pt x="2128" y="1064"/>
                  </a:cubicBezTo>
                  <a:cubicBezTo>
                    <a:pt x="2128" y="456"/>
                    <a:pt x="167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1"/>
            <p:cNvSpPr/>
            <p:nvPr/>
          </p:nvSpPr>
          <p:spPr>
            <a:xfrm>
              <a:off x="2919088" y="4410525"/>
              <a:ext cx="53200" cy="53200"/>
            </a:xfrm>
            <a:custGeom>
              <a:avLst/>
              <a:gdLst/>
              <a:ahLst/>
              <a:cxnLst/>
              <a:rect l="l" t="t" r="r" b="b"/>
              <a:pathLst>
                <a:path w="2128" h="2128" extrusionOk="0">
                  <a:moveTo>
                    <a:pt x="1064" y="0"/>
                  </a:moveTo>
                  <a:cubicBezTo>
                    <a:pt x="487" y="0"/>
                    <a:pt x="0" y="456"/>
                    <a:pt x="0" y="1064"/>
                  </a:cubicBezTo>
                  <a:cubicBezTo>
                    <a:pt x="0" y="1641"/>
                    <a:pt x="487" y="2128"/>
                    <a:pt x="1064" y="2128"/>
                  </a:cubicBezTo>
                  <a:cubicBezTo>
                    <a:pt x="1642" y="2128"/>
                    <a:pt x="2128" y="1641"/>
                    <a:pt x="2128" y="1064"/>
                  </a:cubicBezTo>
                  <a:cubicBezTo>
                    <a:pt x="2128" y="456"/>
                    <a:pt x="164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3108288" y="4410525"/>
              <a:ext cx="53225" cy="53200"/>
            </a:xfrm>
            <a:custGeom>
              <a:avLst/>
              <a:gdLst/>
              <a:ahLst/>
              <a:cxnLst/>
              <a:rect l="l" t="t" r="r" b="b"/>
              <a:pathLst>
                <a:path w="2129" h="2128" extrusionOk="0">
                  <a:moveTo>
                    <a:pt x="1065" y="0"/>
                  </a:moveTo>
                  <a:cubicBezTo>
                    <a:pt x="457" y="0"/>
                    <a:pt x="1" y="456"/>
                    <a:pt x="1" y="1064"/>
                  </a:cubicBezTo>
                  <a:cubicBezTo>
                    <a:pt x="1" y="1641"/>
                    <a:pt x="457" y="2128"/>
                    <a:pt x="1065" y="2128"/>
                  </a:cubicBezTo>
                  <a:cubicBezTo>
                    <a:pt x="1642" y="2128"/>
                    <a:pt x="2128" y="1641"/>
                    <a:pt x="2128" y="1064"/>
                  </a:cubicBezTo>
                  <a:cubicBezTo>
                    <a:pt x="2128"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3296738"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73" y="2128"/>
                    <a:pt x="2129" y="1641"/>
                    <a:pt x="2129" y="1064"/>
                  </a:cubicBezTo>
                  <a:cubicBezTo>
                    <a:pt x="2129" y="456"/>
                    <a:pt x="1673"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3485963" y="4410525"/>
              <a:ext cx="53225" cy="53200"/>
            </a:xfrm>
            <a:custGeom>
              <a:avLst/>
              <a:gdLst/>
              <a:ahLst/>
              <a:cxnLst/>
              <a:rect l="l" t="t" r="r" b="b"/>
              <a:pathLst>
                <a:path w="2129" h="2128" extrusionOk="0">
                  <a:moveTo>
                    <a:pt x="1064" y="0"/>
                  </a:moveTo>
                  <a:cubicBezTo>
                    <a:pt x="487" y="0"/>
                    <a:pt x="0" y="456"/>
                    <a:pt x="0" y="1064"/>
                  </a:cubicBezTo>
                  <a:cubicBezTo>
                    <a:pt x="0" y="1641"/>
                    <a:pt x="487" y="2128"/>
                    <a:pt x="1064" y="2128"/>
                  </a:cubicBezTo>
                  <a:cubicBezTo>
                    <a:pt x="1672" y="2128"/>
                    <a:pt x="2128" y="1641"/>
                    <a:pt x="2128" y="1064"/>
                  </a:cubicBezTo>
                  <a:cubicBezTo>
                    <a:pt x="2128" y="456"/>
                    <a:pt x="1672" y="0"/>
                    <a:pt x="1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1"/>
            <p:cNvSpPr/>
            <p:nvPr/>
          </p:nvSpPr>
          <p:spPr>
            <a:xfrm>
              <a:off x="3675163" y="4410525"/>
              <a:ext cx="53225" cy="53200"/>
            </a:xfrm>
            <a:custGeom>
              <a:avLst/>
              <a:gdLst/>
              <a:ahLst/>
              <a:cxnLst/>
              <a:rect l="l" t="t" r="r" b="b"/>
              <a:pathLst>
                <a:path w="2129" h="2128" extrusionOk="0">
                  <a:moveTo>
                    <a:pt x="1065" y="0"/>
                  </a:moveTo>
                  <a:cubicBezTo>
                    <a:pt x="487" y="0"/>
                    <a:pt x="1" y="456"/>
                    <a:pt x="1" y="1064"/>
                  </a:cubicBezTo>
                  <a:cubicBezTo>
                    <a:pt x="1" y="1641"/>
                    <a:pt x="487" y="2128"/>
                    <a:pt x="1065" y="2128"/>
                  </a:cubicBezTo>
                  <a:cubicBezTo>
                    <a:pt x="1642" y="2128"/>
                    <a:pt x="2129" y="1641"/>
                    <a:pt x="2129" y="1064"/>
                  </a:cubicBezTo>
                  <a:cubicBezTo>
                    <a:pt x="2129" y="456"/>
                    <a:pt x="1642"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62"/>
          <p:cNvSpPr txBox="1">
            <a:spLocks noGrp="1"/>
          </p:cNvSpPr>
          <p:nvPr>
            <p:ph type="title"/>
          </p:nvPr>
        </p:nvSpPr>
        <p:spPr>
          <a:xfrm>
            <a:off x="824550" y="1680875"/>
            <a:ext cx="7494900" cy="950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000"/>
              <a:t>4,498,300,000</a:t>
            </a:r>
            <a:endParaRPr sz="7000"/>
          </a:p>
        </p:txBody>
      </p:sp>
      <p:sp>
        <p:nvSpPr>
          <p:cNvPr id="1965" name="Google Shape;1965;p62"/>
          <p:cNvSpPr txBox="1">
            <a:spLocks noGrp="1"/>
          </p:cNvSpPr>
          <p:nvPr>
            <p:ph type="subTitle" idx="1"/>
          </p:nvPr>
        </p:nvSpPr>
        <p:spPr>
          <a:xfrm>
            <a:off x="822900" y="2743200"/>
            <a:ext cx="7498200" cy="3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63"/>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SOFTWARE DEMO</a:t>
            </a:r>
            <a:endParaRPr/>
          </a:p>
        </p:txBody>
      </p:sp>
      <p:grpSp>
        <p:nvGrpSpPr>
          <p:cNvPr id="1971" name="Google Shape;1971;p63"/>
          <p:cNvGrpSpPr/>
          <p:nvPr/>
        </p:nvGrpSpPr>
        <p:grpSpPr>
          <a:xfrm>
            <a:off x="3134865" y="2091355"/>
            <a:ext cx="3935159" cy="2183402"/>
            <a:chOff x="3134865" y="1767974"/>
            <a:chExt cx="3935159" cy="2183402"/>
          </a:xfrm>
        </p:grpSpPr>
        <p:sp>
          <p:nvSpPr>
            <p:cNvPr id="1972" name="Google Shape;1972;p63"/>
            <p:cNvSpPr/>
            <p:nvPr/>
          </p:nvSpPr>
          <p:spPr>
            <a:xfrm>
              <a:off x="3530107" y="1767974"/>
              <a:ext cx="3142879" cy="2109978"/>
            </a:xfrm>
            <a:custGeom>
              <a:avLst/>
              <a:gdLst/>
              <a:ahLst/>
              <a:cxnLst/>
              <a:rect l="l" t="t" r="r" b="b"/>
              <a:pathLst>
                <a:path w="160004" h="107419" extrusionOk="0">
                  <a:moveTo>
                    <a:pt x="153103" y="6627"/>
                  </a:moveTo>
                  <a:lnTo>
                    <a:pt x="153103" y="97723"/>
                  </a:lnTo>
                  <a:lnTo>
                    <a:pt x="6930" y="97723"/>
                  </a:lnTo>
                  <a:lnTo>
                    <a:pt x="6930" y="6627"/>
                  </a:lnTo>
                  <a:close/>
                  <a:moveTo>
                    <a:pt x="8177" y="1"/>
                  </a:moveTo>
                  <a:cubicBezTo>
                    <a:pt x="3648" y="1"/>
                    <a:pt x="0" y="3648"/>
                    <a:pt x="0" y="8177"/>
                  </a:cubicBezTo>
                  <a:lnTo>
                    <a:pt x="0" y="99242"/>
                  </a:lnTo>
                  <a:cubicBezTo>
                    <a:pt x="0" y="103771"/>
                    <a:pt x="3648" y="107419"/>
                    <a:pt x="8177" y="107419"/>
                  </a:cubicBezTo>
                  <a:lnTo>
                    <a:pt x="151827" y="107419"/>
                  </a:lnTo>
                  <a:cubicBezTo>
                    <a:pt x="156356" y="107419"/>
                    <a:pt x="160003" y="103771"/>
                    <a:pt x="160003" y="99242"/>
                  </a:cubicBezTo>
                  <a:lnTo>
                    <a:pt x="160003" y="8177"/>
                  </a:lnTo>
                  <a:cubicBezTo>
                    <a:pt x="160003" y="3709"/>
                    <a:pt x="156356" y="1"/>
                    <a:pt x="1518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descr="laptop" title="s31"/>
            <p:cNvSpPr/>
            <p:nvPr/>
          </p:nvSpPr>
          <p:spPr>
            <a:xfrm>
              <a:off x="3134865" y="3877913"/>
              <a:ext cx="3935159" cy="73463"/>
            </a:xfrm>
            <a:custGeom>
              <a:avLst/>
              <a:gdLst/>
              <a:ahLst/>
              <a:cxnLst/>
              <a:rect l="l" t="t" r="r" b="b"/>
              <a:pathLst>
                <a:path w="200339" h="3740" extrusionOk="0">
                  <a:moveTo>
                    <a:pt x="0" y="1"/>
                  </a:moveTo>
                  <a:lnTo>
                    <a:pt x="0" y="305"/>
                  </a:lnTo>
                  <a:cubicBezTo>
                    <a:pt x="669" y="3344"/>
                    <a:pt x="7903" y="3314"/>
                    <a:pt x="12432" y="3740"/>
                  </a:cubicBezTo>
                  <a:lnTo>
                    <a:pt x="187967" y="3740"/>
                  </a:lnTo>
                  <a:cubicBezTo>
                    <a:pt x="192435" y="3314"/>
                    <a:pt x="199700" y="3344"/>
                    <a:pt x="200338" y="305"/>
                  </a:cubicBezTo>
                  <a:lnTo>
                    <a:pt x="200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4657319" y="3793648"/>
              <a:ext cx="905146" cy="42506"/>
            </a:xfrm>
            <a:custGeom>
              <a:avLst/>
              <a:gdLst/>
              <a:ahLst/>
              <a:cxnLst/>
              <a:rect l="l" t="t" r="r" b="b"/>
              <a:pathLst>
                <a:path w="46081" h="2164" extrusionOk="0">
                  <a:moveTo>
                    <a:pt x="46014" y="0"/>
                  </a:moveTo>
                  <a:cubicBezTo>
                    <a:pt x="45985" y="0"/>
                    <a:pt x="45946" y="5"/>
                    <a:pt x="45898" y="5"/>
                  </a:cubicBezTo>
                  <a:lnTo>
                    <a:pt x="23010" y="5"/>
                  </a:lnTo>
                  <a:lnTo>
                    <a:pt x="183" y="66"/>
                  </a:lnTo>
                  <a:cubicBezTo>
                    <a:pt x="91" y="66"/>
                    <a:pt x="0" y="66"/>
                    <a:pt x="0" y="157"/>
                  </a:cubicBezTo>
                  <a:lnTo>
                    <a:pt x="0" y="1069"/>
                  </a:lnTo>
                  <a:cubicBezTo>
                    <a:pt x="152" y="1798"/>
                    <a:pt x="1824" y="2102"/>
                    <a:pt x="2827" y="2163"/>
                  </a:cubicBezTo>
                  <a:lnTo>
                    <a:pt x="43223" y="2163"/>
                  </a:lnTo>
                  <a:cubicBezTo>
                    <a:pt x="44256" y="2042"/>
                    <a:pt x="45928" y="1738"/>
                    <a:pt x="46080" y="1069"/>
                  </a:cubicBezTo>
                  <a:lnTo>
                    <a:pt x="46080" y="66"/>
                  </a:lnTo>
                  <a:cubicBezTo>
                    <a:pt x="46080" y="11"/>
                    <a:pt x="46058" y="0"/>
                    <a:pt x="46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3"/>
          <p:cNvGrpSpPr/>
          <p:nvPr/>
        </p:nvGrpSpPr>
        <p:grpSpPr>
          <a:xfrm>
            <a:off x="7268976" y="2091276"/>
            <a:ext cx="1161800" cy="2183482"/>
            <a:chOff x="7268976" y="2091276"/>
            <a:chExt cx="1161800" cy="2183482"/>
          </a:xfrm>
        </p:grpSpPr>
        <p:sp>
          <p:nvSpPr>
            <p:cNvPr id="1976" name="Google Shape;1976;p63"/>
            <p:cNvSpPr/>
            <p:nvPr/>
          </p:nvSpPr>
          <p:spPr>
            <a:xfrm>
              <a:off x="7268976" y="2091276"/>
              <a:ext cx="1161800" cy="2183482"/>
            </a:xfrm>
            <a:custGeom>
              <a:avLst/>
              <a:gdLst/>
              <a:ahLst/>
              <a:cxnLst/>
              <a:rect l="l" t="t" r="r" b="b"/>
              <a:pathLst>
                <a:path w="42859" h="80549" extrusionOk="0">
                  <a:moveTo>
                    <a:pt x="6840" y="0"/>
                  </a:moveTo>
                  <a:cubicBezTo>
                    <a:pt x="3040" y="0"/>
                    <a:pt x="1" y="3101"/>
                    <a:pt x="1" y="6839"/>
                  </a:cubicBezTo>
                  <a:lnTo>
                    <a:pt x="1" y="73710"/>
                  </a:lnTo>
                  <a:cubicBezTo>
                    <a:pt x="1" y="77509"/>
                    <a:pt x="3071" y="80549"/>
                    <a:pt x="6840" y="80549"/>
                  </a:cubicBezTo>
                  <a:lnTo>
                    <a:pt x="35959" y="80549"/>
                  </a:lnTo>
                  <a:cubicBezTo>
                    <a:pt x="39728" y="80549"/>
                    <a:pt x="42798" y="77509"/>
                    <a:pt x="42859" y="73770"/>
                  </a:cubicBezTo>
                  <a:lnTo>
                    <a:pt x="42859" y="6839"/>
                  </a:lnTo>
                  <a:cubicBezTo>
                    <a:pt x="42859" y="3040"/>
                    <a:pt x="39758" y="0"/>
                    <a:pt x="36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7740338" y="2237506"/>
              <a:ext cx="213226" cy="27"/>
            </a:xfrm>
            <a:custGeom>
              <a:avLst/>
              <a:gdLst/>
              <a:ahLst/>
              <a:cxnLst/>
              <a:rect l="l" t="t" r="r" b="b"/>
              <a:pathLst>
                <a:path w="7934" h="1" fill="none" extrusionOk="0">
                  <a:moveTo>
                    <a:pt x="0" y="0"/>
                  </a:moveTo>
                  <a:lnTo>
                    <a:pt x="7933" y="0"/>
                  </a:lnTo>
                </a:path>
              </a:pathLst>
            </a:custGeom>
            <a:solidFill>
              <a:schemeClr val="lt1"/>
            </a:solidFill>
            <a:ln w="17475" cap="rnd"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7774060" y="4074520"/>
              <a:ext cx="140092" cy="140092"/>
            </a:xfrm>
            <a:custGeom>
              <a:avLst/>
              <a:gdLst/>
              <a:ahLst/>
              <a:cxnLst/>
              <a:rect l="l" t="t" r="r" b="b"/>
              <a:pathLst>
                <a:path w="5168" h="5168" fill="none" extrusionOk="0">
                  <a:moveTo>
                    <a:pt x="5168" y="2584"/>
                  </a:moveTo>
                  <a:cubicBezTo>
                    <a:pt x="5168" y="3982"/>
                    <a:pt x="4013" y="5168"/>
                    <a:pt x="2584" y="5168"/>
                  </a:cubicBezTo>
                  <a:cubicBezTo>
                    <a:pt x="1155" y="5168"/>
                    <a:pt x="0" y="3982"/>
                    <a:pt x="0" y="2584"/>
                  </a:cubicBezTo>
                  <a:cubicBezTo>
                    <a:pt x="0" y="1155"/>
                    <a:pt x="1155" y="0"/>
                    <a:pt x="2584" y="0"/>
                  </a:cubicBezTo>
                  <a:cubicBezTo>
                    <a:pt x="4013" y="0"/>
                    <a:pt x="5168" y="1155"/>
                    <a:pt x="5168" y="2584"/>
                  </a:cubicBezTo>
                  <a:close/>
                </a:path>
              </a:pathLst>
            </a:custGeom>
            <a:solidFill>
              <a:schemeClr val="lt1"/>
            </a:solidFill>
            <a:ln w="6075" cap="rnd"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7307380" y="2337967"/>
              <a:ext cx="1074221" cy="1664100"/>
            </a:xfrm>
            <a:custGeom>
              <a:avLst/>
              <a:gdLst/>
              <a:ahLst/>
              <a:cxnLst/>
              <a:rect l="l" t="t" r="r" b="b"/>
              <a:pathLst>
                <a:path w="39971" h="61920" extrusionOk="0">
                  <a:moveTo>
                    <a:pt x="517" y="1"/>
                  </a:moveTo>
                  <a:cubicBezTo>
                    <a:pt x="244" y="1"/>
                    <a:pt x="0" y="214"/>
                    <a:pt x="0" y="517"/>
                  </a:cubicBezTo>
                  <a:lnTo>
                    <a:pt x="0" y="61430"/>
                  </a:lnTo>
                  <a:cubicBezTo>
                    <a:pt x="0" y="61688"/>
                    <a:pt x="217" y="61919"/>
                    <a:pt x="445" y="61919"/>
                  </a:cubicBezTo>
                  <a:cubicBezTo>
                    <a:pt x="459" y="61919"/>
                    <a:pt x="473" y="61918"/>
                    <a:pt x="487" y="61917"/>
                  </a:cubicBezTo>
                  <a:lnTo>
                    <a:pt x="39424" y="61917"/>
                  </a:lnTo>
                  <a:cubicBezTo>
                    <a:pt x="39728" y="61917"/>
                    <a:pt x="39971" y="61704"/>
                    <a:pt x="39971" y="61400"/>
                  </a:cubicBezTo>
                  <a:lnTo>
                    <a:pt x="39971" y="517"/>
                  </a:lnTo>
                  <a:cubicBezTo>
                    <a:pt x="39971" y="214"/>
                    <a:pt x="39728" y="1"/>
                    <a:pt x="39424" y="1"/>
                  </a:cubicBezTo>
                  <a:close/>
                </a:path>
              </a:pathLst>
            </a:custGeom>
            <a:solidFill>
              <a:srgbClr val="528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80" name="Google Shape;1980;p63" descr="Mobile screen" title="S24"/>
          <p:cNvPicPr preferRelativeResize="0"/>
          <p:nvPr/>
        </p:nvPicPr>
        <p:blipFill rotWithShape="1">
          <a:blip r:embed="rId3">
            <a:alphaModFix/>
          </a:blip>
          <a:srcRect l="8928" t="8966" r="8936"/>
          <a:stretch/>
        </p:blipFill>
        <p:spPr>
          <a:xfrm>
            <a:off x="7301425" y="2337975"/>
            <a:ext cx="1097400" cy="1664099"/>
          </a:xfrm>
          <a:prstGeom prst="rect">
            <a:avLst/>
          </a:prstGeom>
          <a:noFill/>
          <a:ln>
            <a:noFill/>
          </a:ln>
        </p:spPr>
      </p:pic>
      <p:sp>
        <p:nvSpPr>
          <p:cNvPr id="1981" name="Google Shape;1981;p63"/>
          <p:cNvSpPr txBox="1"/>
          <p:nvPr/>
        </p:nvSpPr>
        <p:spPr>
          <a:xfrm>
            <a:off x="713232" y="2020824"/>
            <a:ext cx="2166600" cy="118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accent4"/>
                </a:solidFill>
                <a:latin typeface="Lato"/>
                <a:ea typeface="Lato"/>
                <a:cs typeface="Lato"/>
                <a:sym typeface="Lato"/>
              </a:rPr>
              <a:t>You can replace the image on the screen with your own work. Just delete this one, add yours and center it properly</a:t>
            </a:r>
            <a:endParaRPr>
              <a:solidFill>
                <a:srgbClr val="FFFFFF"/>
              </a:solidFill>
              <a:latin typeface="Roboto"/>
              <a:ea typeface="Roboto"/>
              <a:cs typeface="Roboto"/>
              <a:sym typeface="Roboto"/>
            </a:endParaRPr>
          </a:p>
        </p:txBody>
      </p:sp>
      <p:pic>
        <p:nvPicPr>
          <p:cNvPr id="1982" name="Google Shape;1982;p63" descr="Laptop screen" title="S24"/>
          <p:cNvPicPr preferRelativeResize="0"/>
          <p:nvPr/>
        </p:nvPicPr>
        <p:blipFill rotWithShape="1">
          <a:blip r:embed="rId4">
            <a:alphaModFix/>
          </a:blip>
          <a:srcRect l="5792" t="2447" r="8141" b="1574"/>
          <a:stretch/>
        </p:blipFill>
        <p:spPr>
          <a:xfrm>
            <a:off x="3658850" y="2221975"/>
            <a:ext cx="2873100" cy="180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64"/>
          <p:cNvSpPr/>
          <p:nvPr/>
        </p:nvSpPr>
        <p:spPr>
          <a:xfrm>
            <a:off x="1647825" y="1976838"/>
            <a:ext cx="1746600" cy="34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8" name="Google Shape;1988;p64"/>
          <p:cNvCxnSpPr/>
          <p:nvPr/>
        </p:nvCxnSpPr>
        <p:spPr>
          <a:xfrm rot="10800000" flipH="1">
            <a:off x="1647825" y="1987900"/>
            <a:ext cx="1401600" cy="4500"/>
          </a:xfrm>
          <a:prstGeom prst="straightConnector1">
            <a:avLst/>
          </a:prstGeom>
          <a:noFill/>
          <a:ln w="38100" cap="flat" cmpd="sng">
            <a:solidFill>
              <a:schemeClr val="accent2"/>
            </a:solidFill>
            <a:prstDash val="solid"/>
            <a:round/>
            <a:headEnd type="none" w="med" len="med"/>
            <a:tailEnd type="oval" w="med" len="med"/>
          </a:ln>
        </p:spPr>
      </p:cxnSp>
      <p:sp>
        <p:nvSpPr>
          <p:cNvPr id="1989" name="Google Shape;1989;p64"/>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STUDENTS</a:t>
            </a:r>
            <a:endParaRPr/>
          </a:p>
        </p:txBody>
      </p:sp>
      <p:sp>
        <p:nvSpPr>
          <p:cNvPr id="1990" name="Google Shape;1990;p64"/>
          <p:cNvSpPr/>
          <p:nvPr/>
        </p:nvSpPr>
        <p:spPr>
          <a:xfrm>
            <a:off x="3637950" y="6235225"/>
            <a:ext cx="465850" cy="46375"/>
          </a:xfrm>
          <a:custGeom>
            <a:avLst/>
            <a:gdLst/>
            <a:ahLst/>
            <a:cxnLst/>
            <a:rect l="l" t="t" r="r" b="b"/>
            <a:pathLst>
              <a:path w="18634" h="1855" extrusionOk="0">
                <a:moveTo>
                  <a:pt x="1" y="1"/>
                </a:moveTo>
                <a:lnTo>
                  <a:pt x="1" y="1824"/>
                </a:lnTo>
                <a:lnTo>
                  <a:pt x="18633" y="1855"/>
                </a:lnTo>
                <a:lnTo>
                  <a:pt x="18633" y="62"/>
                </a:lnTo>
                <a:lnTo>
                  <a:pt x="1" y="1"/>
                </a:ln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13219" y="3155936"/>
            <a:ext cx="704100" cy="70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txBox="1">
            <a:spLocks noGrp="1"/>
          </p:cNvSpPr>
          <p:nvPr>
            <p:ph type="title"/>
          </p:nvPr>
        </p:nvSpPr>
        <p:spPr>
          <a:xfrm>
            <a:off x="1671863" y="3108960"/>
            <a:ext cx="1828800" cy="3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a:t>12,000</a:t>
            </a:r>
            <a:endParaRPr sz="2000"/>
          </a:p>
        </p:txBody>
      </p:sp>
      <p:sp>
        <p:nvSpPr>
          <p:cNvPr id="1993" name="Google Shape;1993;p64"/>
          <p:cNvSpPr/>
          <p:nvPr/>
        </p:nvSpPr>
        <p:spPr>
          <a:xfrm>
            <a:off x="689099" y="1485900"/>
            <a:ext cx="699900" cy="699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txBox="1">
            <a:spLocks noGrp="1"/>
          </p:cNvSpPr>
          <p:nvPr>
            <p:ph type="title"/>
          </p:nvPr>
        </p:nvSpPr>
        <p:spPr>
          <a:xfrm>
            <a:off x="1671863" y="1435608"/>
            <a:ext cx="1828800" cy="36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a:t>6,000</a:t>
            </a:r>
            <a:endParaRPr sz="2000"/>
          </a:p>
        </p:txBody>
      </p:sp>
      <p:sp>
        <p:nvSpPr>
          <p:cNvPr id="1995" name="Google Shape;1995;p64"/>
          <p:cNvSpPr txBox="1"/>
          <p:nvPr/>
        </p:nvSpPr>
        <p:spPr>
          <a:xfrm>
            <a:off x="1671862" y="2206756"/>
            <a:ext cx="2103000" cy="50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a:solidFill>
                  <a:schemeClr val="accent4"/>
                </a:solidFill>
                <a:latin typeface="Lato"/>
                <a:ea typeface="Lato"/>
                <a:cs typeface="Lato"/>
                <a:sym typeface="Lato"/>
              </a:rPr>
              <a:t>students took one year to study abroad</a:t>
            </a:r>
            <a:endParaRPr>
              <a:solidFill>
                <a:srgbClr val="E7ECEF"/>
              </a:solidFill>
              <a:latin typeface="Lato"/>
              <a:ea typeface="Lato"/>
              <a:cs typeface="Lato"/>
              <a:sym typeface="Lato"/>
            </a:endParaRPr>
          </a:p>
        </p:txBody>
      </p:sp>
      <p:sp>
        <p:nvSpPr>
          <p:cNvPr id="1996" name="Google Shape;1996;p64"/>
          <p:cNvSpPr txBox="1"/>
          <p:nvPr/>
        </p:nvSpPr>
        <p:spPr>
          <a:xfrm>
            <a:off x="1671863" y="3830191"/>
            <a:ext cx="2103000" cy="50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a:solidFill>
                  <a:schemeClr val="accent4"/>
                </a:solidFill>
                <a:latin typeface="Lato"/>
                <a:ea typeface="Lato"/>
                <a:cs typeface="Lato"/>
                <a:sym typeface="Lato"/>
              </a:rPr>
              <a:t>students continued studying a master</a:t>
            </a:r>
            <a:endParaRPr>
              <a:solidFill>
                <a:srgbClr val="E7ECEF"/>
              </a:solidFill>
              <a:latin typeface="Lato"/>
              <a:ea typeface="Lato"/>
              <a:cs typeface="Lato"/>
              <a:sym typeface="Lato"/>
            </a:endParaRPr>
          </a:p>
        </p:txBody>
      </p:sp>
      <p:grpSp>
        <p:nvGrpSpPr>
          <p:cNvPr id="1997" name="Google Shape;1997;p64"/>
          <p:cNvGrpSpPr/>
          <p:nvPr/>
        </p:nvGrpSpPr>
        <p:grpSpPr>
          <a:xfrm>
            <a:off x="861648" y="1642490"/>
            <a:ext cx="354925" cy="354782"/>
            <a:chOff x="5256025" y="603675"/>
            <a:chExt cx="434000" cy="433825"/>
          </a:xfrm>
        </p:grpSpPr>
        <p:sp>
          <p:nvSpPr>
            <p:cNvPr id="1998" name="Google Shape;1998;p64"/>
            <p:cNvSpPr/>
            <p:nvPr/>
          </p:nvSpPr>
          <p:spPr>
            <a:xfrm>
              <a:off x="5377400" y="603675"/>
              <a:ext cx="189900" cy="58325"/>
            </a:xfrm>
            <a:custGeom>
              <a:avLst/>
              <a:gdLst/>
              <a:ahLst/>
              <a:cxnLst/>
              <a:rect l="l" t="t" r="r" b="b"/>
              <a:pathLst>
                <a:path w="7596" h="2333" extrusionOk="0">
                  <a:moveTo>
                    <a:pt x="3795" y="0"/>
                  </a:moveTo>
                  <a:cubicBezTo>
                    <a:pt x="2489" y="0"/>
                    <a:pt x="1181" y="495"/>
                    <a:pt x="191" y="1485"/>
                  </a:cubicBezTo>
                  <a:cubicBezTo>
                    <a:pt x="1" y="1675"/>
                    <a:pt x="1" y="1974"/>
                    <a:pt x="191" y="2191"/>
                  </a:cubicBezTo>
                  <a:cubicBezTo>
                    <a:pt x="299" y="2285"/>
                    <a:pt x="428" y="2333"/>
                    <a:pt x="557" y="2333"/>
                  </a:cubicBezTo>
                  <a:cubicBezTo>
                    <a:pt x="686" y="2333"/>
                    <a:pt x="815" y="2285"/>
                    <a:pt x="923" y="2191"/>
                  </a:cubicBezTo>
                  <a:cubicBezTo>
                    <a:pt x="1710" y="1390"/>
                    <a:pt x="2747" y="990"/>
                    <a:pt x="3788" y="990"/>
                  </a:cubicBezTo>
                  <a:cubicBezTo>
                    <a:pt x="4829" y="990"/>
                    <a:pt x="5873" y="1390"/>
                    <a:pt x="6673" y="2191"/>
                  </a:cubicBezTo>
                  <a:cubicBezTo>
                    <a:pt x="6782" y="2299"/>
                    <a:pt x="6917" y="2326"/>
                    <a:pt x="7053" y="2326"/>
                  </a:cubicBezTo>
                  <a:cubicBezTo>
                    <a:pt x="7189" y="2326"/>
                    <a:pt x="7324" y="2299"/>
                    <a:pt x="7379" y="2191"/>
                  </a:cubicBezTo>
                  <a:cubicBezTo>
                    <a:pt x="7596" y="1974"/>
                    <a:pt x="7596" y="1675"/>
                    <a:pt x="7379" y="1485"/>
                  </a:cubicBezTo>
                  <a:cubicBezTo>
                    <a:pt x="6402" y="495"/>
                    <a:pt x="5100" y="0"/>
                    <a:pt x="3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5413350" y="654350"/>
              <a:ext cx="118000" cy="44275"/>
            </a:xfrm>
            <a:custGeom>
              <a:avLst/>
              <a:gdLst/>
              <a:ahLst/>
              <a:cxnLst/>
              <a:rect l="l" t="t" r="r" b="b"/>
              <a:pathLst>
                <a:path w="4720" h="1771" extrusionOk="0">
                  <a:moveTo>
                    <a:pt x="2374" y="1"/>
                  </a:moveTo>
                  <a:cubicBezTo>
                    <a:pt x="1594" y="1"/>
                    <a:pt x="814" y="299"/>
                    <a:pt x="217" y="896"/>
                  </a:cubicBezTo>
                  <a:cubicBezTo>
                    <a:pt x="0" y="1113"/>
                    <a:pt x="0" y="1411"/>
                    <a:pt x="217" y="1628"/>
                  </a:cubicBezTo>
                  <a:cubicBezTo>
                    <a:pt x="312" y="1723"/>
                    <a:pt x="441" y="1771"/>
                    <a:pt x="570" y="1771"/>
                  </a:cubicBezTo>
                  <a:cubicBezTo>
                    <a:pt x="699" y="1771"/>
                    <a:pt x="828" y="1723"/>
                    <a:pt x="923" y="1628"/>
                  </a:cubicBezTo>
                  <a:cubicBezTo>
                    <a:pt x="1329" y="1235"/>
                    <a:pt x="1858" y="1038"/>
                    <a:pt x="2381" y="1038"/>
                  </a:cubicBezTo>
                  <a:cubicBezTo>
                    <a:pt x="2903" y="1038"/>
                    <a:pt x="3418" y="1235"/>
                    <a:pt x="3798" y="1628"/>
                  </a:cubicBezTo>
                  <a:cubicBezTo>
                    <a:pt x="3906" y="1710"/>
                    <a:pt x="4042" y="1764"/>
                    <a:pt x="4177" y="1764"/>
                  </a:cubicBezTo>
                  <a:cubicBezTo>
                    <a:pt x="4313" y="1764"/>
                    <a:pt x="4449" y="1682"/>
                    <a:pt x="4530" y="1628"/>
                  </a:cubicBezTo>
                  <a:cubicBezTo>
                    <a:pt x="4720" y="1411"/>
                    <a:pt x="4720" y="1113"/>
                    <a:pt x="4530" y="896"/>
                  </a:cubicBezTo>
                  <a:cubicBezTo>
                    <a:pt x="3933" y="299"/>
                    <a:pt x="3154" y="1"/>
                    <a:pt x="2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5367225" y="986625"/>
              <a:ext cx="211600" cy="50875"/>
            </a:xfrm>
            <a:custGeom>
              <a:avLst/>
              <a:gdLst/>
              <a:ahLst/>
              <a:cxnLst/>
              <a:rect l="l" t="t" r="r" b="b"/>
              <a:pathLst>
                <a:path w="8464" h="2035" extrusionOk="0">
                  <a:moveTo>
                    <a:pt x="1" y="0"/>
                  </a:moveTo>
                  <a:lnTo>
                    <a:pt x="1" y="489"/>
                  </a:lnTo>
                  <a:cubicBezTo>
                    <a:pt x="1" y="1357"/>
                    <a:pt x="679" y="2035"/>
                    <a:pt x="1520" y="2035"/>
                  </a:cubicBezTo>
                  <a:lnTo>
                    <a:pt x="6945" y="2035"/>
                  </a:lnTo>
                  <a:cubicBezTo>
                    <a:pt x="7786" y="2035"/>
                    <a:pt x="8464" y="1357"/>
                    <a:pt x="8464" y="489"/>
                  </a:cubicBezTo>
                  <a:lnTo>
                    <a:pt x="84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5515750" y="787275"/>
              <a:ext cx="174275" cy="135625"/>
            </a:xfrm>
            <a:custGeom>
              <a:avLst/>
              <a:gdLst/>
              <a:ahLst/>
              <a:cxnLst/>
              <a:rect l="l" t="t" r="r" b="b"/>
              <a:pathLst>
                <a:path w="6971" h="5425" extrusionOk="0">
                  <a:moveTo>
                    <a:pt x="4665" y="1519"/>
                  </a:moveTo>
                  <a:cubicBezTo>
                    <a:pt x="4937" y="1519"/>
                    <a:pt x="5181" y="1763"/>
                    <a:pt x="5181" y="2034"/>
                  </a:cubicBezTo>
                  <a:cubicBezTo>
                    <a:pt x="5181" y="2306"/>
                    <a:pt x="4964" y="2550"/>
                    <a:pt x="4665" y="2550"/>
                  </a:cubicBezTo>
                  <a:lnTo>
                    <a:pt x="2251" y="2550"/>
                  </a:lnTo>
                  <a:cubicBezTo>
                    <a:pt x="1980" y="2550"/>
                    <a:pt x="1736" y="2306"/>
                    <a:pt x="1736" y="2034"/>
                  </a:cubicBezTo>
                  <a:cubicBezTo>
                    <a:pt x="1736" y="1763"/>
                    <a:pt x="1980" y="1519"/>
                    <a:pt x="2251" y="1519"/>
                  </a:cubicBezTo>
                  <a:close/>
                  <a:moveTo>
                    <a:pt x="488" y="0"/>
                  </a:moveTo>
                  <a:cubicBezTo>
                    <a:pt x="217" y="0"/>
                    <a:pt x="0" y="244"/>
                    <a:pt x="0" y="515"/>
                  </a:cubicBezTo>
                  <a:lnTo>
                    <a:pt x="0" y="4909"/>
                  </a:lnTo>
                  <a:cubicBezTo>
                    <a:pt x="0" y="5099"/>
                    <a:pt x="81" y="5289"/>
                    <a:pt x="271" y="5343"/>
                  </a:cubicBezTo>
                  <a:cubicBezTo>
                    <a:pt x="326" y="5371"/>
                    <a:pt x="434" y="5425"/>
                    <a:pt x="488" y="5425"/>
                  </a:cubicBezTo>
                  <a:cubicBezTo>
                    <a:pt x="597" y="5425"/>
                    <a:pt x="705" y="5398"/>
                    <a:pt x="760" y="5316"/>
                  </a:cubicBezTo>
                  <a:lnTo>
                    <a:pt x="2658" y="4069"/>
                  </a:lnTo>
                  <a:lnTo>
                    <a:pt x="6428" y="4069"/>
                  </a:lnTo>
                  <a:cubicBezTo>
                    <a:pt x="6700" y="4069"/>
                    <a:pt x="6944" y="3825"/>
                    <a:pt x="6944" y="3553"/>
                  </a:cubicBezTo>
                  <a:lnTo>
                    <a:pt x="6944" y="515"/>
                  </a:lnTo>
                  <a:cubicBezTo>
                    <a:pt x="6971" y="244"/>
                    <a:pt x="6727" y="0"/>
                    <a:pt x="6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5367225" y="723525"/>
              <a:ext cx="211600" cy="237350"/>
            </a:xfrm>
            <a:custGeom>
              <a:avLst/>
              <a:gdLst/>
              <a:ahLst/>
              <a:cxnLst/>
              <a:rect l="l" t="t" r="r" b="b"/>
              <a:pathLst>
                <a:path w="8464" h="9494" extrusionOk="0">
                  <a:moveTo>
                    <a:pt x="3554" y="0"/>
                  </a:moveTo>
                  <a:lnTo>
                    <a:pt x="3554" y="4910"/>
                  </a:lnTo>
                  <a:cubicBezTo>
                    <a:pt x="3554" y="5507"/>
                    <a:pt x="3256" y="5995"/>
                    <a:pt x="2740" y="6266"/>
                  </a:cubicBezTo>
                  <a:cubicBezTo>
                    <a:pt x="2496" y="6375"/>
                    <a:pt x="2279" y="6456"/>
                    <a:pt x="2035" y="6456"/>
                  </a:cubicBezTo>
                  <a:cubicBezTo>
                    <a:pt x="1737" y="6456"/>
                    <a:pt x="1411" y="6347"/>
                    <a:pt x="1194" y="6185"/>
                  </a:cubicBezTo>
                  <a:lnTo>
                    <a:pt x="1" y="5398"/>
                  </a:lnTo>
                  <a:lnTo>
                    <a:pt x="1" y="9494"/>
                  </a:lnTo>
                  <a:lnTo>
                    <a:pt x="8464" y="9494"/>
                  </a:lnTo>
                  <a:lnTo>
                    <a:pt x="8464" y="7948"/>
                  </a:lnTo>
                  <a:lnTo>
                    <a:pt x="7297" y="8707"/>
                  </a:lnTo>
                  <a:cubicBezTo>
                    <a:pt x="6999" y="8897"/>
                    <a:pt x="6755" y="8978"/>
                    <a:pt x="6429" y="8978"/>
                  </a:cubicBezTo>
                  <a:cubicBezTo>
                    <a:pt x="6212" y="8978"/>
                    <a:pt x="5941" y="8924"/>
                    <a:pt x="5724" y="8816"/>
                  </a:cubicBezTo>
                  <a:cubicBezTo>
                    <a:pt x="5209" y="8544"/>
                    <a:pt x="4910" y="8029"/>
                    <a:pt x="4910" y="7459"/>
                  </a:cubicBezTo>
                  <a:lnTo>
                    <a:pt x="4910" y="3065"/>
                  </a:lnTo>
                  <a:cubicBezTo>
                    <a:pt x="4910" y="2197"/>
                    <a:pt x="5588" y="1519"/>
                    <a:pt x="6429" y="1519"/>
                  </a:cubicBezTo>
                  <a:lnTo>
                    <a:pt x="8464" y="1519"/>
                  </a:lnTo>
                  <a:cubicBezTo>
                    <a:pt x="8464" y="679"/>
                    <a:pt x="7786" y="0"/>
                    <a:pt x="6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5256025" y="723525"/>
              <a:ext cx="173625" cy="135650"/>
            </a:xfrm>
            <a:custGeom>
              <a:avLst/>
              <a:gdLst/>
              <a:ahLst/>
              <a:cxnLst/>
              <a:rect l="l" t="t" r="r" b="b"/>
              <a:pathLst>
                <a:path w="6945" h="5426" extrusionOk="0">
                  <a:moveTo>
                    <a:pt x="4693" y="1519"/>
                  </a:moveTo>
                  <a:cubicBezTo>
                    <a:pt x="4964" y="1519"/>
                    <a:pt x="5181" y="1763"/>
                    <a:pt x="5181" y="2035"/>
                  </a:cubicBezTo>
                  <a:cubicBezTo>
                    <a:pt x="5181" y="2306"/>
                    <a:pt x="4964" y="2550"/>
                    <a:pt x="4693" y="2550"/>
                  </a:cubicBezTo>
                  <a:lnTo>
                    <a:pt x="2279" y="2550"/>
                  </a:lnTo>
                  <a:cubicBezTo>
                    <a:pt x="2008" y="2550"/>
                    <a:pt x="1764" y="2306"/>
                    <a:pt x="1764" y="2035"/>
                  </a:cubicBezTo>
                  <a:cubicBezTo>
                    <a:pt x="1764" y="1763"/>
                    <a:pt x="2008" y="1519"/>
                    <a:pt x="2279" y="1519"/>
                  </a:cubicBezTo>
                  <a:close/>
                  <a:moveTo>
                    <a:pt x="489" y="0"/>
                  </a:moveTo>
                  <a:cubicBezTo>
                    <a:pt x="245" y="0"/>
                    <a:pt x="1" y="245"/>
                    <a:pt x="1" y="516"/>
                  </a:cubicBezTo>
                  <a:lnTo>
                    <a:pt x="1" y="3554"/>
                  </a:lnTo>
                  <a:cubicBezTo>
                    <a:pt x="1" y="3825"/>
                    <a:pt x="245" y="4069"/>
                    <a:pt x="516" y="4069"/>
                  </a:cubicBezTo>
                  <a:lnTo>
                    <a:pt x="4286" y="4069"/>
                  </a:lnTo>
                  <a:lnTo>
                    <a:pt x="6185" y="5317"/>
                  </a:lnTo>
                  <a:cubicBezTo>
                    <a:pt x="6266" y="5398"/>
                    <a:pt x="6348" y="5425"/>
                    <a:pt x="6456" y="5425"/>
                  </a:cubicBezTo>
                  <a:cubicBezTo>
                    <a:pt x="6538" y="5425"/>
                    <a:pt x="6646" y="5398"/>
                    <a:pt x="6700" y="5344"/>
                  </a:cubicBezTo>
                  <a:cubicBezTo>
                    <a:pt x="6836" y="5262"/>
                    <a:pt x="6944" y="5100"/>
                    <a:pt x="6944" y="4910"/>
                  </a:cubicBezTo>
                  <a:lnTo>
                    <a:pt x="6944" y="516"/>
                  </a:lnTo>
                  <a:cubicBezTo>
                    <a:pt x="6944" y="245"/>
                    <a:pt x="6700" y="0"/>
                    <a:pt x="6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64"/>
          <p:cNvGrpSpPr/>
          <p:nvPr/>
        </p:nvGrpSpPr>
        <p:grpSpPr>
          <a:xfrm>
            <a:off x="901304" y="3329342"/>
            <a:ext cx="327337" cy="356965"/>
            <a:chOff x="2399875" y="3083975"/>
            <a:chExt cx="398075" cy="434000"/>
          </a:xfrm>
        </p:grpSpPr>
        <p:sp>
          <p:nvSpPr>
            <p:cNvPr id="2005" name="Google Shape;2005;p64"/>
            <p:cNvSpPr/>
            <p:nvPr/>
          </p:nvSpPr>
          <p:spPr>
            <a:xfrm>
              <a:off x="2399875" y="3416250"/>
              <a:ext cx="398075" cy="101725"/>
            </a:xfrm>
            <a:custGeom>
              <a:avLst/>
              <a:gdLst/>
              <a:ahLst/>
              <a:cxnLst/>
              <a:rect l="l" t="t" r="r" b="b"/>
              <a:pathLst>
                <a:path w="15923" h="4069" extrusionOk="0">
                  <a:moveTo>
                    <a:pt x="2523" y="1546"/>
                  </a:moveTo>
                  <a:cubicBezTo>
                    <a:pt x="2795" y="1546"/>
                    <a:pt x="3039" y="1763"/>
                    <a:pt x="3039" y="2034"/>
                  </a:cubicBezTo>
                  <a:cubicBezTo>
                    <a:pt x="3039" y="2306"/>
                    <a:pt x="2795" y="2550"/>
                    <a:pt x="2523" y="2550"/>
                  </a:cubicBezTo>
                  <a:cubicBezTo>
                    <a:pt x="2252" y="2550"/>
                    <a:pt x="2035" y="2306"/>
                    <a:pt x="2035" y="2034"/>
                  </a:cubicBezTo>
                  <a:cubicBezTo>
                    <a:pt x="2035" y="1763"/>
                    <a:pt x="2252" y="1546"/>
                    <a:pt x="2523" y="1546"/>
                  </a:cubicBezTo>
                  <a:close/>
                  <a:moveTo>
                    <a:pt x="4558" y="1546"/>
                  </a:moveTo>
                  <a:cubicBezTo>
                    <a:pt x="4829" y="1546"/>
                    <a:pt x="5073" y="1763"/>
                    <a:pt x="5073" y="2034"/>
                  </a:cubicBezTo>
                  <a:cubicBezTo>
                    <a:pt x="5073" y="2306"/>
                    <a:pt x="4829" y="2550"/>
                    <a:pt x="4558" y="2550"/>
                  </a:cubicBezTo>
                  <a:cubicBezTo>
                    <a:pt x="4286" y="2550"/>
                    <a:pt x="4069" y="2306"/>
                    <a:pt x="4069" y="2034"/>
                  </a:cubicBezTo>
                  <a:cubicBezTo>
                    <a:pt x="4069" y="1763"/>
                    <a:pt x="4286" y="1546"/>
                    <a:pt x="4558" y="1546"/>
                  </a:cubicBezTo>
                  <a:close/>
                  <a:moveTo>
                    <a:pt x="6592" y="1546"/>
                  </a:moveTo>
                  <a:cubicBezTo>
                    <a:pt x="6863" y="1546"/>
                    <a:pt x="7107" y="1763"/>
                    <a:pt x="7107" y="2034"/>
                  </a:cubicBezTo>
                  <a:cubicBezTo>
                    <a:pt x="7107" y="2306"/>
                    <a:pt x="6863" y="2550"/>
                    <a:pt x="6592" y="2550"/>
                  </a:cubicBezTo>
                  <a:cubicBezTo>
                    <a:pt x="6321" y="2550"/>
                    <a:pt x="6104" y="2306"/>
                    <a:pt x="6104" y="2034"/>
                  </a:cubicBezTo>
                  <a:cubicBezTo>
                    <a:pt x="6104" y="1763"/>
                    <a:pt x="6321" y="1546"/>
                    <a:pt x="6592" y="1546"/>
                  </a:cubicBezTo>
                  <a:close/>
                  <a:moveTo>
                    <a:pt x="13373" y="1546"/>
                  </a:moveTo>
                  <a:cubicBezTo>
                    <a:pt x="13644" y="1546"/>
                    <a:pt x="13888" y="1763"/>
                    <a:pt x="13888" y="2034"/>
                  </a:cubicBezTo>
                  <a:cubicBezTo>
                    <a:pt x="13888" y="2306"/>
                    <a:pt x="13644" y="2550"/>
                    <a:pt x="13373" y="2550"/>
                  </a:cubicBezTo>
                  <a:lnTo>
                    <a:pt x="9657" y="2550"/>
                  </a:lnTo>
                  <a:cubicBezTo>
                    <a:pt x="9386" y="2550"/>
                    <a:pt x="9142" y="2306"/>
                    <a:pt x="9142" y="2034"/>
                  </a:cubicBezTo>
                  <a:cubicBezTo>
                    <a:pt x="9142" y="1763"/>
                    <a:pt x="9386" y="1546"/>
                    <a:pt x="9657" y="1546"/>
                  </a:cubicBezTo>
                  <a:close/>
                  <a:moveTo>
                    <a:pt x="1167" y="0"/>
                  </a:moveTo>
                  <a:cubicBezTo>
                    <a:pt x="543" y="0"/>
                    <a:pt x="1" y="542"/>
                    <a:pt x="1" y="1193"/>
                  </a:cubicBezTo>
                  <a:lnTo>
                    <a:pt x="1" y="2902"/>
                  </a:lnTo>
                  <a:cubicBezTo>
                    <a:pt x="1" y="3526"/>
                    <a:pt x="543" y="4069"/>
                    <a:pt x="1167" y="4069"/>
                  </a:cubicBezTo>
                  <a:lnTo>
                    <a:pt x="14729" y="4069"/>
                  </a:lnTo>
                  <a:cubicBezTo>
                    <a:pt x="15380" y="4069"/>
                    <a:pt x="15923" y="3526"/>
                    <a:pt x="15923" y="2902"/>
                  </a:cubicBezTo>
                  <a:lnTo>
                    <a:pt x="15923" y="1193"/>
                  </a:lnTo>
                  <a:cubicBezTo>
                    <a:pt x="15923" y="515"/>
                    <a:pt x="15380" y="0"/>
                    <a:pt x="147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2543650" y="3347075"/>
              <a:ext cx="111225" cy="44100"/>
            </a:xfrm>
            <a:custGeom>
              <a:avLst/>
              <a:gdLst/>
              <a:ahLst/>
              <a:cxnLst/>
              <a:rect l="l" t="t" r="r" b="b"/>
              <a:pathLst>
                <a:path w="4449" h="1764" extrusionOk="0">
                  <a:moveTo>
                    <a:pt x="407" y="0"/>
                  </a:moveTo>
                  <a:lnTo>
                    <a:pt x="0" y="1763"/>
                  </a:lnTo>
                  <a:lnTo>
                    <a:pt x="4448" y="1763"/>
                  </a:lnTo>
                  <a:lnTo>
                    <a:pt x="40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2433800" y="3083975"/>
              <a:ext cx="330250" cy="161400"/>
            </a:xfrm>
            <a:custGeom>
              <a:avLst/>
              <a:gdLst/>
              <a:ahLst/>
              <a:cxnLst/>
              <a:rect l="l" t="t" r="r" b="b"/>
              <a:pathLst>
                <a:path w="13210" h="6456" extrusionOk="0">
                  <a:moveTo>
                    <a:pt x="1519" y="0"/>
                  </a:moveTo>
                  <a:cubicBezTo>
                    <a:pt x="678" y="0"/>
                    <a:pt x="0" y="678"/>
                    <a:pt x="0" y="1546"/>
                  </a:cubicBezTo>
                  <a:lnTo>
                    <a:pt x="0" y="6456"/>
                  </a:lnTo>
                  <a:lnTo>
                    <a:pt x="13209" y="6456"/>
                  </a:lnTo>
                  <a:lnTo>
                    <a:pt x="13209" y="1546"/>
                  </a:lnTo>
                  <a:cubicBezTo>
                    <a:pt x="13209" y="678"/>
                    <a:pt x="12531" y="0"/>
                    <a:pt x="116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2433800" y="3270450"/>
              <a:ext cx="330250" cy="50875"/>
            </a:xfrm>
            <a:custGeom>
              <a:avLst/>
              <a:gdLst/>
              <a:ahLst/>
              <a:cxnLst/>
              <a:rect l="l" t="t" r="r" b="b"/>
              <a:pathLst>
                <a:path w="13210" h="2035" extrusionOk="0">
                  <a:moveTo>
                    <a:pt x="0" y="0"/>
                  </a:moveTo>
                  <a:lnTo>
                    <a:pt x="0" y="516"/>
                  </a:lnTo>
                  <a:cubicBezTo>
                    <a:pt x="0" y="1357"/>
                    <a:pt x="678" y="2035"/>
                    <a:pt x="1519" y="2035"/>
                  </a:cubicBezTo>
                  <a:lnTo>
                    <a:pt x="11690" y="2035"/>
                  </a:lnTo>
                  <a:cubicBezTo>
                    <a:pt x="12531" y="2035"/>
                    <a:pt x="13209" y="1357"/>
                    <a:pt x="13209" y="516"/>
                  </a:cubicBezTo>
                  <a:lnTo>
                    <a:pt x="132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9" name="Google Shape;2009;p64"/>
          <p:cNvSpPr txBox="1"/>
          <p:nvPr/>
        </p:nvSpPr>
        <p:spPr>
          <a:xfrm>
            <a:off x="6684000" y="3830202"/>
            <a:ext cx="1746900" cy="5052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a:solidFill>
                  <a:schemeClr val="accent4"/>
                </a:solidFill>
                <a:latin typeface="Lato"/>
                <a:ea typeface="Lato"/>
                <a:cs typeface="Lato"/>
                <a:sym typeface="Lato"/>
              </a:rPr>
              <a:t>Despite being red, Mars is a cold place</a:t>
            </a:r>
            <a:endParaRPr>
              <a:solidFill>
                <a:schemeClr val="accent4"/>
              </a:solidFill>
              <a:latin typeface="Lato"/>
              <a:ea typeface="Lato"/>
              <a:cs typeface="Lato"/>
              <a:sym typeface="Lato"/>
            </a:endParaRPr>
          </a:p>
        </p:txBody>
      </p:sp>
      <p:sp>
        <p:nvSpPr>
          <p:cNvPr id="2010" name="Google Shape;2010;p64"/>
          <p:cNvSpPr txBox="1"/>
          <p:nvPr/>
        </p:nvSpPr>
        <p:spPr>
          <a:xfrm>
            <a:off x="6684000" y="1975104"/>
            <a:ext cx="1746900" cy="5052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a:solidFill>
                  <a:schemeClr val="accent4"/>
                </a:solidFill>
                <a:latin typeface="Lato"/>
                <a:ea typeface="Lato"/>
                <a:cs typeface="Lato"/>
                <a:sym typeface="Lato"/>
              </a:rPr>
              <a:t>It’s the farthest planet from the Sun</a:t>
            </a:r>
            <a:endParaRPr>
              <a:solidFill>
                <a:schemeClr val="accent4"/>
              </a:solidFill>
              <a:latin typeface="Lato"/>
              <a:ea typeface="Lato"/>
              <a:cs typeface="Lato"/>
              <a:sym typeface="Lato"/>
            </a:endParaRPr>
          </a:p>
        </p:txBody>
      </p:sp>
      <p:sp>
        <p:nvSpPr>
          <p:cNvPr id="2011" name="Google Shape;2011;p64"/>
          <p:cNvSpPr txBox="1">
            <a:spLocks noGrp="1"/>
          </p:cNvSpPr>
          <p:nvPr>
            <p:ph type="title"/>
          </p:nvPr>
        </p:nvSpPr>
        <p:spPr>
          <a:xfrm>
            <a:off x="6684264" y="1453896"/>
            <a:ext cx="1746600" cy="3669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800"/>
              <a:t>43%</a:t>
            </a:r>
            <a:endParaRPr sz="2800"/>
          </a:p>
        </p:txBody>
      </p:sp>
      <p:sp>
        <p:nvSpPr>
          <p:cNvPr id="2012" name="Google Shape;2012;p64"/>
          <p:cNvSpPr txBox="1">
            <a:spLocks noGrp="1"/>
          </p:cNvSpPr>
          <p:nvPr>
            <p:ph type="title"/>
          </p:nvPr>
        </p:nvSpPr>
        <p:spPr>
          <a:xfrm>
            <a:off x="6684264" y="3310128"/>
            <a:ext cx="1746600" cy="3669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800">
                <a:solidFill>
                  <a:schemeClr val="accent2"/>
                </a:solidFill>
              </a:rPr>
              <a:t>57</a:t>
            </a:r>
            <a:r>
              <a:rPr lang="en" sz="2000">
                <a:solidFill>
                  <a:schemeClr val="accent2"/>
                </a:solidFill>
              </a:rPr>
              <a:t>%</a:t>
            </a:r>
            <a:endParaRPr sz="2000">
              <a:solidFill>
                <a:schemeClr val="accent2"/>
              </a:solidFill>
            </a:endParaRPr>
          </a:p>
        </p:txBody>
      </p:sp>
      <p:grpSp>
        <p:nvGrpSpPr>
          <p:cNvPr id="2013" name="Google Shape;2013;p64"/>
          <p:cNvGrpSpPr/>
          <p:nvPr/>
        </p:nvGrpSpPr>
        <p:grpSpPr>
          <a:xfrm>
            <a:off x="4993768" y="2500770"/>
            <a:ext cx="704063" cy="704063"/>
            <a:chOff x="4959594" y="2474926"/>
            <a:chExt cx="855900" cy="855900"/>
          </a:xfrm>
        </p:grpSpPr>
        <p:sp>
          <p:nvSpPr>
            <p:cNvPr id="2014" name="Google Shape;2014;p64"/>
            <p:cNvSpPr/>
            <p:nvPr/>
          </p:nvSpPr>
          <p:spPr>
            <a:xfrm>
              <a:off x="4959594" y="2474926"/>
              <a:ext cx="855900" cy="85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p64"/>
            <p:cNvGrpSpPr/>
            <p:nvPr/>
          </p:nvGrpSpPr>
          <p:grpSpPr>
            <a:xfrm>
              <a:off x="5116802" y="2624279"/>
              <a:ext cx="541483" cy="557200"/>
              <a:chOff x="5154911" y="2624279"/>
              <a:chExt cx="541483" cy="557200"/>
            </a:xfrm>
          </p:grpSpPr>
          <p:grpSp>
            <p:nvGrpSpPr>
              <p:cNvPr id="2016" name="Google Shape;2016;p64"/>
              <p:cNvGrpSpPr/>
              <p:nvPr/>
            </p:nvGrpSpPr>
            <p:grpSpPr>
              <a:xfrm>
                <a:off x="5416305" y="2626252"/>
                <a:ext cx="280089" cy="553254"/>
                <a:chOff x="3527539" y="4476677"/>
                <a:chExt cx="159232" cy="314510"/>
              </a:xfrm>
            </p:grpSpPr>
            <p:sp>
              <p:nvSpPr>
                <p:cNvPr id="2017" name="Google Shape;2017;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4"/>
              <p:cNvGrpSpPr/>
              <p:nvPr/>
            </p:nvGrpSpPr>
            <p:grpSpPr>
              <a:xfrm>
                <a:off x="5154911" y="2624279"/>
                <a:ext cx="224654" cy="557200"/>
                <a:chOff x="3343310" y="4475555"/>
                <a:chExt cx="127717" cy="316753"/>
              </a:xfrm>
            </p:grpSpPr>
            <p:sp>
              <p:nvSpPr>
                <p:cNvPr id="2020" name="Google Shape;2020;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22" name="Google Shape;2022;p64"/>
          <p:cNvSpPr/>
          <p:nvPr/>
        </p:nvSpPr>
        <p:spPr>
          <a:xfrm>
            <a:off x="4165436" y="1672450"/>
            <a:ext cx="2360700" cy="2360700"/>
          </a:xfrm>
          <a:prstGeom prst="blockArc">
            <a:avLst>
              <a:gd name="adj1" fmla="val 2232884"/>
              <a:gd name="adj2" fmla="val 19575226"/>
              <a:gd name="adj3" fmla="val 1666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1647825" y="3609813"/>
            <a:ext cx="1746600" cy="34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4" name="Google Shape;2024;p64"/>
          <p:cNvCxnSpPr>
            <a:stCxn id="2025" idx="1"/>
            <a:endCxn id="2025" idx="3"/>
          </p:cNvCxnSpPr>
          <p:nvPr/>
        </p:nvCxnSpPr>
        <p:spPr>
          <a:xfrm>
            <a:off x="1647825" y="3625375"/>
            <a:ext cx="822900" cy="0"/>
          </a:xfrm>
          <a:prstGeom prst="straightConnector1">
            <a:avLst/>
          </a:prstGeom>
          <a:noFill/>
          <a:ln w="38100" cap="flat" cmpd="sng">
            <a:solidFill>
              <a:schemeClr val="accent2"/>
            </a:solidFill>
            <a:prstDash val="solid"/>
            <a:round/>
            <a:headEnd type="none" w="med" len="med"/>
            <a:tailEnd type="oval" w="med" len="med"/>
          </a:ln>
        </p:spPr>
      </p:cxnSp>
      <p:sp>
        <p:nvSpPr>
          <p:cNvPr id="2026" name="Google Shape;2026;p64"/>
          <p:cNvSpPr/>
          <p:nvPr/>
        </p:nvSpPr>
        <p:spPr>
          <a:xfrm rot="2225647">
            <a:off x="4165295" y="1672517"/>
            <a:ext cx="2361198" cy="2361017"/>
          </a:xfrm>
          <a:prstGeom prst="blockArc">
            <a:avLst>
              <a:gd name="adj1" fmla="val 17302202"/>
              <a:gd name="adj2" fmla="val 5104048"/>
              <a:gd name="adj3" fmla="val 1661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65"/>
          <p:cNvSpPr txBox="1">
            <a:spLocks noGrp="1"/>
          </p:cNvSpPr>
          <p:nvPr>
            <p:ph type="title"/>
          </p:nvPr>
        </p:nvSpPr>
        <p:spPr>
          <a:xfrm>
            <a:off x="2743200" y="1233450"/>
            <a:ext cx="3657600" cy="646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THANKS!</a:t>
            </a:r>
            <a:endParaRPr/>
          </a:p>
        </p:txBody>
      </p:sp>
      <p:sp>
        <p:nvSpPr>
          <p:cNvPr id="2032" name="Google Shape;2032;p65"/>
          <p:cNvSpPr txBox="1">
            <a:spLocks noGrp="1"/>
          </p:cNvSpPr>
          <p:nvPr>
            <p:ph type="subTitle" idx="2"/>
          </p:nvPr>
        </p:nvSpPr>
        <p:spPr>
          <a:xfrm>
            <a:off x="2743200" y="2185416"/>
            <a:ext cx="3657600" cy="8928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yourcompany.com</a:t>
            </a:r>
            <a:endParaRPr/>
          </a:p>
        </p:txBody>
      </p:sp>
      <p:grpSp>
        <p:nvGrpSpPr>
          <p:cNvPr id="2033" name="Google Shape;2033;p65"/>
          <p:cNvGrpSpPr/>
          <p:nvPr/>
        </p:nvGrpSpPr>
        <p:grpSpPr>
          <a:xfrm>
            <a:off x="1295313" y="539504"/>
            <a:ext cx="1764065" cy="2802431"/>
            <a:chOff x="713225" y="850150"/>
            <a:chExt cx="2340850" cy="3718725"/>
          </a:xfrm>
        </p:grpSpPr>
        <p:sp>
          <p:nvSpPr>
            <p:cNvPr id="2034" name="Google Shape;2034;p65"/>
            <p:cNvSpPr/>
            <p:nvPr/>
          </p:nvSpPr>
          <p:spPr>
            <a:xfrm>
              <a:off x="713225" y="850150"/>
              <a:ext cx="652150" cy="975050"/>
            </a:xfrm>
            <a:custGeom>
              <a:avLst/>
              <a:gdLst/>
              <a:ahLst/>
              <a:cxnLst/>
              <a:rect l="l" t="t" r="r" b="b"/>
              <a:pathLst>
                <a:path w="26086" h="39002" extrusionOk="0">
                  <a:moveTo>
                    <a:pt x="6279" y="0"/>
                  </a:moveTo>
                  <a:cubicBezTo>
                    <a:pt x="5593" y="0"/>
                    <a:pt x="5070" y="540"/>
                    <a:pt x="5070" y="540"/>
                  </a:cubicBezTo>
                  <a:cubicBezTo>
                    <a:pt x="4725" y="267"/>
                    <a:pt x="4419" y="168"/>
                    <a:pt x="4156" y="168"/>
                  </a:cubicBezTo>
                  <a:cubicBezTo>
                    <a:pt x="3457" y="168"/>
                    <a:pt x="3069" y="874"/>
                    <a:pt x="3069" y="874"/>
                  </a:cubicBezTo>
                  <a:cubicBezTo>
                    <a:pt x="2953" y="803"/>
                    <a:pt x="2821" y="774"/>
                    <a:pt x="2683" y="774"/>
                  </a:cubicBezTo>
                  <a:cubicBezTo>
                    <a:pt x="2108" y="774"/>
                    <a:pt x="1434" y="1274"/>
                    <a:pt x="1434" y="1274"/>
                  </a:cubicBezTo>
                  <a:cubicBezTo>
                    <a:pt x="1331" y="1216"/>
                    <a:pt x="1226" y="1191"/>
                    <a:pt x="1121" y="1191"/>
                  </a:cubicBezTo>
                  <a:cubicBezTo>
                    <a:pt x="685" y="1191"/>
                    <a:pt x="268" y="1638"/>
                    <a:pt x="134" y="2041"/>
                  </a:cubicBezTo>
                  <a:cubicBezTo>
                    <a:pt x="0" y="2608"/>
                    <a:pt x="734" y="6978"/>
                    <a:pt x="1101" y="7479"/>
                  </a:cubicBezTo>
                  <a:cubicBezTo>
                    <a:pt x="1334" y="7812"/>
                    <a:pt x="1968" y="8146"/>
                    <a:pt x="2302" y="8279"/>
                  </a:cubicBezTo>
                  <a:cubicBezTo>
                    <a:pt x="2302" y="8346"/>
                    <a:pt x="2335" y="8479"/>
                    <a:pt x="2402" y="8679"/>
                  </a:cubicBezTo>
                  <a:cubicBezTo>
                    <a:pt x="2969" y="11281"/>
                    <a:pt x="5671" y="22656"/>
                    <a:pt x="7339" y="26125"/>
                  </a:cubicBezTo>
                  <a:cubicBezTo>
                    <a:pt x="7505" y="26492"/>
                    <a:pt x="7672" y="26792"/>
                    <a:pt x="7839" y="26959"/>
                  </a:cubicBezTo>
                  <a:cubicBezTo>
                    <a:pt x="9607" y="28861"/>
                    <a:pt x="16178" y="36800"/>
                    <a:pt x="24618" y="39001"/>
                  </a:cubicBezTo>
                  <a:cubicBezTo>
                    <a:pt x="24651" y="39001"/>
                    <a:pt x="26085" y="35599"/>
                    <a:pt x="23584" y="30295"/>
                  </a:cubicBezTo>
                  <a:cubicBezTo>
                    <a:pt x="23584" y="30295"/>
                    <a:pt x="18747" y="26159"/>
                    <a:pt x="14244" y="23957"/>
                  </a:cubicBezTo>
                  <a:cubicBezTo>
                    <a:pt x="14244" y="23957"/>
                    <a:pt x="12109" y="18086"/>
                    <a:pt x="9807" y="14350"/>
                  </a:cubicBezTo>
                  <a:cubicBezTo>
                    <a:pt x="8306" y="11982"/>
                    <a:pt x="7639" y="9246"/>
                    <a:pt x="7339" y="7579"/>
                  </a:cubicBezTo>
                  <a:lnTo>
                    <a:pt x="7239" y="7278"/>
                  </a:lnTo>
                  <a:cubicBezTo>
                    <a:pt x="7272" y="7178"/>
                    <a:pt x="7305" y="7012"/>
                    <a:pt x="7305" y="6878"/>
                  </a:cubicBezTo>
                  <a:cubicBezTo>
                    <a:pt x="7439" y="6778"/>
                    <a:pt x="8273" y="5844"/>
                    <a:pt x="8439" y="5144"/>
                  </a:cubicBezTo>
                  <a:cubicBezTo>
                    <a:pt x="8573" y="4777"/>
                    <a:pt x="8139" y="4443"/>
                    <a:pt x="7672" y="4143"/>
                  </a:cubicBezTo>
                  <a:cubicBezTo>
                    <a:pt x="8106" y="3342"/>
                    <a:pt x="8139" y="1174"/>
                    <a:pt x="7172" y="340"/>
                  </a:cubicBezTo>
                  <a:cubicBezTo>
                    <a:pt x="6864" y="90"/>
                    <a:pt x="6558" y="0"/>
                    <a:pt x="6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2622075" y="2066175"/>
              <a:ext cx="142625" cy="122600"/>
            </a:xfrm>
            <a:custGeom>
              <a:avLst/>
              <a:gdLst/>
              <a:ahLst/>
              <a:cxnLst/>
              <a:rect l="l" t="t" r="r" b="b"/>
              <a:pathLst>
                <a:path w="5705" h="4904" extrusionOk="0">
                  <a:moveTo>
                    <a:pt x="1201" y="0"/>
                  </a:moveTo>
                  <a:cubicBezTo>
                    <a:pt x="801" y="634"/>
                    <a:pt x="368" y="1235"/>
                    <a:pt x="1" y="1868"/>
                  </a:cubicBezTo>
                  <a:lnTo>
                    <a:pt x="4704" y="4904"/>
                  </a:lnTo>
                  <a:cubicBezTo>
                    <a:pt x="5038" y="4037"/>
                    <a:pt x="5371" y="3203"/>
                    <a:pt x="5705" y="2369"/>
                  </a:cubicBezTo>
                  <a:lnTo>
                    <a:pt x="1201" y="0"/>
                  </a:lnTo>
                  <a:close/>
                </a:path>
              </a:pathLst>
            </a:custGeom>
            <a:solidFill>
              <a:srgbClr val="F39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2496150" y="2287175"/>
              <a:ext cx="32550" cy="105925"/>
            </a:xfrm>
            <a:custGeom>
              <a:avLst/>
              <a:gdLst/>
              <a:ahLst/>
              <a:cxnLst/>
              <a:rect l="l" t="t" r="r" b="b"/>
              <a:pathLst>
                <a:path w="1302" h="4237" extrusionOk="0">
                  <a:moveTo>
                    <a:pt x="968" y="0"/>
                  </a:moveTo>
                  <a:lnTo>
                    <a:pt x="968" y="0"/>
                  </a:lnTo>
                  <a:cubicBezTo>
                    <a:pt x="701" y="534"/>
                    <a:pt x="534" y="834"/>
                    <a:pt x="534" y="834"/>
                  </a:cubicBezTo>
                  <a:cubicBezTo>
                    <a:pt x="368" y="701"/>
                    <a:pt x="201" y="534"/>
                    <a:pt x="1" y="400"/>
                  </a:cubicBezTo>
                  <a:lnTo>
                    <a:pt x="1" y="400"/>
                  </a:lnTo>
                  <a:cubicBezTo>
                    <a:pt x="1" y="401"/>
                    <a:pt x="735" y="2835"/>
                    <a:pt x="401" y="4236"/>
                  </a:cubicBezTo>
                  <a:cubicBezTo>
                    <a:pt x="401" y="4236"/>
                    <a:pt x="1302" y="3069"/>
                    <a:pt x="968" y="0"/>
                  </a:cubicBezTo>
                  <a:close/>
                </a:path>
              </a:pathLst>
            </a:custGeom>
            <a:solidFill>
              <a:srgbClr val="F39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1946600" y="3872475"/>
              <a:ext cx="330725" cy="408050"/>
            </a:xfrm>
            <a:custGeom>
              <a:avLst/>
              <a:gdLst/>
              <a:ahLst/>
              <a:cxnLst/>
              <a:rect l="l" t="t" r="r" b="b"/>
              <a:pathLst>
                <a:path w="13229" h="16322" extrusionOk="0">
                  <a:moveTo>
                    <a:pt x="3136" y="0"/>
                  </a:moveTo>
                  <a:cubicBezTo>
                    <a:pt x="2169" y="33"/>
                    <a:pt x="1068" y="1801"/>
                    <a:pt x="401" y="3036"/>
                  </a:cubicBezTo>
                  <a:cubicBezTo>
                    <a:pt x="367" y="3136"/>
                    <a:pt x="367" y="3169"/>
                    <a:pt x="334" y="3202"/>
                  </a:cubicBezTo>
                  <a:cubicBezTo>
                    <a:pt x="0" y="3836"/>
                    <a:pt x="34" y="4637"/>
                    <a:pt x="467" y="5204"/>
                  </a:cubicBezTo>
                  <a:cubicBezTo>
                    <a:pt x="1034" y="6104"/>
                    <a:pt x="1968" y="7472"/>
                    <a:pt x="2969" y="9140"/>
                  </a:cubicBezTo>
                  <a:cubicBezTo>
                    <a:pt x="4637" y="11942"/>
                    <a:pt x="5638" y="13510"/>
                    <a:pt x="8440" y="15144"/>
                  </a:cubicBezTo>
                  <a:cubicBezTo>
                    <a:pt x="9782" y="15937"/>
                    <a:pt x="10967" y="16321"/>
                    <a:pt x="11813" y="16321"/>
                  </a:cubicBezTo>
                  <a:cubicBezTo>
                    <a:pt x="12713" y="16321"/>
                    <a:pt x="13229" y="15886"/>
                    <a:pt x="13143" y="15044"/>
                  </a:cubicBezTo>
                  <a:cubicBezTo>
                    <a:pt x="13143" y="14977"/>
                    <a:pt x="13143" y="14877"/>
                    <a:pt x="13076" y="14811"/>
                  </a:cubicBezTo>
                  <a:cubicBezTo>
                    <a:pt x="13043" y="14677"/>
                    <a:pt x="13010" y="14544"/>
                    <a:pt x="12910" y="14377"/>
                  </a:cubicBezTo>
                  <a:cubicBezTo>
                    <a:pt x="12076" y="12542"/>
                    <a:pt x="9374" y="9307"/>
                    <a:pt x="9407" y="7872"/>
                  </a:cubicBezTo>
                  <a:cubicBezTo>
                    <a:pt x="9507" y="6305"/>
                    <a:pt x="7873" y="2602"/>
                    <a:pt x="7873" y="2602"/>
                  </a:cubicBezTo>
                  <a:lnTo>
                    <a:pt x="4203" y="601"/>
                  </a:lnTo>
                  <a:lnTo>
                    <a:pt x="3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1946600" y="3948350"/>
              <a:ext cx="329900" cy="332350"/>
            </a:xfrm>
            <a:custGeom>
              <a:avLst/>
              <a:gdLst/>
              <a:ahLst/>
              <a:cxnLst/>
              <a:rect l="l" t="t" r="r" b="b"/>
              <a:pathLst>
                <a:path w="13196" h="13294" extrusionOk="0">
                  <a:moveTo>
                    <a:pt x="401" y="1"/>
                  </a:moveTo>
                  <a:cubicBezTo>
                    <a:pt x="367" y="101"/>
                    <a:pt x="367" y="134"/>
                    <a:pt x="334" y="167"/>
                  </a:cubicBezTo>
                  <a:cubicBezTo>
                    <a:pt x="0" y="801"/>
                    <a:pt x="34" y="1602"/>
                    <a:pt x="467" y="2169"/>
                  </a:cubicBezTo>
                  <a:cubicBezTo>
                    <a:pt x="1034" y="3069"/>
                    <a:pt x="1968" y="4437"/>
                    <a:pt x="2969" y="6105"/>
                  </a:cubicBezTo>
                  <a:cubicBezTo>
                    <a:pt x="4637" y="8907"/>
                    <a:pt x="5638" y="10475"/>
                    <a:pt x="8440" y="12109"/>
                  </a:cubicBezTo>
                  <a:cubicBezTo>
                    <a:pt x="9795" y="12910"/>
                    <a:pt x="10991" y="13294"/>
                    <a:pt x="11831" y="13294"/>
                  </a:cubicBezTo>
                  <a:cubicBezTo>
                    <a:pt x="12706" y="13294"/>
                    <a:pt x="13195" y="12876"/>
                    <a:pt x="13076" y="12076"/>
                  </a:cubicBezTo>
                  <a:cubicBezTo>
                    <a:pt x="13076" y="11976"/>
                    <a:pt x="13076" y="11909"/>
                    <a:pt x="13043" y="11809"/>
                  </a:cubicBezTo>
                  <a:cubicBezTo>
                    <a:pt x="12946" y="12195"/>
                    <a:pt x="12780" y="12476"/>
                    <a:pt x="12090" y="12476"/>
                  </a:cubicBezTo>
                  <a:cubicBezTo>
                    <a:pt x="11826" y="12476"/>
                    <a:pt x="11485" y="12435"/>
                    <a:pt x="11042" y="12343"/>
                  </a:cubicBezTo>
                  <a:cubicBezTo>
                    <a:pt x="9040" y="11976"/>
                    <a:pt x="5971" y="9274"/>
                    <a:pt x="5504" y="8640"/>
                  </a:cubicBezTo>
                  <a:cubicBezTo>
                    <a:pt x="5071" y="8006"/>
                    <a:pt x="3203" y="4671"/>
                    <a:pt x="1968" y="3236"/>
                  </a:cubicBezTo>
                  <a:cubicBezTo>
                    <a:pt x="1001" y="2135"/>
                    <a:pt x="567" y="668"/>
                    <a:pt x="401" y="1"/>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1946600" y="3872475"/>
              <a:ext cx="330725" cy="408050"/>
            </a:xfrm>
            <a:custGeom>
              <a:avLst/>
              <a:gdLst/>
              <a:ahLst/>
              <a:cxnLst/>
              <a:rect l="l" t="t" r="r" b="b"/>
              <a:pathLst>
                <a:path w="13229" h="16322" extrusionOk="0">
                  <a:moveTo>
                    <a:pt x="3136" y="0"/>
                  </a:moveTo>
                  <a:cubicBezTo>
                    <a:pt x="2169" y="33"/>
                    <a:pt x="1068" y="1801"/>
                    <a:pt x="401" y="3036"/>
                  </a:cubicBezTo>
                  <a:cubicBezTo>
                    <a:pt x="367" y="3136"/>
                    <a:pt x="367" y="3169"/>
                    <a:pt x="334" y="3202"/>
                  </a:cubicBezTo>
                  <a:cubicBezTo>
                    <a:pt x="0" y="3836"/>
                    <a:pt x="34" y="4637"/>
                    <a:pt x="467" y="5204"/>
                  </a:cubicBezTo>
                  <a:cubicBezTo>
                    <a:pt x="1034" y="6104"/>
                    <a:pt x="1968" y="7472"/>
                    <a:pt x="2969" y="9140"/>
                  </a:cubicBezTo>
                  <a:cubicBezTo>
                    <a:pt x="4637" y="11942"/>
                    <a:pt x="5638" y="13510"/>
                    <a:pt x="8440" y="15144"/>
                  </a:cubicBezTo>
                  <a:cubicBezTo>
                    <a:pt x="9782" y="15937"/>
                    <a:pt x="10967" y="16321"/>
                    <a:pt x="11813" y="16321"/>
                  </a:cubicBezTo>
                  <a:cubicBezTo>
                    <a:pt x="12713" y="16321"/>
                    <a:pt x="13229" y="15886"/>
                    <a:pt x="13143" y="15044"/>
                  </a:cubicBezTo>
                  <a:cubicBezTo>
                    <a:pt x="13143" y="14977"/>
                    <a:pt x="13143" y="14877"/>
                    <a:pt x="13076" y="14811"/>
                  </a:cubicBezTo>
                  <a:cubicBezTo>
                    <a:pt x="13043" y="14677"/>
                    <a:pt x="13010" y="14544"/>
                    <a:pt x="12910" y="14377"/>
                  </a:cubicBezTo>
                  <a:cubicBezTo>
                    <a:pt x="12763" y="14395"/>
                    <a:pt x="12616" y="14404"/>
                    <a:pt x="12470" y="14404"/>
                  </a:cubicBezTo>
                  <a:cubicBezTo>
                    <a:pt x="10178" y="14404"/>
                    <a:pt x="7904" y="12295"/>
                    <a:pt x="6839" y="11041"/>
                  </a:cubicBezTo>
                  <a:cubicBezTo>
                    <a:pt x="5671" y="9674"/>
                    <a:pt x="3469" y="6605"/>
                    <a:pt x="2802" y="4503"/>
                  </a:cubicBezTo>
                  <a:cubicBezTo>
                    <a:pt x="2135" y="2469"/>
                    <a:pt x="4203" y="601"/>
                    <a:pt x="4203" y="601"/>
                  </a:cubicBezTo>
                  <a:lnTo>
                    <a:pt x="31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1805650" y="4071775"/>
              <a:ext cx="326925" cy="497100"/>
            </a:xfrm>
            <a:custGeom>
              <a:avLst/>
              <a:gdLst/>
              <a:ahLst/>
              <a:cxnLst/>
              <a:rect l="l" t="t" r="r" b="b"/>
              <a:pathLst>
                <a:path w="13077" h="19884" extrusionOk="0">
                  <a:moveTo>
                    <a:pt x="735" y="0"/>
                  </a:moveTo>
                  <a:cubicBezTo>
                    <a:pt x="735" y="0"/>
                    <a:pt x="501" y="568"/>
                    <a:pt x="335" y="1401"/>
                  </a:cubicBezTo>
                  <a:cubicBezTo>
                    <a:pt x="134" y="2402"/>
                    <a:pt x="1" y="3803"/>
                    <a:pt x="435" y="5037"/>
                  </a:cubicBezTo>
                  <a:cubicBezTo>
                    <a:pt x="1235" y="7339"/>
                    <a:pt x="3036" y="13177"/>
                    <a:pt x="3804" y="14844"/>
                  </a:cubicBezTo>
                  <a:cubicBezTo>
                    <a:pt x="4571" y="16512"/>
                    <a:pt x="5472" y="19248"/>
                    <a:pt x="8774" y="19815"/>
                  </a:cubicBezTo>
                  <a:cubicBezTo>
                    <a:pt x="9089" y="19862"/>
                    <a:pt x="9385" y="19884"/>
                    <a:pt x="9662" y="19884"/>
                  </a:cubicBezTo>
                  <a:cubicBezTo>
                    <a:pt x="11944" y="19884"/>
                    <a:pt x="12988" y="18378"/>
                    <a:pt x="13077" y="16712"/>
                  </a:cubicBezTo>
                  <a:cubicBezTo>
                    <a:pt x="13077" y="16479"/>
                    <a:pt x="13077" y="16212"/>
                    <a:pt x="13010" y="15979"/>
                  </a:cubicBezTo>
                  <a:cubicBezTo>
                    <a:pt x="12977" y="15678"/>
                    <a:pt x="12910" y="15345"/>
                    <a:pt x="12777" y="14978"/>
                  </a:cubicBezTo>
                  <a:cubicBezTo>
                    <a:pt x="12110" y="12743"/>
                    <a:pt x="10408" y="9407"/>
                    <a:pt x="10142" y="6839"/>
                  </a:cubicBezTo>
                  <a:cubicBezTo>
                    <a:pt x="9841" y="3837"/>
                    <a:pt x="8607" y="1168"/>
                    <a:pt x="8607" y="1168"/>
                  </a:cubicBezTo>
                  <a:lnTo>
                    <a:pt x="1902" y="167"/>
                  </a:lnTo>
                  <a:lnTo>
                    <a:pt x="7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1805650" y="4106800"/>
              <a:ext cx="326925" cy="462075"/>
            </a:xfrm>
            <a:custGeom>
              <a:avLst/>
              <a:gdLst/>
              <a:ahLst/>
              <a:cxnLst/>
              <a:rect l="l" t="t" r="r" b="b"/>
              <a:pathLst>
                <a:path w="13077" h="18483" extrusionOk="0">
                  <a:moveTo>
                    <a:pt x="335" y="0"/>
                  </a:moveTo>
                  <a:lnTo>
                    <a:pt x="335" y="0"/>
                  </a:lnTo>
                  <a:cubicBezTo>
                    <a:pt x="134" y="1001"/>
                    <a:pt x="1" y="2402"/>
                    <a:pt x="435" y="3636"/>
                  </a:cubicBezTo>
                  <a:cubicBezTo>
                    <a:pt x="1235" y="5938"/>
                    <a:pt x="3036" y="11776"/>
                    <a:pt x="3804" y="13443"/>
                  </a:cubicBezTo>
                  <a:cubicBezTo>
                    <a:pt x="4571" y="15111"/>
                    <a:pt x="5472" y="17847"/>
                    <a:pt x="8774" y="18414"/>
                  </a:cubicBezTo>
                  <a:cubicBezTo>
                    <a:pt x="9089" y="18461"/>
                    <a:pt x="9385" y="18483"/>
                    <a:pt x="9662" y="18483"/>
                  </a:cubicBezTo>
                  <a:cubicBezTo>
                    <a:pt x="11944" y="18483"/>
                    <a:pt x="12988" y="16977"/>
                    <a:pt x="13077" y="15311"/>
                  </a:cubicBezTo>
                  <a:lnTo>
                    <a:pt x="13077" y="15311"/>
                  </a:lnTo>
                  <a:cubicBezTo>
                    <a:pt x="12738" y="16853"/>
                    <a:pt x="11375" y="17397"/>
                    <a:pt x="9963" y="17397"/>
                  </a:cubicBezTo>
                  <a:cubicBezTo>
                    <a:pt x="8595" y="17397"/>
                    <a:pt x="7180" y="16886"/>
                    <a:pt x="6606" y="16279"/>
                  </a:cubicBezTo>
                  <a:cubicBezTo>
                    <a:pt x="5438" y="15011"/>
                    <a:pt x="4104" y="11275"/>
                    <a:pt x="2436" y="6972"/>
                  </a:cubicBezTo>
                  <a:cubicBezTo>
                    <a:pt x="1402" y="4337"/>
                    <a:pt x="501" y="1068"/>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1414550" y="2828075"/>
              <a:ext cx="1253425" cy="1356150"/>
            </a:xfrm>
            <a:custGeom>
              <a:avLst/>
              <a:gdLst/>
              <a:ahLst/>
              <a:cxnLst/>
              <a:rect l="l" t="t" r="r" b="b"/>
              <a:pathLst>
                <a:path w="50137" h="54246" extrusionOk="0">
                  <a:moveTo>
                    <a:pt x="24251" y="19127"/>
                  </a:moveTo>
                  <a:lnTo>
                    <a:pt x="35159" y="22529"/>
                  </a:lnTo>
                  <a:cubicBezTo>
                    <a:pt x="35159" y="22529"/>
                    <a:pt x="31423" y="27699"/>
                    <a:pt x="29155" y="30935"/>
                  </a:cubicBezTo>
                  <a:cubicBezTo>
                    <a:pt x="29755" y="28800"/>
                    <a:pt x="30189" y="27466"/>
                    <a:pt x="29722" y="26232"/>
                  </a:cubicBezTo>
                  <a:cubicBezTo>
                    <a:pt x="29155" y="24797"/>
                    <a:pt x="24251" y="19127"/>
                    <a:pt x="24251" y="19127"/>
                  </a:cubicBezTo>
                  <a:close/>
                  <a:moveTo>
                    <a:pt x="17555" y="1"/>
                  </a:moveTo>
                  <a:cubicBezTo>
                    <a:pt x="12758" y="1"/>
                    <a:pt x="5409" y="670"/>
                    <a:pt x="1568" y="4383"/>
                  </a:cubicBezTo>
                  <a:lnTo>
                    <a:pt x="1401" y="4549"/>
                  </a:lnTo>
                  <a:cubicBezTo>
                    <a:pt x="834" y="5083"/>
                    <a:pt x="401" y="5717"/>
                    <a:pt x="0" y="6417"/>
                  </a:cubicBezTo>
                  <a:cubicBezTo>
                    <a:pt x="0" y="6417"/>
                    <a:pt x="0" y="13990"/>
                    <a:pt x="3003" y="16758"/>
                  </a:cubicBezTo>
                  <a:cubicBezTo>
                    <a:pt x="6018" y="19508"/>
                    <a:pt x="15285" y="29168"/>
                    <a:pt x="16260" y="29168"/>
                  </a:cubicBezTo>
                  <a:cubicBezTo>
                    <a:pt x="16267" y="29168"/>
                    <a:pt x="16273" y="29168"/>
                    <a:pt x="16279" y="29167"/>
                  </a:cubicBezTo>
                  <a:cubicBezTo>
                    <a:pt x="16279" y="29167"/>
                    <a:pt x="16345" y="30701"/>
                    <a:pt x="17480" y="30768"/>
                  </a:cubicBezTo>
                  <a:cubicBezTo>
                    <a:pt x="17480" y="30768"/>
                    <a:pt x="15945" y="36973"/>
                    <a:pt x="16579" y="39641"/>
                  </a:cubicBezTo>
                  <a:cubicBezTo>
                    <a:pt x="16579" y="39641"/>
                    <a:pt x="15612" y="41910"/>
                    <a:pt x="16079" y="43477"/>
                  </a:cubicBezTo>
                  <a:cubicBezTo>
                    <a:pt x="16579" y="45112"/>
                    <a:pt x="15945" y="46713"/>
                    <a:pt x="15945" y="47714"/>
                  </a:cubicBezTo>
                  <a:cubicBezTo>
                    <a:pt x="15945" y="48714"/>
                    <a:pt x="16779" y="53051"/>
                    <a:pt x="19548" y="53918"/>
                  </a:cubicBezTo>
                  <a:cubicBezTo>
                    <a:pt x="20210" y="54139"/>
                    <a:pt x="20893" y="54246"/>
                    <a:pt x="21549" y="54246"/>
                  </a:cubicBezTo>
                  <a:cubicBezTo>
                    <a:pt x="23568" y="54246"/>
                    <a:pt x="25334" y="53237"/>
                    <a:pt x="25485" y="51450"/>
                  </a:cubicBezTo>
                  <a:cubicBezTo>
                    <a:pt x="25719" y="49081"/>
                    <a:pt x="25152" y="47547"/>
                    <a:pt x="25385" y="46213"/>
                  </a:cubicBezTo>
                  <a:cubicBezTo>
                    <a:pt x="25419" y="45812"/>
                    <a:pt x="25652" y="44778"/>
                    <a:pt x="26052" y="43377"/>
                  </a:cubicBezTo>
                  <a:cubicBezTo>
                    <a:pt x="26962" y="43923"/>
                    <a:pt x="28339" y="44358"/>
                    <a:pt x="28983" y="44358"/>
                  </a:cubicBezTo>
                  <a:cubicBezTo>
                    <a:pt x="29048" y="44358"/>
                    <a:pt x="29106" y="44354"/>
                    <a:pt x="29155" y="44345"/>
                  </a:cubicBezTo>
                  <a:cubicBezTo>
                    <a:pt x="29888" y="44245"/>
                    <a:pt x="31323" y="40108"/>
                    <a:pt x="32257" y="39808"/>
                  </a:cubicBezTo>
                  <a:cubicBezTo>
                    <a:pt x="33157" y="39541"/>
                    <a:pt x="36393" y="35572"/>
                    <a:pt x="38661" y="33303"/>
                  </a:cubicBezTo>
                  <a:cubicBezTo>
                    <a:pt x="40896" y="31202"/>
                    <a:pt x="50136" y="24297"/>
                    <a:pt x="48502" y="18126"/>
                  </a:cubicBezTo>
                  <a:cubicBezTo>
                    <a:pt x="48402" y="17625"/>
                    <a:pt x="48135" y="17158"/>
                    <a:pt x="47768" y="16792"/>
                  </a:cubicBezTo>
                  <a:cubicBezTo>
                    <a:pt x="46634" y="15491"/>
                    <a:pt x="43298" y="12055"/>
                    <a:pt x="36593" y="8052"/>
                  </a:cubicBezTo>
                  <a:cubicBezTo>
                    <a:pt x="28054" y="2948"/>
                    <a:pt x="26453" y="3382"/>
                    <a:pt x="22150" y="213"/>
                  </a:cubicBezTo>
                  <a:cubicBezTo>
                    <a:pt x="22150" y="213"/>
                    <a:pt x="20257" y="1"/>
                    <a:pt x="17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1450400" y="2935125"/>
              <a:ext cx="12550" cy="19200"/>
            </a:xfrm>
            <a:custGeom>
              <a:avLst/>
              <a:gdLst/>
              <a:ahLst/>
              <a:cxnLst/>
              <a:rect l="l" t="t" r="r" b="b"/>
              <a:pathLst>
                <a:path w="502" h="768" extrusionOk="0">
                  <a:moveTo>
                    <a:pt x="368" y="1"/>
                  </a:moveTo>
                  <a:lnTo>
                    <a:pt x="168" y="67"/>
                  </a:lnTo>
                  <a:lnTo>
                    <a:pt x="1" y="234"/>
                  </a:lnTo>
                  <a:cubicBezTo>
                    <a:pt x="1" y="334"/>
                    <a:pt x="34" y="501"/>
                    <a:pt x="101" y="768"/>
                  </a:cubicBezTo>
                  <a:lnTo>
                    <a:pt x="501" y="668"/>
                  </a:lnTo>
                  <a:cubicBezTo>
                    <a:pt x="468" y="267"/>
                    <a:pt x="434" y="1"/>
                    <a:pt x="368" y="1"/>
                  </a:cubicBezTo>
                  <a:close/>
                </a:path>
              </a:pathLst>
            </a:custGeom>
            <a:solidFill>
              <a:srgbClr val="5B5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1602175" y="1783475"/>
              <a:ext cx="315250" cy="157325"/>
            </a:xfrm>
            <a:custGeom>
              <a:avLst/>
              <a:gdLst/>
              <a:ahLst/>
              <a:cxnLst/>
              <a:rect l="l" t="t" r="r" b="b"/>
              <a:pathLst>
                <a:path w="12610" h="6293" extrusionOk="0">
                  <a:moveTo>
                    <a:pt x="3170" y="0"/>
                  </a:moveTo>
                  <a:cubicBezTo>
                    <a:pt x="3170" y="0"/>
                    <a:pt x="1" y="4403"/>
                    <a:pt x="5805" y="5838"/>
                  </a:cubicBezTo>
                  <a:cubicBezTo>
                    <a:pt x="7092" y="6155"/>
                    <a:pt x="8119" y="6293"/>
                    <a:pt x="8946" y="6293"/>
                  </a:cubicBezTo>
                  <a:cubicBezTo>
                    <a:pt x="11422" y="6293"/>
                    <a:pt x="12110" y="5061"/>
                    <a:pt x="12610" y="3736"/>
                  </a:cubicBezTo>
                  <a:cubicBezTo>
                    <a:pt x="12476" y="3703"/>
                    <a:pt x="11909" y="3536"/>
                    <a:pt x="11743" y="3503"/>
                  </a:cubicBezTo>
                  <a:cubicBezTo>
                    <a:pt x="8340" y="2502"/>
                    <a:pt x="8273" y="2969"/>
                    <a:pt x="4137" y="701"/>
                  </a:cubicBezTo>
                  <a:cubicBezTo>
                    <a:pt x="4137" y="701"/>
                    <a:pt x="4070" y="634"/>
                    <a:pt x="3170"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00950" y="1844875"/>
              <a:ext cx="649650" cy="640900"/>
            </a:xfrm>
            <a:custGeom>
              <a:avLst/>
              <a:gdLst/>
              <a:ahLst/>
              <a:cxnLst/>
              <a:rect l="l" t="t" r="r" b="b"/>
              <a:pathLst>
                <a:path w="25986" h="25636" extrusionOk="0">
                  <a:moveTo>
                    <a:pt x="23131" y="0"/>
                  </a:moveTo>
                  <a:cubicBezTo>
                    <a:pt x="22496" y="0"/>
                    <a:pt x="22016" y="46"/>
                    <a:pt x="22016" y="46"/>
                  </a:cubicBezTo>
                  <a:cubicBezTo>
                    <a:pt x="22016" y="46"/>
                    <a:pt x="21616" y="3582"/>
                    <a:pt x="18347" y="8385"/>
                  </a:cubicBezTo>
                  <a:cubicBezTo>
                    <a:pt x="18280" y="8519"/>
                    <a:pt x="18180" y="8686"/>
                    <a:pt x="18046" y="8819"/>
                  </a:cubicBezTo>
                  <a:cubicBezTo>
                    <a:pt x="17646" y="9419"/>
                    <a:pt x="17213" y="10053"/>
                    <a:pt x="16846" y="10687"/>
                  </a:cubicBezTo>
                  <a:cubicBezTo>
                    <a:pt x="15011" y="13589"/>
                    <a:pt x="13510" y="16358"/>
                    <a:pt x="12809" y="17692"/>
                  </a:cubicBezTo>
                  <a:cubicBezTo>
                    <a:pt x="12509" y="18226"/>
                    <a:pt x="12376" y="18526"/>
                    <a:pt x="12376" y="18526"/>
                  </a:cubicBezTo>
                  <a:cubicBezTo>
                    <a:pt x="12209" y="18393"/>
                    <a:pt x="12009" y="18226"/>
                    <a:pt x="11842" y="18092"/>
                  </a:cubicBezTo>
                  <a:cubicBezTo>
                    <a:pt x="9874" y="16658"/>
                    <a:pt x="7639" y="15224"/>
                    <a:pt x="5971" y="14256"/>
                  </a:cubicBezTo>
                  <a:cubicBezTo>
                    <a:pt x="5704" y="14089"/>
                    <a:pt x="5471" y="13989"/>
                    <a:pt x="5204" y="13856"/>
                  </a:cubicBezTo>
                  <a:cubicBezTo>
                    <a:pt x="4670" y="16024"/>
                    <a:pt x="2635" y="17926"/>
                    <a:pt x="1001" y="19160"/>
                  </a:cubicBezTo>
                  <a:cubicBezTo>
                    <a:pt x="767" y="19560"/>
                    <a:pt x="501" y="19593"/>
                    <a:pt x="234" y="19760"/>
                  </a:cubicBezTo>
                  <a:cubicBezTo>
                    <a:pt x="167" y="19860"/>
                    <a:pt x="67" y="19894"/>
                    <a:pt x="0" y="19994"/>
                  </a:cubicBezTo>
                  <a:cubicBezTo>
                    <a:pt x="2869" y="21828"/>
                    <a:pt x="7005" y="23896"/>
                    <a:pt x="8373" y="24730"/>
                  </a:cubicBezTo>
                  <a:cubicBezTo>
                    <a:pt x="9621" y="25483"/>
                    <a:pt x="11186" y="25636"/>
                    <a:pt x="12252" y="25636"/>
                  </a:cubicBezTo>
                  <a:cubicBezTo>
                    <a:pt x="12981" y="25636"/>
                    <a:pt x="13477" y="25564"/>
                    <a:pt x="13477" y="25564"/>
                  </a:cubicBezTo>
                  <a:cubicBezTo>
                    <a:pt x="14511" y="25097"/>
                    <a:pt x="15545" y="24197"/>
                    <a:pt x="16512" y="22929"/>
                  </a:cubicBezTo>
                  <a:cubicBezTo>
                    <a:pt x="18347" y="20594"/>
                    <a:pt x="20081" y="17225"/>
                    <a:pt x="21516" y="13756"/>
                  </a:cubicBezTo>
                  <a:cubicBezTo>
                    <a:pt x="21883" y="12922"/>
                    <a:pt x="22216" y="12055"/>
                    <a:pt x="22516" y="11221"/>
                  </a:cubicBezTo>
                  <a:cubicBezTo>
                    <a:pt x="24651" y="5683"/>
                    <a:pt x="25985" y="680"/>
                    <a:pt x="25985" y="680"/>
                  </a:cubicBezTo>
                  <a:cubicBezTo>
                    <a:pt x="25478" y="111"/>
                    <a:pt x="24117" y="0"/>
                    <a:pt x="23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1255325" y="1617525"/>
              <a:ext cx="1074075" cy="1370175"/>
            </a:xfrm>
            <a:custGeom>
              <a:avLst/>
              <a:gdLst/>
              <a:ahLst/>
              <a:cxnLst/>
              <a:rect l="l" t="t" r="r" b="b"/>
              <a:pathLst>
                <a:path w="42963" h="54807" extrusionOk="0">
                  <a:moveTo>
                    <a:pt x="1833" y="0"/>
                  </a:moveTo>
                  <a:cubicBezTo>
                    <a:pt x="1866" y="34"/>
                    <a:pt x="2600" y="2869"/>
                    <a:pt x="2867" y="5604"/>
                  </a:cubicBezTo>
                  <a:cubicBezTo>
                    <a:pt x="2934" y="5871"/>
                    <a:pt x="3034" y="6138"/>
                    <a:pt x="3034" y="6438"/>
                  </a:cubicBezTo>
                  <a:cubicBezTo>
                    <a:pt x="3034" y="7272"/>
                    <a:pt x="3100" y="8039"/>
                    <a:pt x="3034" y="8673"/>
                  </a:cubicBezTo>
                  <a:lnTo>
                    <a:pt x="799" y="7973"/>
                  </a:lnTo>
                  <a:lnTo>
                    <a:pt x="799" y="7973"/>
                  </a:lnTo>
                  <a:cubicBezTo>
                    <a:pt x="799" y="7973"/>
                    <a:pt x="0" y="10879"/>
                    <a:pt x="2372" y="10879"/>
                  </a:cubicBezTo>
                  <a:cubicBezTo>
                    <a:pt x="2424" y="10879"/>
                    <a:pt x="2478" y="10878"/>
                    <a:pt x="2533" y="10875"/>
                  </a:cubicBezTo>
                  <a:lnTo>
                    <a:pt x="5435" y="11809"/>
                  </a:lnTo>
                  <a:cubicBezTo>
                    <a:pt x="5435" y="11809"/>
                    <a:pt x="2967" y="28154"/>
                    <a:pt x="4435" y="34425"/>
                  </a:cubicBezTo>
                  <a:cubicBezTo>
                    <a:pt x="5869" y="40663"/>
                    <a:pt x="6136" y="54706"/>
                    <a:pt x="6470" y="54806"/>
                  </a:cubicBezTo>
                  <a:cubicBezTo>
                    <a:pt x="6471" y="54806"/>
                    <a:pt x="6474" y="54807"/>
                    <a:pt x="6476" y="54807"/>
                  </a:cubicBezTo>
                  <a:cubicBezTo>
                    <a:pt x="6861" y="54807"/>
                    <a:pt x="14240" y="50432"/>
                    <a:pt x="19241" y="50432"/>
                  </a:cubicBezTo>
                  <a:cubicBezTo>
                    <a:pt x="19930" y="50432"/>
                    <a:pt x="20573" y="50515"/>
                    <a:pt x="21147" y="50703"/>
                  </a:cubicBezTo>
                  <a:cubicBezTo>
                    <a:pt x="23059" y="51350"/>
                    <a:pt x="25391" y="51577"/>
                    <a:pt x="27509" y="51577"/>
                  </a:cubicBezTo>
                  <a:cubicBezTo>
                    <a:pt x="30635" y="51577"/>
                    <a:pt x="33296" y="51081"/>
                    <a:pt x="33455" y="50703"/>
                  </a:cubicBezTo>
                  <a:cubicBezTo>
                    <a:pt x="33489" y="50636"/>
                    <a:pt x="33455" y="50470"/>
                    <a:pt x="33355" y="50270"/>
                  </a:cubicBezTo>
                  <a:cubicBezTo>
                    <a:pt x="32755" y="48768"/>
                    <a:pt x="29786" y="44232"/>
                    <a:pt x="29953" y="42330"/>
                  </a:cubicBezTo>
                  <a:cubicBezTo>
                    <a:pt x="30120" y="40129"/>
                    <a:pt x="29686" y="32390"/>
                    <a:pt x="31154" y="29421"/>
                  </a:cubicBezTo>
                  <a:lnTo>
                    <a:pt x="32622" y="26419"/>
                  </a:lnTo>
                  <a:lnTo>
                    <a:pt x="36624" y="29855"/>
                  </a:lnTo>
                  <a:cubicBezTo>
                    <a:pt x="36624" y="29855"/>
                    <a:pt x="36791" y="29788"/>
                    <a:pt x="37025" y="29621"/>
                  </a:cubicBezTo>
                  <a:cubicBezTo>
                    <a:pt x="37258" y="29521"/>
                    <a:pt x="37492" y="29321"/>
                    <a:pt x="37792" y="29088"/>
                  </a:cubicBezTo>
                  <a:cubicBezTo>
                    <a:pt x="37792" y="29088"/>
                    <a:pt x="38826" y="28454"/>
                    <a:pt x="39560" y="27553"/>
                  </a:cubicBezTo>
                  <a:cubicBezTo>
                    <a:pt x="39560" y="27553"/>
                    <a:pt x="42795" y="25152"/>
                    <a:pt x="42896" y="22950"/>
                  </a:cubicBezTo>
                  <a:cubicBezTo>
                    <a:pt x="42962" y="22883"/>
                    <a:pt x="42962" y="22883"/>
                    <a:pt x="42962" y="22850"/>
                  </a:cubicBezTo>
                  <a:cubicBezTo>
                    <a:pt x="42962" y="22850"/>
                    <a:pt x="42729" y="22683"/>
                    <a:pt x="42395" y="22316"/>
                  </a:cubicBezTo>
                  <a:cubicBezTo>
                    <a:pt x="42362" y="22216"/>
                    <a:pt x="42295" y="22183"/>
                    <a:pt x="42228" y="22116"/>
                  </a:cubicBezTo>
                  <a:cubicBezTo>
                    <a:pt x="41161" y="20848"/>
                    <a:pt x="39026" y="18347"/>
                    <a:pt x="37725" y="16178"/>
                  </a:cubicBezTo>
                  <a:cubicBezTo>
                    <a:pt x="36024" y="13276"/>
                    <a:pt x="31354" y="11809"/>
                    <a:pt x="27284" y="10608"/>
                  </a:cubicBezTo>
                  <a:cubicBezTo>
                    <a:pt x="27118" y="10541"/>
                    <a:pt x="26984" y="10508"/>
                    <a:pt x="26817" y="10474"/>
                  </a:cubicBezTo>
                  <a:cubicBezTo>
                    <a:pt x="23448" y="9474"/>
                    <a:pt x="22147" y="9607"/>
                    <a:pt x="18011" y="7339"/>
                  </a:cubicBezTo>
                  <a:cubicBezTo>
                    <a:pt x="18011" y="7339"/>
                    <a:pt x="17344" y="6838"/>
                    <a:pt x="16477" y="6205"/>
                  </a:cubicBezTo>
                  <a:cubicBezTo>
                    <a:pt x="15309" y="5371"/>
                    <a:pt x="13808" y="4303"/>
                    <a:pt x="13174" y="3936"/>
                  </a:cubicBezTo>
                  <a:cubicBezTo>
                    <a:pt x="11106" y="2669"/>
                    <a:pt x="5602" y="1034"/>
                    <a:pt x="3100" y="334"/>
                  </a:cubicBezTo>
                  <a:cubicBezTo>
                    <a:pt x="2333" y="134"/>
                    <a:pt x="1866"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1667225" y="1260575"/>
              <a:ext cx="587175" cy="365300"/>
            </a:xfrm>
            <a:custGeom>
              <a:avLst/>
              <a:gdLst/>
              <a:ahLst/>
              <a:cxnLst/>
              <a:rect l="l" t="t" r="r" b="b"/>
              <a:pathLst>
                <a:path w="23487" h="14612" extrusionOk="0">
                  <a:moveTo>
                    <a:pt x="19985" y="1"/>
                  </a:moveTo>
                  <a:cubicBezTo>
                    <a:pt x="19984" y="1"/>
                    <a:pt x="19983" y="1"/>
                    <a:pt x="19982" y="1"/>
                  </a:cubicBezTo>
                  <a:cubicBezTo>
                    <a:pt x="19537" y="465"/>
                    <a:pt x="18680" y="516"/>
                    <a:pt x="17538" y="516"/>
                  </a:cubicBezTo>
                  <a:cubicBezTo>
                    <a:pt x="17211" y="516"/>
                    <a:pt x="16861" y="512"/>
                    <a:pt x="16491" y="512"/>
                  </a:cubicBezTo>
                  <a:cubicBezTo>
                    <a:pt x="15825" y="512"/>
                    <a:pt x="15092" y="525"/>
                    <a:pt x="14311" y="602"/>
                  </a:cubicBezTo>
                  <a:cubicBezTo>
                    <a:pt x="12877" y="769"/>
                    <a:pt x="11442" y="869"/>
                    <a:pt x="10241" y="935"/>
                  </a:cubicBezTo>
                  <a:cubicBezTo>
                    <a:pt x="8106" y="1069"/>
                    <a:pt x="6072" y="2003"/>
                    <a:pt x="4537" y="3537"/>
                  </a:cubicBezTo>
                  <a:lnTo>
                    <a:pt x="4537" y="3571"/>
                  </a:lnTo>
                  <a:cubicBezTo>
                    <a:pt x="4437" y="3370"/>
                    <a:pt x="4204" y="3204"/>
                    <a:pt x="3870" y="2970"/>
                  </a:cubicBezTo>
                  <a:cubicBezTo>
                    <a:pt x="3827" y="2945"/>
                    <a:pt x="3781" y="2932"/>
                    <a:pt x="3734" y="2932"/>
                  </a:cubicBezTo>
                  <a:cubicBezTo>
                    <a:pt x="3599" y="2932"/>
                    <a:pt x="3470" y="3038"/>
                    <a:pt x="3470" y="3237"/>
                  </a:cubicBezTo>
                  <a:cubicBezTo>
                    <a:pt x="3470" y="3437"/>
                    <a:pt x="3503" y="3604"/>
                    <a:pt x="3537" y="3804"/>
                  </a:cubicBezTo>
                  <a:cubicBezTo>
                    <a:pt x="3436" y="3771"/>
                    <a:pt x="3270" y="3771"/>
                    <a:pt x="3036" y="3771"/>
                  </a:cubicBezTo>
                  <a:cubicBezTo>
                    <a:pt x="2836" y="3771"/>
                    <a:pt x="2703" y="4071"/>
                    <a:pt x="2836" y="4238"/>
                  </a:cubicBezTo>
                  <a:cubicBezTo>
                    <a:pt x="2936" y="4371"/>
                    <a:pt x="3036" y="4505"/>
                    <a:pt x="3170" y="4605"/>
                  </a:cubicBezTo>
                  <a:cubicBezTo>
                    <a:pt x="2136" y="5172"/>
                    <a:pt x="201" y="6506"/>
                    <a:pt x="134" y="9441"/>
                  </a:cubicBezTo>
                  <a:cubicBezTo>
                    <a:pt x="1" y="13544"/>
                    <a:pt x="2336" y="14612"/>
                    <a:pt x="2336" y="14612"/>
                  </a:cubicBezTo>
                  <a:lnTo>
                    <a:pt x="18047" y="9108"/>
                  </a:lnTo>
                  <a:cubicBezTo>
                    <a:pt x="18047" y="9108"/>
                    <a:pt x="18147" y="9074"/>
                    <a:pt x="18280" y="8941"/>
                  </a:cubicBezTo>
                  <a:cubicBezTo>
                    <a:pt x="23487" y="5625"/>
                    <a:pt x="20187" y="1"/>
                    <a:pt x="199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2080025" y="1459075"/>
              <a:ext cx="77575" cy="150125"/>
            </a:xfrm>
            <a:custGeom>
              <a:avLst/>
              <a:gdLst/>
              <a:ahLst/>
              <a:cxnLst/>
              <a:rect l="l" t="t" r="r" b="b"/>
              <a:pathLst>
                <a:path w="3103" h="6005" extrusionOk="0">
                  <a:moveTo>
                    <a:pt x="1468" y="0"/>
                  </a:moveTo>
                  <a:lnTo>
                    <a:pt x="1468" y="0"/>
                  </a:lnTo>
                  <a:cubicBezTo>
                    <a:pt x="0" y="1501"/>
                    <a:pt x="367" y="6005"/>
                    <a:pt x="434" y="6005"/>
                  </a:cubicBezTo>
                  <a:cubicBezTo>
                    <a:pt x="3103" y="3770"/>
                    <a:pt x="1468" y="1"/>
                    <a:pt x="1468"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1901575" y="1497075"/>
              <a:ext cx="99250" cy="60425"/>
            </a:xfrm>
            <a:custGeom>
              <a:avLst/>
              <a:gdLst/>
              <a:ahLst/>
              <a:cxnLst/>
              <a:rect l="l" t="t" r="r" b="b"/>
              <a:pathLst>
                <a:path w="3970" h="2417" extrusionOk="0">
                  <a:moveTo>
                    <a:pt x="1409" y="0"/>
                  </a:moveTo>
                  <a:cubicBezTo>
                    <a:pt x="970" y="0"/>
                    <a:pt x="495" y="153"/>
                    <a:pt x="0" y="548"/>
                  </a:cubicBezTo>
                  <a:lnTo>
                    <a:pt x="167" y="1149"/>
                  </a:lnTo>
                  <a:cubicBezTo>
                    <a:pt x="167" y="1149"/>
                    <a:pt x="615" y="917"/>
                    <a:pt x="1243" y="917"/>
                  </a:cubicBezTo>
                  <a:cubicBezTo>
                    <a:pt x="1942" y="917"/>
                    <a:pt x="2863" y="1204"/>
                    <a:pt x="3636" y="2416"/>
                  </a:cubicBezTo>
                  <a:lnTo>
                    <a:pt x="3970" y="1749"/>
                  </a:lnTo>
                  <a:cubicBezTo>
                    <a:pt x="3970" y="1749"/>
                    <a:pt x="2896" y="0"/>
                    <a:pt x="1409"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1968275" y="1590000"/>
              <a:ext cx="125125" cy="110925"/>
            </a:xfrm>
            <a:custGeom>
              <a:avLst/>
              <a:gdLst/>
              <a:ahLst/>
              <a:cxnLst/>
              <a:rect l="l" t="t" r="r" b="b"/>
              <a:pathLst>
                <a:path w="5005" h="4437" extrusionOk="0">
                  <a:moveTo>
                    <a:pt x="3637" y="0"/>
                  </a:moveTo>
                  <a:cubicBezTo>
                    <a:pt x="3136" y="0"/>
                    <a:pt x="2803" y="334"/>
                    <a:pt x="2803" y="334"/>
                  </a:cubicBezTo>
                  <a:lnTo>
                    <a:pt x="2969" y="2369"/>
                  </a:lnTo>
                  <a:cubicBezTo>
                    <a:pt x="2999" y="2634"/>
                    <a:pt x="2794" y="2847"/>
                    <a:pt x="2539" y="2847"/>
                  </a:cubicBezTo>
                  <a:cubicBezTo>
                    <a:pt x="2505" y="2847"/>
                    <a:pt x="2471" y="2844"/>
                    <a:pt x="2436" y="2836"/>
                  </a:cubicBezTo>
                  <a:cubicBezTo>
                    <a:pt x="2244" y="2789"/>
                    <a:pt x="2046" y="2770"/>
                    <a:pt x="1848" y="2770"/>
                  </a:cubicBezTo>
                  <a:cubicBezTo>
                    <a:pt x="911" y="2770"/>
                    <a:pt x="1" y="3203"/>
                    <a:pt x="1" y="3203"/>
                  </a:cubicBezTo>
                  <a:cubicBezTo>
                    <a:pt x="2135" y="3403"/>
                    <a:pt x="3103" y="3937"/>
                    <a:pt x="3503" y="4437"/>
                  </a:cubicBezTo>
                  <a:cubicBezTo>
                    <a:pt x="3737" y="3870"/>
                    <a:pt x="3803" y="3236"/>
                    <a:pt x="3803" y="2602"/>
                  </a:cubicBezTo>
                  <a:lnTo>
                    <a:pt x="4237" y="1935"/>
                  </a:lnTo>
                  <a:cubicBezTo>
                    <a:pt x="4604" y="1401"/>
                    <a:pt x="4837" y="734"/>
                    <a:pt x="5004" y="67"/>
                  </a:cubicBezTo>
                  <a:cubicBezTo>
                    <a:pt x="4571" y="0"/>
                    <a:pt x="3937" y="0"/>
                    <a:pt x="3637" y="0"/>
                  </a:cubicBezTo>
                  <a:close/>
                </a:path>
              </a:pathLst>
            </a:custGeom>
            <a:solidFill>
              <a:srgbClr val="F39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2053350" y="1574900"/>
              <a:ext cx="50875" cy="18150"/>
            </a:xfrm>
            <a:custGeom>
              <a:avLst/>
              <a:gdLst/>
              <a:ahLst/>
              <a:cxnLst/>
              <a:rect l="l" t="t" r="r" b="b"/>
              <a:pathLst>
                <a:path w="2035" h="726" extrusionOk="0">
                  <a:moveTo>
                    <a:pt x="411" y="0"/>
                  </a:moveTo>
                  <a:cubicBezTo>
                    <a:pt x="278" y="0"/>
                    <a:pt x="200" y="4"/>
                    <a:pt x="200" y="4"/>
                  </a:cubicBezTo>
                  <a:lnTo>
                    <a:pt x="0" y="604"/>
                  </a:lnTo>
                  <a:cubicBezTo>
                    <a:pt x="168" y="586"/>
                    <a:pt x="328" y="578"/>
                    <a:pt x="481" y="578"/>
                  </a:cubicBezTo>
                  <a:cubicBezTo>
                    <a:pt x="877" y="578"/>
                    <a:pt x="1231" y="632"/>
                    <a:pt x="1568" y="704"/>
                  </a:cubicBezTo>
                  <a:cubicBezTo>
                    <a:pt x="1610" y="718"/>
                    <a:pt x="1653" y="725"/>
                    <a:pt x="1695" y="725"/>
                  </a:cubicBezTo>
                  <a:cubicBezTo>
                    <a:pt x="1857" y="725"/>
                    <a:pt x="2008" y="629"/>
                    <a:pt x="2035" y="471"/>
                  </a:cubicBezTo>
                  <a:cubicBezTo>
                    <a:pt x="2035" y="304"/>
                    <a:pt x="1901" y="137"/>
                    <a:pt x="1701" y="104"/>
                  </a:cubicBezTo>
                  <a:cubicBezTo>
                    <a:pt x="1168" y="15"/>
                    <a:pt x="678" y="0"/>
                    <a:pt x="411"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1880725" y="1675050"/>
              <a:ext cx="140950" cy="98475"/>
            </a:xfrm>
            <a:custGeom>
              <a:avLst/>
              <a:gdLst/>
              <a:ahLst/>
              <a:cxnLst/>
              <a:rect l="l" t="t" r="r" b="b"/>
              <a:pathLst>
                <a:path w="5638" h="3939" extrusionOk="0">
                  <a:moveTo>
                    <a:pt x="134" y="1"/>
                  </a:moveTo>
                  <a:lnTo>
                    <a:pt x="134" y="1"/>
                  </a:lnTo>
                  <a:cubicBezTo>
                    <a:pt x="134" y="1"/>
                    <a:pt x="0" y="3203"/>
                    <a:pt x="3069" y="3870"/>
                  </a:cubicBezTo>
                  <a:cubicBezTo>
                    <a:pt x="3290" y="3917"/>
                    <a:pt x="3491" y="3938"/>
                    <a:pt x="3676" y="3938"/>
                  </a:cubicBezTo>
                  <a:cubicBezTo>
                    <a:pt x="5473" y="3938"/>
                    <a:pt x="5637" y="1936"/>
                    <a:pt x="5637" y="1936"/>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1674725" y="1420375"/>
              <a:ext cx="432025" cy="496175"/>
            </a:xfrm>
            <a:custGeom>
              <a:avLst/>
              <a:gdLst/>
              <a:ahLst/>
              <a:cxnLst/>
              <a:rect l="l" t="t" r="r" b="b"/>
              <a:pathLst>
                <a:path w="17281" h="19847" extrusionOk="0">
                  <a:moveTo>
                    <a:pt x="10474" y="1"/>
                  </a:moveTo>
                  <a:cubicBezTo>
                    <a:pt x="9956" y="1"/>
                    <a:pt x="9421" y="46"/>
                    <a:pt x="8874" y="147"/>
                  </a:cubicBezTo>
                  <a:cubicBezTo>
                    <a:pt x="6072" y="681"/>
                    <a:pt x="4404" y="2649"/>
                    <a:pt x="3537" y="4150"/>
                  </a:cubicBezTo>
                  <a:cubicBezTo>
                    <a:pt x="3260" y="3899"/>
                    <a:pt x="2908" y="3723"/>
                    <a:pt x="2466" y="3723"/>
                  </a:cubicBezTo>
                  <a:cubicBezTo>
                    <a:pt x="2321" y="3723"/>
                    <a:pt x="2167" y="3742"/>
                    <a:pt x="2002" y="3783"/>
                  </a:cubicBezTo>
                  <a:cubicBezTo>
                    <a:pt x="334" y="4284"/>
                    <a:pt x="1" y="8520"/>
                    <a:pt x="1969" y="8820"/>
                  </a:cubicBezTo>
                  <a:cubicBezTo>
                    <a:pt x="1836" y="9554"/>
                    <a:pt x="1735" y="10355"/>
                    <a:pt x="1735" y="11189"/>
                  </a:cubicBezTo>
                  <a:cubicBezTo>
                    <a:pt x="1735" y="13257"/>
                    <a:pt x="1402" y="15358"/>
                    <a:pt x="668" y="17260"/>
                  </a:cubicBezTo>
                  <a:cubicBezTo>
                    <a:pt x="535" y="17660"/>
                    <a:pt x="701" y="18060"/>
                    <a:pt x="1035" y="18227"/>
                  </a:cubicBezTo>
                  <a:cubicBezTo>
                    <a:pt x="2160" y="18775"/>
                    <a:pt x="4581" y="19846"/>
                    <a:pt x="6078" y="19846"/>
                  </a:cubicBezTo>
                  <a:cubicBezTo>
                    <a:pt x="6313" y="19846"/>
                    <a:pt x="6525" y="19820"/>
                    <a:pt x="6706" y="19761"/>
                  </a:cubicBezTo>
                  <a:cubicBezTo>
                    <a:pt x="7406" y="19561"/>
                    <a:pt x="7907" y="19294"/>
                    <a:pt x="8240" y="19027"/>
                  </a:cubicBezTo>
                  <a:lnTo>
                    <a:pt x="8340" y="18927"/>
                  </a:lnTo>
                  <a:lnTo>
                    <a:pt x="8440" y="18827"/>
                  </a:lnTo>
                  <a:lnTo>
                    <a:pt x="8707" y="16726"/>
                  </a:lnTo>
                  <a:cubicBezTo>
                    <a:pt x="8841" y="16759"/>
                    <a:pt x="8907" y="16826"/>
                    <a:pt x="9041" y="16826"/>
                  </a:cubicBezTo>
                  <a:cubicBezTo>
                    <a:pt x="9325" y="16906"/>
                    <a:pt x="9613" y="16945"/>
                    <a:pt x="9898" y="16945"/>
                  </a:cubicBezTo>
                  <a:cubicBezTo>
                    <a:pt x="10913" y="16945"/>
                    <a:pt x="11884" y="16452"/>
                    <a:pt x="12510" y="15592"/>
                  </a:cubicBezTo>
                  <a:lnTo>
                    <a:pt x="14578" y="12656"/>
                  </a:lnTo>
                  <a:cubicBezTo>
                    <a:pt x="14912" y="12189"/>
                    <a:pt x="15145" y="11722"/>
                    <a:pt x="15312" y="11189"/>
                  </a:cubicBezTo>
                  <a:cubicBezTo>
                    <a:pt x="15512" y="10588"/>
                    <a:pt x="15579" y="9988"/>
                    <a:pt x="15579" y="9354"/>
                  </a:cubicBezTo>
                  <a:lnTo>
                    <a:pt x="16046" y="8687"/>
                  </a:lnTo>
                  <a:cubicBezTo>
                    <a:pt x="16413" y="8086"/>
                    <a:pt x="16713" y="7486"/>
                    <a:pt x="16846" y="6819"/>
                  </a:cubicBezTo>
                  <a:cubicBezTo>
                    <a:pt x="16880" y="6585"/>
                    <a:pt x="16913" y="6385"/>
                    <a:pt x="16913" y="6185"/>
                  </a:cubicBezTo>
                  <a:lnTo>
                    <a:pt x="17280" y="2516"/>
                  </a:lnTo>
                  <a:lnTo>
                    <a:pt x="17280" y="2516"/>
                  </a:lnTo>
                  <a:cubicBezTo>
                    <a:pt x="17280" y="2516"/>
                    <a:pt x="17280" y="2516"/>
                    <a:pt x="17280" y="2516"/>
                  </a:cubicBezTo>
                  <a:cubicBezTo>
                    <a:pt x="17280" y="2516"/>
                    <a:pt x="17280" y="2516"/>
                    <a:pt x="17280" y="2516"/>
                  </a:cubicBezTo>
                  <a:lnTo>
                    <a:pt x="17280" y="2516"/>
                  </a:lnTo>
                  <a:lnTo>
                    <a:pt x="17280" y="2516"/>
                  </a:lnTo>
                  <a:cubicBezTo>
                    <a:pt x="17250" y="2494"/>
                    <a:pt x="14336" y="1"/>
                    <a:pt x="104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1754800" y="1409425"/>
              <a:ext cx="159300" cy="184775"/>
            </a:xfrm>
            <a:custGeom>
              <a:avLst/>
              <a:gdLst/>
              <a:ahLst/>
              <a:cxnLst/>
              <a:rect l="l" t="t" r="r" b="b"/>
              <a:pathLst>
                <a:path w="6372" h="7391" extrusionOk="0">
                  <a:moveTo>
                    <a:pt x="5074" y="1"/>
                  </a:moveTo>
                  <a:cubicBezTo>
                    <a:pt x="3506" y="1"/>
                    <a:pt x="1431" y="1263"/>
                    <a:pt x="801" y="2220"/>
                  </a:cubicBezTo>
                  <a:cubicBezTo>
                    <a:pt x="0" y="3454"/>
                    <a:pt x="134" y="7090"/>
                    <a:pt x="134" y="7090"/>
                  </a:cubicBezTo>
                  <a:lnTo>
                    <a:pt x="1334" y="7390"/>
                  </a:lnTo>
                  <a:cubicBezTo>
                    <a:pt x="1334" y="7390"/>
                    <a:pt x="1496" y="5387"/>
                    <a:pt x="3091" y="5387"/>
                  </a:cubicBezTo>
                  <a:cubicBezTo>
                    <a:pt x="3117" y="5387"/>
                    <a:pt x="3143" y="5388"/>
                    <a:pt x="3169" y="5389"/>
                  </a:cubicBezTo>
                  <a:cubicBezTo>
                    <a:pt x="3181" y="5389"/>
                    <a:pt x="3194" y="5389"/>
                    <a:pt x="3206" y="5389"/>
                  </a:cubicBezTo>
                  <a:cubicBezTo>
                    <a:pt x="4873" y="5389"/>
                    <a:pt x="5071" y="3145"/>
                    <a:pt x="5204" y="1886"/>
                  </a:cubicBezTo>
                  <a:cubicBezTo>
                    <a:pt x="5337" y="585"/>
                    <a:pt x="6371" y="452"/>
                    <a:pt x="6371" y="452"/>
                  </a:cubicBezTo>
                  <a:cubicBezTo>
                    <a:pt x="6037" y="133"/>
                    <a:pt x="5582" y="1"/>
                    <a:pt x="5074" y="1"/>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2370225" y="1597500"/>
              <a:ext cx="683850" cy="623800"/>
            </a:xfrm>
            <a:custGeom>
              <a:avLst/>
              <a:gdLst/>
              <a:ahLst/>
              <a:cxnLst/>
              <a:rect l="l" t="t" r="r" b="b"/>
              <a:pathLst>
                <a:path w="27354" h="24952" extrusionOk="0">
                  <a:moveTo>
                    <a:pt x="8073" y="1"/>
                  </a:moveTo>
                  <a:lnTo>
                    <a:pt x="1" y="12776"/>
                  </a:lnTo>
                  <a:lnTo>
                    <a:pt x="19281" y="24952"/>
                  </a:lnTo>
                  <a:lnTo>
                    <a:pt x="27354" y="12209"/>
                  </a:lnTo>
                  <a:lnTo>
                    <a:pt x="8073" y="1"/>
                  </a:ln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2371075" y="1869375"/>
              <a:ext cx="683000" cy="351925"/>
            </a:xfrm>
            <a:custGeom>
              <a:avLst/>
              <a:gdLst/>
              <a:ahLst/>
              <a:cxnLst/>
              <a:rect l="l" t="t" r="r" b="b"/>
              <a:pathLst>
                <a:path w="27320" h="14077" extrusionOk="0">
                  <a:moveTo>
                    <a:pt x="26953" y="0"/>
                  </a:moveTo>
                  <a:lnTo>
                    <a:pt x="834" y="1835"/>
                  </a:lnTo>
                  <a:lnTo>
                    <a:pt x="0" y="1901"/>
                  </a:lnTo>
                  <a:lnTo>
                    <a:pt x="19247" y="14077"/>
                  </a:lnTo>
                  <a:lnTo>
                    <a:pt x="27320" y="1334"/>
                  </a:lnTo>
                  <a:lnTo>
                    <a:pt x="27220" y="867"/>
                  </a:lnTo>
                  <a:lnTo>
                    <a:pt x="26953" y="0"/>
                  </a:ln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2712150" y="1868525"/>
              <a:ext cx="339425" cy="328600"/>
            </a:xfrm>
            <a:custGeom>
              <a:avLst/>
              <a:gdLst/>
              <a:ahLst/>
              <a:cxnLst/>
              <a:rect l="l" t="t" r="r" b="b"/>
              <a:pathLst>
                <a:path w="13577" h="13144" extrusionOk="0">
                  <a:moveTo>
                    <a:pt x="13310" y="1"/>
                  </a:moveTo>
                  <a:lnTo>
                    <a:pt x="0" y="568"/>
                  </a:lnTo>
                  <a:lnTo>
                    <a:pt x="5271" y="12777"/>
                  </a:lnTo>
                  <a:cubicBezTo>
                    <a:pt x="5704" y="13077"/>
                    <a:pt x="5604" y="12977"/>
                    <a:pt x="5871" y="13143"/>
                  </a:cubicBezTo>
                  <a:lnTo>
                    <a:pt x="13577" y="901"/>
                  </a:lnTo>
                  <a:lnTo>
                    <a:pt x="13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383575" y="1577500"/>
              <a:ext cx="662175" cy="610450"/>
            </a:xfrm>
            <a:custGeom>
              <a:avLst/>
              <a:gdLst/>
              <a:ahLst/>
              <a:cxnLst/>
              <a:rect l="l" t="t" r="r" b="b"/>
              <a:pathLst>
                <a:path w="26487" h="24418" extrusionOk="0">
                  <a:moveTo>
                    <a:pt x="8040" y="0"/>
                  </a:moveTo>
                  <a:lnTo>
                    <a:pt x="0" y="12776"/>
                  </a:lnTo>
                  <a:lnTo>
                    <a:pt x="18414" y="24418"/>
                  </a:lnTo>
                  <a:lnTo>
                    <a:pt x="26486" y="11642"/>
                  </a:lnTo>
                  <a:lnTo>
                    <a:pt x="8040" y="0"/>
                  </a:ln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683850" y="1667925"/>
              <a:ext cx="221800" cy="180725"/>
            </a:xfrm>
            <a:custGeom>
              <a:avLst/>
              <a:gdLst/>
              <a:ahLst/>
              <a:cxnLst/>
              <a:rect l="l" t="t" r="r" b="b"/>
              <a:pathLst>
                <a:path w="8872" h="7229" extrusionOk="0">
                  <a:moveTo>
                    <a:pt x="4325" y="1"/>
                  </a:moveTo>
                  <a:cubicBezTo>
                    <a:pt x="4279" y="1"/>
                    <a:pt x="4238" y="7"/>
                    <a:pt x="4201" y="19"/>
                  </a:cubicBezTo>
                  <a:cubicBezTo>
                    <a:pt x="4201" y="19"/>
                    <a:pt x="1799" y="453"/>
                    <a:pt x="1232" y="2120"/>
                  </a:cubicBezTo>
                  <a:cubicBezTo>
                    <a:pt x="680" y="3746"/>
                    <a:pt x="0" y="5593"/>
                    <a:pt x="738" y="5593"/>
                  </a:cubicBezTo>
                  <a:cubicBezTo>
                    <a:pt x="757" y="5593"/>
                    <a:pt x="777" y="5592"/>
                    <a:pt x="799" y="5590"/>
                  </a:cubicBezTo>
                  <a:cubicBezTo>
                    <a:pt x="1032" y="5556"/>
                    <a:pt x="1332" y="5323"/>
                    <a:pt x="1566" y="4956"/>
                  </a:cubicBezTo>
                  <a:lnTo>
                    <a:pt x="1566" y="4956"/>
                  </a:lnTo>
                  <a:cubicBezTo>
                    <a:pt x="1314" y="5900"/>
                    <a:pt x="1181" y="6666"/>
                    <a:pt x="1615" y="6666"/>
                  </a:cubicBezTo>
                  <a:cubicBezTo>
                    <a:pt x="1641" y="6666"/>
                    <a:pt x="1669" y="6663"/>
                    <a:pt x="1699" y="6657"/>
                  </a:cubicBezTo>
                  <a:cubicBezTo>
                    <a:pt x="1999" y="6624"/>
                    <a:pt x="2366" y="6257"/>
                    <a:pt x="2700" y="5790"/>
                  </a:cubicBezTo>
                  <a:lnTo>
                    <a:pt x="2700" y="5790"/>
                  </a:lnTo>
                  <a:cubicBezTo>
                    <a:pt x="2473" y="6634"/>
                    <a:pt x="2403" y="7225"/>
                    <a:pt x="2861" y="7225"/>
                  </a:cubicBezTo>
                  <a:cubicBezTo>
                    <a:pt x="2874" y="7225"/>
                    <a:pt x="2887" y="7225"/>
                    <a:pt x="2900" y="7224"/>
                  </a:cubicBezTo>
                  <a:cubicBezTo>
                    <a:pt x="3367" y="7157"/>
                    <a:pt x="3968" y="6424"/>
                    <a:pt x="4368" y="5590"/>
                  </a:cubicBezTo>
                  <a:lnTo>
                    <a:pt x="4368" y="5590"/>
                  </a:lnTo>
                  <a:cubicBezTo>
                    <a:pt x="4080" y="6516"/>
                    <a:pt x="4007" y="7228"/>
                    <a:pt x="4470" y="7228"/>
                  </a:cubicBezTo>
                  <a:cubicBezTo>
                    <a:pt x="4491" y="7228"/>
                    <a:pt x="4512" y="7227"/>
                    <a:pt x="4535" y="7224"/>
                  </a:cubicBezTo>
                  <a:cubicBezTo>
                    <a:pt x="5202" y="7124"/>
                    <a:pt x="5669" y="5790"/>
                    <a:pt x="6336" y="4756"/>
                  </a:cubicBezTo>
                  <a:cubicBezTo>
                    <a:pt x="6773" y="4101"/>
                    <a:pt x="6951" y="4011"/>
                    <a:pt x="7159" y="4011"/>
                  </a:cubicBezTo>
                  <a:cubicBezTo>
                    <a:pt x="7237" y="4011"/>
                    <a:pt x="7318" y="4024"/>
                    <a:pt x="7419" y="4024"/>
                  </a:cubicBezTo>
                  <a:cubicBezTo>
                    <a:pt x="7543" y="4024"/>
                    <a:pt x="7695" y="4005"/>
                    <a:pt x="7904" y="3922"/>
                  </a:cubicBezTo>
                  <a:lnTo>
                    <a:pt x="8537" y="4289"/>
                  </a:lnTo>
                  <a:cubicBezTo>
                    <a:pt x="8871" y="3588"/>
                    <a:pt x="8504" y="2988"/>
                    <a:pt x="8471" y="2954"/>
                  </a:cubicBezTo>
                  <a:cubicBezTo>
                    <a:pt x="8304" y="2621"/>
                    <a:pt x="7870" y="2321"/>
                    <a:pt x="7570" y="2287"/>
                  </a:cubicBezTo>
                  <a:cubicBezTo>
                    <a:pt x="7570" y="1987"/>
                    <a:pt x="7303" y="1754"/>
                    <a:pt x="6970" y="1587"/>
                  </a:cubicBezTo>
                  <a:cubicBezTo>
                    <a:pt x="6841" y="1532"/>
                    <a:pt x="6723" y="1507"/>
                    <a:pt x="6609" y="1507"/>
                  </a:cubicBezTo>
                  <a:cubicBezTo>
                    <a:pt x="6516" y="1507"/>
                    <a:pt x="6426" y="1523"/>
                    <a:pt x="6336" y="1553"/>
                  </a:cubicBezTo>
                  <a:cubicBezTo>
                    <a:pt x="6245" y="1252"/>
                    <a:pt x="5936" y="977"/>
                    <a:pt x="5705" y="977"/>
                  </a:cubicBezTo>
                  <a:cubicBezTo>
                    <a:pt x="5681" y="977"/>
                    <a:pt x="5658" y="980"/>
                    <a:pt x="5635" y="986"/>
                  </a:cubicBezTo>
                  <a:cubicBezTo>
                    <a:pt x="5635" y="986"/>
                    <a:pt x="5569" y="986"/>
                    <a:pt x="5469" y="1053"/>
                  </a:cubicBezTo>
                  <a:cubicBezTo>
                    <a:pt x="5402" y="786"/>
                    <a:pt x="5302" y="619"/>
                    <a:pt x="5302" y="619"/>
                  </a:cubicBezTo>
                  <a:cubicBezTo>
                    <a:pt x="5155" y="297"/>
                    <a:pt x="4649" y="1"/>
                    <a:pt x="4325" y="1"/>
                  </a:cubicBezTo>
                  <a:close/>
                </a:path>
              </a:pathLst>
            </a:custGeom>
            <a:solidFill>
              <a:srgbClr val="F9B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1175200" y="1632350"/>
              <a:ext cx="780600" cy="1203250"/>
            </a:xfrm>
            <a:custGeom>
              <a:avLst/>
              <a:gdLst/>
              <a:ahLst/>
              <a:cxnLst/>
              <a:rect l="l" t="t" r="r" b="b"/>
              <a:pathLst>
                <a:path w="31224" h="48130" extrusionOk="0">
                  <a:moveTo>
                    <a:pt x="17893" y="1"/>
                  </a:moveTo>
                  <a:cubicBezTo>
                    <a:pt x="14074" y="1"/>
                    <a:pt x="9994" y="5039"/>
                    <a:pt x="7373" y="10749"/>
                  </a:cubicBezTo>
                  <a:cubicBezTo>
                    <a:pt x="7073" y="10815"/>
                    <a:pt x="6806" y="10849"/>
                    <a:pt x="6506" y="10849"/>
                  </a:cubicBezTo>
                  <a:cubicBezTo>
                    <a:pt x="4771" y="11049"/>
                    <a:pt x="3303" y="12283"/>
                    <a:pt x="2836" y="14018"/>
                  </a:cubicBezTo>
                  <a:cubicBezTo>
                    <a:pt x="2136" y="16753"/>
                    <a:pt x="1702" y="20956"/>
                    <a:pt x="1602" y="25493"/>
                  </a:cubicBezTo>
                  <a:cubicBezTo>
                    <a:pt x="1335" y="25526"/>
                    <a:pt x="1102" y="25593"/>
                    <a:pt x="835" y="25726"/>
                  </a:cubicBezTo>
                  <a:cubicBezTo>
                    <a:pt x="1" y="26126"/>
                    <a:pt x="335" y="33098"/>
                    <a:pt x="835" y="33865"/>
                  </a:cubicBezTo>
                  <a:cubicBezTo>
                    <a:pt x="1035" y="34132"/>
                    <a:pt x="1369" y="34265"/>
                    <a:pt x="1769" y="34366"/>
                  </a:cubicBezTo>
                  <a:cubicBezTo>
                    <a:pt x="2036" y="38769"/>
                    <a:pt x="2636" y="42538"/>
                    <a:pt x="3503" y="44139"/>
                  </a:cubicBezTo>
                  <a:cubicBezTo>
                    <a:pt x="4949" y="46798"/>
                    <a:pt x="10671" y="48130"/>
                    <a:pt x="16242" y="48130"/>
                  </a:cubicBezTo>
                  <a:cubicBezTo>
                    <a:pt x="21085" y="48130"/>
                    <a:pt x="25814" y="47123"/>
                    <a:pt x="27521" y="45107"/>
                  </a:cubicBezTo>
                  <a:cubicBezTo>
                    <a:pt x="31223" y="40770"/>
                    <a:pt x="30289" y="15385"/>
                    <a:pt x="24152" y="12150"/>
                  </a:cubicBezTo>
                  <a:cubicBezTo>
                    <a:pt x="21636" y="10825"/>
                    <a:pt x="17837" y="10405"/>
                    <a:pt x="14225" y="10405"/>
                  </a:cubicBezTo>
                  <a:cubicBezTo>
                    <a:pt x="13287" y="10405"/>
                    <a:pt x="12362" y="10434"/>
                    <a:pt x="11476" y="10482"/>
                  </a:cubicBezTo>
                  <a:cubicBezTo>
                    <a:pt x="14785" y="5066"/>
                    <a:pt x="17172" y="3178"/>
                    <a:pt x="18000" y="3178"/>
                  </a:cubicBezTo>
                  <a:cubicBezTo>
                    <a:pt x="18090" y="3178"/>
                    <a:pt x="18162" y="3201"/>
                    <a:pt x="18214" y="3243"/>
                  </a:cubicBezTo>
                  <a:cubicBezTo>
                    <a:pt x="18814" y="3710"/>
                    <a:pt x="18848" y="5045"/>
                    <a:pt x="18848" y="5045"/>
                  </a:cubicBezTo>
                  <a:lnTo>
                    <a:pt x="20315" y="6079"/>
                  </a:lnTo>
                  <a:cubicBezTo>
                    <a:pt x="20315" y="6079"/>
                    <a:pt x="20983" y="541"/>
                    <a:pt x="18681" y="74"/>
                  </a:cubicBezTo>
                  <a:cubicBezTo>
                    <a:pt x="18420" y="25"/>
                    <a:pt x="18157" y="1"/>
                    <a:pt x="17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1937425" y="1825825"/>
              <a:ext cx="234350" cy="729900"/>
            </a:xfrm>
            <a:custGeom>
              <a:avLst/>
              <a:gdLst/>
              <a:ahLst/>
              <a:cxnLst/>
              <a:rect l="l" t="t" r="r" b="b"/>
              <a:pathLst>
                <a:path w="9374" h="29196" extrusionOk="0">
                  <a:moveTo>
                    <a:pt x="3551" y="1"/>
                  </a:moveTo>
                  <a:cubicBezTo>
                    <a:pt x="888" y="1"/>
                    <a:pt x="0" y="2309"/>
                    <a:pt x="0" y="2309"/>
                  </a:cubicBezTo>
                  <a:lnTo>
                    <a:pt x="1268" y="2676"/>
                  </a:lnTo>
                  <a:cubicBezTo>
                    <a:pt x="1268" y="2676"/>
                    <a:pt x="1686" y="2472"/>
                    <a:pt x="2272" y="2472"/>
                  </a:cubicBezTo>
                  <a:cubicBezTo>
                    <a:pt x="3220" y="2472"/>
                    <a:pt x="4608" y="3007"/>
                    <a:pt x="5371" y="5812"/>
                  </a:cubicBezTo>
                  <a:cubicBezTo>
                    <a:pt x="6638" y="10348"/>
                    <a:pt x="3136" y="21923"/>
                    <a:pt x="3136" y="21923"/>
                  </a:cubicBezTo>
                  <a:cubicBezTo>
                    <a:pt x="2536" y="24625"/>
                    <a:pt x="2736" y="29195"/>
                    <a:pt x="2736" y="29195"/>
                  </a:cubicBezTo>
                  <a:cubicBezTo>
                    <a:pt x="2736" y="29195"/>
                    <a:pt x="7839" y="16252"/>
                    <a:pt x="8406" y="10982"/>
                  </a:cubicBezTo>
                  <a:cubicBezTo>
                    <a:pt x="8973" y="5745"/>
                    <a:pt x="9374" y="1742"/>
                    <a:pt x="5638" y="408"/>
                  </a:cubicBezTo>
                  <a:cubicBezTo>
                    <a:pt x="4845" y="119"/>
                    <a:pt x="4152"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65"/>
          <p:cNvGrpSpPr/>
          <p:nvPr/>
        </p:nvGrpSpPr>
        <p:grpSpPr>
          <a:xfrm>
            <a:off x="5972249" y="931669"/>
            <a:ext cx="1843147" cy="2204214"/>
            <a:chOff x="6103275" y="1371275"/>
            <a:chExt cx="2327500" cy="2783450"/>
          </a:xfrm>
        </p:grpSpPr>
        <p:sp>
          <p:nvSpPr>
            <p:cNvPr id="2063" name="Google Shape;2063;p65"/>
            <p:cNvSpPr/>
            <p:nvPr/>
          </p:nvSpPr>
          <p:spPr>
            <a:xfrm>
              <a:off x="6315075" y="2389650"/>
              <a:ext cx="692050" cy="487875"/>
            </a:xfrm>
            <a:custGeom>
              <a:avLst/>
              <a:gdLst/>
              <a:ahLst/>
              <a:cxnLst/>
              <a:rect l="l" t="t" r="r" b="b"/>
              <a:pathLst>
                <a:path w="27682" h="19515" extrusionOk="0">
                  <a:moveTo>
                    <a:pt x="23552" y="0"/>
                  </a:moveTo>
                  <a:cubicBezTo>
                    <a:pt x="23551" y="0"/>
                    <a:pt x="23551" y="0"/>
                    <a:pt x="23551" y="1"/>
                  </a:cubicBezTo>
                  <a:cubicBezTo>
                    <a:pt x="23084" y="101"/>
                    <a:pt x="22350" y="368"/>
                    <a:pt x="21516" y="835"/>
                  </a:cubicBezTo>
                  <a:cubicBezTo>
                    <a:pt x="18981" y="2169"/>
                    <a:pt x="15479" y="4604"/>
                    <a:pt x="15479" y="4604"/>
                  </a:cubicBezTo>
                  <a:cubicBezTo>
                    <a:pt x="15145" y="4671"/>
                    <a:pt x="14811" y="4771"/>
                    <a:pt x="14478" y="4871"/>
                  </a:cubicBezTo>
                  <a:cubicBezTo>
                    <a:pt x="10175" y="6439"/>
                    <a:pt x="6472" y="10041"/>
                    <a:pt x="4404" y="11776"/>
                  </a:cubicBezTo>
                  <a:cubicBezTo>
                    <a:pt x="2803" y="13143"/>
                    <a:pt x="1" y="15879"/>
                    <a:pt x="1" y="15879"/>
                  </a:cubicBezTo>
                  <a:lnTo>
                    <a:pt x="1535" y="19515"/>
                  </a:lnTo>
                  <a:cubicBezTo>
                    <a:pt x="1535" y="19515"/>
                    <a:pt x="2302" y="19114"/>
                    <a:pt x="3503" y="18547"/>
                  </a:cubicBezTo>
                  <a:cubicBezTo>
                    <a:pt x="3637" y="18481"/>
                    <a:pt x="3737" y="18414"/>
                    <a:pt x="3904" y="18347"/>
                  </a:cubicBezTo>
                  <a:cubicBezTo>
                    <a:pt x="5171" y="17813"/>
                    <a:pt x="6806" y="17180"/>
                    <a:pt x="8640" y="16679"/>
                  </a:cubicBezTo>
                  <a:cubicBezTo>
                    <a:pt x="10842" y="16045"/>
                    <a:pt x="13144" y="14978"/>
                    <a:pt x="16079" y="13277"/>
                  </a:cubicBezTo>
                  <a:cubicBezTo>
                    <a:pt x="18647" y="11842"/>
                    <a:pt x="20582" y="10608"/>
                    <a:pt x="20582" y="10608"/>
                  </a:cubicBezTo>
                  <a:cubicBezTo>
                    <a:pt x="24018" y="9307"/>
                    <a:pt x="26386" y="7206"/>
                    <a:pt x="26386" y="7206"/>
                  </a:cubicBezTo>
                  <a:cubicBezTo>
                    <a:pt x="27681" y="3719"/>
                    <a:pt x="23621" y="0"/>
                    <a:pt x="235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6103275" y="2775750"/>
              <a:ext cx="308575" cy="297825"/>
            </a:xfrm>
            <a:custGeom>
              <a:avLst/>
              <a:gdLst/>
              <a:ahLst/>
              <a:cxnLst/>
              <a:rect l="l" t="t" r="r" b="b"/>
              <a:pathLst>
                <a:path w="12343" h="11913" extrusionOk="0">
                  <a:moveTo>
                    <a:pt x="8506" y="268"/>
                  </a:moveTo>
                  <a:lnTo>
                    <a:pt x="1201" y="5105"/>
                  </a:lnTo>
                  <a:lnTo>
                    <a:pt x="267" y="7106"/>
                  </a:lnTo>
                  <a:lnTo>
                    <a:pt x="33" y="8073"/>
                  </a:lnTo>
                  <a:cubicBezTo>
                    <a:pt x="0" y="8207"/>
                    <a:pt x="100" y="8374"/>
                    <a:pt x="267" y="8440"/>
                  </a:cubicBezTo>
                  <a:cubicBezTo>
                    <a:pt x="313" y="8468"/>
                    <a:pt x="361" y="8480"/>
                    <a:pt x="409" y="8480"/>
                  </a:cubicBezTo>
                  <a:cubicBezTo>
                    <a:pt x="534" y="8480"/>
                    <a:pt x="652" y="8394"/>
                    <a:pt x="701" y="8274"/>
                  </a:cubicBezTo>
                  <a:lnTo>
                    <a:pt x="1101" y="7440"/>
                  </a:lnTo>
                  <a:lnTo>
                    <a:pt x="2469" y="5338"/>
                  </a:lnTo>
                  <a:lnTo>
                    <a:pt x="1034" y="8040"/>
                  </a:lnTo>
                  <a:lnTo>
                    <a:pt x="200" y="10775"/>
                  </a:lnTo>
                  <a:cubicBezTo>
                    <a:pt x="134" y="11076"/>
                    <a:pt x="300" y="11409"/>
                    <a:pt x="601" y="11509"/>
                  </a:cubicBezTo>
                  <a:cubicBezTo>
                    <a:pt x="641" y="11521"/>
                    <a:pt x="684" y="11526"/>
                    <a:pt x="727" y="11526"/>
                  </a:cubicBezTo>
                  <a:cubicBezTo>
                    <a:pt x="934" y="11526"/>
                    <a:pt x="1158" y="11402"/>
                    <a:pt x="1268" y="11209"/>
                  </a:cubicBezTo>
                  <a:lnTo>
                    <a:pt x="2335" y="8874"/>
                  </a:lnTo>
                  <a:lnTo>
                    <a:pt x="4337" y="5538"/>
                  </a:lnTo>
                  <a:lnTo>
                    <a:pt x="3669" y="7907"/>
                  </a:lnTo>
                  <a:lnTo>
                    <a:pt x="3469" y="11242"/>
                  </a:lnTo>
                  <a:cubicBezTo>
                    <a:pt x="3438" y="11652"/>
                    <a:pt x="3763" y="11912"/>
                    <a:pt x="4108" y="11912"/>
                  </a:cubicBezTo>
                  <a:cubicBezTo>
                    <a:pt x="4128" y="11912"/>
                    <a:pt x="4149" y="11911"/>
                    <a:pt x="4170" y="11910"/>
                  </a:cubicBezTo>
                  <a:cubicBezTo>
                    <a:pt x="4437" y="11876"/>
                    <a:pt x="4637" y="11709"/>
                    <a:pt x="4703" y="11443"/>
                  </a:cubicBezTo>
                  <a:lnTo>
                    <a:pt x="5704" y="7673"/>
                  </a:lnTo>
                  <a:lnTo>
                    <a:pt x="6638" y="5372"/>
                  </a:lnTo>
                  <a:lnTo>
                    <a:pt x="6271" y="7606"/>
                  </a:lnTo>
                  <a:lnTo>
                    <a:pt x="6004" y="10709"/>
                  </a:lnTo>
                  <a:cubicBezTo>
                    <a:pt x="5971" y="11042"/>
                    <a:pt x="6171" y="11309"/>
                    <a:pt x="6505" y="11409"/>
                  </a:cubicBezTo>
                  <a:cubicBezTo>
                    <a:pt x="6547" y="11417"/>
                    <a:pt x="6589" y="11421"/>
                    <a:pt x="6629" y="11421"/>
                  </a:cubicBezTo>
                  <a:cubicBezTo>
                    <a:pt x="6945" y="11421"/>
                    <a:pt x="7217" y="11200"/>
                    <a:pt x="7305" y="10875"/>
                  </a:cubicBezTo>
                  <a:lnTo>
                    <a:pt x="7772" y="8307"/>
                  </a:lnTo>
                  <a:lnTo>
                    <a:pt x="8640" y="6706"/>
                  </a:lnTo>
                  <a:lnTo>
                    <a:pt x="9707" y="5038"/>
                  </a:lnTo>
                  <a:lnTo>
                    <a:pt x="10041" y="5872"/>
                  </a:lnTo>
                  <a:lnTo>
                    <a:pt x="8173" y="8607"/>
                  </a:lnTo>
                  <a:cubicBezTo>
                    <a:pt x="8006" y="8907"/>
                    <a:pt x="8006" y="9274"/>
                    <a:pt x="8273" y="9541"/>
                  </a:cubicBezTo>
                  <a:cubicBezTo>
                    <a:pt x="8414" y="9700"/>
                    <a:pt x="8610" y="9784"/>
                    <a:pt x="8808" y="9784"/>
                  </a:cubicBezTo>
                  <a:cubicBezTo>
                    <a:pt x="8986" y="9784"/>
                    <a:pt x="9165" y="9716"/>
                    <a:pt x="9307" y="9575"/>
                  </a:cubicBezTo>
                  <a:lnTo>
                    <a:pt x="11842" y="7240"/>
                  </a:lnTo>
                  <a:cubicBezTo>
                    <a:pt x="12175" y="6939"/>
                    <a:pt x="12342" y="6506"/>
                    <a:pt x="12309" y="6039"/>
                  </a:cubicBezTo>
                  <a:lnTo>
                    <a:pt x="11842" y="1702"/>
                  </a:lnTo>
                  <a:cubicBezTo>
                    <a:pt x="9774" y="1"/>
                    <a:pt x="8506" y="401"/>
                    <a:pt x="8506" y="2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7303300" y="2081075"/>
              <a:ext cx="798075" cy="962275"/>
            </a:xfrm>
            <a:custGeom>
              <a:avLst/>
              <a:gdLst/>
              <a:ahLst/>
              <a:cxnLst/>
              <a:rect l="l" t="t" r="r" b="b"/>
              <a:pathLst>
                <a:path w="31923" h="38491" extrusionOk="0">
                  <a:moveTo>
                    <a:pt x="22997" y="1"/>
                  </a:moveTo>
                  <a:cubicBezTo>
                    <a:pt x="22970" y="1"/>
                    <a:pt x="22943" y="1"/>
                    <a:pt x="22916" y="1"/>
                  </a:cubicBezTo>
                  <a:cubicBezTo>
                    <a:pt x="18713" y="35"/>
                    <a:pt x="9840" y="502"/>
                    <a:pt x="5637" y="3504"/>
                  </a:cubicBezTo>
                  <a:cubicBezTo>
                    <a:pt x="0" y="7507"/>
                    <a:pt x="2235" y="32825"/>
                    <a:pt x="6471" y="36661"/>
                  </a:cubicBezTo>
                  <a:cubicBezTo>
                    <a:pt x="7857" y="37926"/>
                    <a:pt x="10687" y="38491"/>
                    <a:pt x="13930" y="38491"/>
                  </a:cubicBezTo>
                  <a:cubicBezTo>
                    <a:pt x="20523" y="38491"/>
                    <a:pt x="28824" y="36157"/>
                    <a:pt x="30188" y="32625"/>
                  </a:cubicBezTo>
                  <a:cubicBezTo>
                    <a:pt x="30855" y="30890"/>
                    <a:pt x="30989" y="27121"/>
                    <a:pt x="30689" y="22684"/>
                  </a:cubicBezTo>
                  <a:cubicBezTo>
                    <a:pt x="31056" y="22551"/>
                    <a:pt x="31356" y="22351"/>
                    <a:pt x="31523" y="22051"/>
                  </a:cubicBezTo>
                  <a:cubicBezTo>
                    <a:pt x="31923" y="21217"/>
                    <a:pt x="31356" y="14312"/>
                    <a:pt x="30488" y="14011"/>
                  </a:cubicBezTo>
                  <a:cubicBezTo>
                    <a:pt x="30188" y="13945"/>
                    <a:pt x="29921" y="13878"/>
                    <a:pt x="29688" y="13878"/>
                  </a:cubicBezTo>
                  <a:cubicBezTo>
                    <a:pt x="28987" y="9475"/>
                    <a:pt x="28020" y="5305"/>
                    <a:pt x="26986" y="2670"/>
                  </a:cubicBezTo>
                  <a:cubicBezTo>
                    <a:pt x="26329" y="1060"/>
                    <a:pt x="24734" y="1"/>
                    <a:pt x="22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6875475" y="3733125"/>
              <a:ext cx="489550" cy="404475"/>
            </a:xfrm>
            <a:custGeom>
              <a:avLst/>
              <a:gdLst/>
              <a:ahLst/>
              <a:cxnLst/>
              <a:rect l="l" t="t" r="r" b="b"/>
              <a:pathLst>
                <a:path w="19582" h="16179" extrusionOk="0">
                  <a:moveTo>
                    <a:pt x="15745" y="0"/>
                  </a:moveTo>
                  <a:cubicBezTo>
                    <a:pt x="15178" y="0"/>
                    <a:pt x="14645" y="67"/>
                    <a:pt x="14244" y="234"/>
                  </a:cubicBezTo>
                  <a:cubicBezTo>
                    <a:pt x="12610" y="834"/>
                    <a:pt x="11576" y="2302"/>
                    <a:pt x="10408" y="3603"/>
                  </a:cubicBezTo>
                  <a:cubicBezTo>
                    <a:pt x="10008" y="3970"/>
                    <a:pt x="8140" y="5104"/>
                    <a:pt x="6672" y="5971"/>
                  </a:cubicBezTo>
                  <a:cubicBezTo>
                    <a:pt x="5104" y="6905"/>
                    <a:pt x="3737" y="8073"/>
                    <a:pt x="2569" y="9474"/>
                  </a:cubicBezTo>
                  <a:cubicBezTo>
                    <a:pt x="1602" y="10641"/>
                    <a:pt x="635" y="12009"/>
                    <a:pt x="334" y="13143"/>
                  </a:cubicBezTo>
                  <a:cubicBezTo>
                    <a:pt x="1" y="14310"/>
                    <a:pt x="134" y="15078"/>
                    <a:pt x="434" y="15511"/>
                  </a:cubicBezTo>
                  <a:cubicBezTo>
                    <a:pt x="768" y="16012"/>
                    <a:pt x="1302" y="16178"/>
                    <a:pt x="1669" y="16178"/>
                  </a:cubicBezTo>
                  <a:cubicBezTo>
                    <a:pt x="1769" y="16178"/>
                    <a:pt x="1835" y="16178"/>
                    <a:pt x="1969" y="16145"/>
                  </a:cubicBezTo>
                  <a:cubicBezTo>
                    <a:pt x="3236" y="15811"/>
                    <a:pt x="7273" y="14144"/>
                    <a:pt x="8007" y="13443"/>
                  </a:cubicBezTo>
                  <a:cubicBezTo>
                    <a:pt x="8040" y="13410"/>
                    <a:pt x="8140" y="13343"/>
                    <a:pt x="8173" y="13310"/>
                  </a:cubicBezTo>
                  <a:cubicBezTo>
                    <a:pt x="8440" y="13143"/>
                    <a:pt x="8740" y="12976"/>
                    <a:pt x="9074" y="12843"/>
                  </a:cubicBezTo>
                  <a:cubicBezTo>
                    <a:pt x="10442" y="12309"/>
                    <a:pt x="12610" y="12009"/>
                    <a:pt x="13911" y="11475"/>
                  </a:cubicBezTo>
                  <a:cubicBezTo>
                    <a:pt x="15612" y="10774"/>
                    <a:pt x="17447" y="10007"/>
                    <a:pt x="17447" y="10007"/>
                  </a:cubicBezTo>
                  <a:cubicBezTo>
                    <a:pt x="16980" y="9440"/>
                    <a:pt x="16746" y="8806"/>
                    <a:pt x="16579" y="8173"/>
                  </a:cubicBezTo>
                  <a:cubicBezTo>
                    <a:pt x="15645" y="4437"/>
                    <a:pt x="19581" y="767"/>
                    <a:pt x="19581" y="767"/>
                  </a:cubicBezTo>
                  <a:cubicBezTo>
                    <a:pt x="19581" y="767"/>
                    <a:pt x="17480" y="67"/>
                    <a:pt x="157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6867150" y="3732275"/>
              <a:ext cx="402800" cy="405325"/>
            </a:xfrm>
            <a:custGeom>
              <a:avLst/>
              <a:gdLst/>
              <a:ahLst/>
              <a:cxnLst/>
              <a:rect l="l" t="t" r="r" b="b"/>
              <a:pathLst>
                <a:path w="16112" h="16213" extrusionOk="0">
                  <a:moveTo>
                    <a:pt x="16112" y="1"/>
                  </a:moveTo>
                  <a:cubicBezTo>
                    <a:pt x="15511" y="1"/>
                    <a:pt x="14978" y="34"/>
                    <a:pt x="14544" y="201"/>
                  </a:cubicBezTo>
                  <a:cubicBezTo>
                    <a:pt x="12943" y="835"/>
                    <a:pt x="11875" y="2302"/>
                    <a:pt x="10708" y="3603"/>
                  </a:cubicBezTo>
                  <a:cubicBezTo>
                    <a:pt x="10341" y="3970"/>
                    <a:pt x="8473" y="5104"/>
                    <a:pt x="7005" y="5972"/>
                  </a:cubicBezTo>
                  <a:cubicBezTo>
                    <a:pt x="5437" y="6872"/>
                    <a:pt x="4070" y="8040"/>
                    <a:pt x="2902" y="9474"/>
                  </a:cubicBezTo>
                  <a:cubicBezTo>
                    <a:pt x="1935" y="10642"/>
                    <a:pt x="968" y="12009"/>
                    <a:pt x="667" y="13143"/>
                  </a:cubicBezTo>
                  <a:cubicBezTo>
                    <a:pt x="0" y="15645"/>
                    <a:pt x="1301" y="16212"/>
                    <a:pt x="2002" y="16212"/>
                  </a:cubicBezTo>
                  <a:cubicBezTo>
                    <a:pt x="2102" y="16212"/>
                    <a:pt x="2168" y="16212"/>
                    <a:pt x="2302" y="16179"/>
                  </a:cubicBezTo>
                  <a:cubicBezTo>
                    <a:pt x="1768" y="16012"/>
                    <a:pt x="834" y="15278"/>
                    <a:pt x="1301" y="13344"/>
                  </a:cubicBezTo>
                  <a:cubicBezTo>
                    <a:pt x="1802" y="11142"/>
                    <a:pt x="6972" y="7072"/>
                    <a:pt x="8306" y="6205"/>
                  </a:cubicBezTo>
                  <a:cubicBezTo>
                    <a:pt x="9640" y="5338"/>
                    <a:pt x="12743" y="3870"/>
                    <a:pt x="13510" y="2503"/>
                  </a:cubicBezTo>
                  <a:cubicBezTo>
                    <a:pt x="14077" y="1602"/>
                    <a:pt x="15311" y="601"/>
                    <a:pt x="16112" y="1"/>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6788750" y="3482625"/>
              <a:ext cx="316100" cy="501050"/>
            </a:xfrm>
            <a:custGeom>
              <a:avLst/>
              <a:gdLst/>
              <a:ahLst/>
              <a:cxnLst/>
              <a:rect l="l" t="t" r="r" b="b"/>
              <a:pathLst>
                <a:path w="12644" h="20042" extrusionOk="0">
                  <a:moveTo>
                    <a:pt x="10266" y="0"/>
                  </a:moveTo>
                  <a:cubicBezTo>
                    <a:pt x="9837" y="0"/>
                    <a:pt x="9350" y="51"/>
                    <a:pt x="8807" y="180"/>
                  </a:cubicBezTo>
                  <a:cubicBezTo>
                    <a:pt x="6272" y="813"/>
                    <a:pt x="5171" y="6317"/>
                    <a:pt x="2636" y="9019"/>
                  </a:cubicBezTo>
                  <a:cubicBezTo>
                    <a:pt x="1" y="11821"/>
                    <a:pt x="634" y="18793"/>
                    <a:pt x="2636" y="19760"/>
                  </a:cubicBezTo>
                  <a:cubicBezTo>
                    <a:pt x="2736" y="19794"/>
                    <a:pt x="2836" y="19827"/>
                    <a:pt x="2969" y="19860"/>
                  </a:cubicBezTo>
                  <a:cubicBezTo>
                    <a:pt x="3312" y="19985"/>
                    <a:pt x="3648" y="20042"/>
                    <a:pt x="3975" y="20042"/>
                  </a:cubicBezTo>
                  <a:cubicBezTo>
                    <a:pt x="4701" y="20042"/>
                    <a:pt x="5384" y="19763"/>
                    <a:pt x="6005" y="19327"/>
                  </a:cubicBezTo>
                  <a:lnTo>
                    <a:pt x="6072" y="19293"/>
                  </a:lnTo>
                  <a:lnTo>
                    <a:pt x="6105" y="19293"/>
                  </a:lnTo>
                  <a:cubicBezTo>
                    <a:pt x="7706" y="18159"/>
                    <a:pt x="8874" y="16091"/>
                    <a:pt x="9007" y="14590"/>
                  </a:cubicBezTo>
                  <a:cubicBezTo>
                    <a:pt x="9007" y="14590"/>
                    <a:pt x="11242" y="11955"/>
                    <a:pt x="11375" y="10654"/>
                  </a:cubicBezTo>
                  <a:cubicBezTo>
                    <a:pt x="11442" y="9953"/>
                    <a:pt x="10975" y="8252"/>
                    <a:pt x="11042" y="6184"/>
                  </a:cubicBezTo>
                  <a:cubicBezTo>
                    <a:pt x="11075" y="4616"/>
                    <a:pt x="11409" y="2748"/>
                    <a:pt x="12443" y="980"/>
                  </a:cubicBezTo>
                  <a:cubicBezTo>
                    <a:pt x="12510" y="914"/>
                    <a:pt x="12576" y="780"/>
                    <a:pt x="12643" y="680"/>
                  </a:cubicBezTo>
                  <a:cubicBezTo>
                    <a:pt x="12643" y="680"/>
                    <a:pt x="11840" y="0"/>
                    <a:pt x="10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6788750" y="3482125"/>
              <a:ext cx="316100" cy="500525"/>
            </a:xfrm>
            <a:custGeom>
              <a:avLst/>
              <a:gdLst/>
              <a:ahLst/>
              <a:cxnLst/>
              <a:rect l="l" t="t" r="r" b="b"/>
              <a:pathLst>
                <a:path w="12644" h="20021" extrusionOk="0">
                  <a:moveTo>
                    <a:pt x="10253" y="0"/>
                  </a:moveTo>
                  <a:cubicBezTo>
                    <a:pt x="9828" y="0"/>
                    <a:pt x="9346" y="47"/>
                    <a:pt x="8807" y="166"/>
                  </a:cubicBezTo>
                  <a:cubicBezTo>
                    <a:pt x="6272" y="800"/>
                    <a:pt x="5204" y="6304"/>
                    <a:pt x="2636" y="9006"/>
                  </a:cubicBezTo>
                  <a:cubicBezTo>
                    <a:pt x="1" y="11808"/>
                    <a:pt x="634" y="18780"/>
                    <a:pt x="2636" y="19714"/>
                  </a:cubicBezTo>
                  <a:cubicBezTo>
                    <a:pt x="3072" y="19925"/>
                    <a:pt x="3508" y="20021"/>
                    <a:pt x="3939" y="20021"/>
                  </a:cubicBezTo>
                  <a:cubicBezTo>
                    <a:pt x="4662" y="20021"/>
                    <a:pt x="5370" y="19752"/>
                    <a:pt x="6038" y="19313"/>
                  </a:cubicBezTo>
                  <a:lnTo>
                    <a:pt x="6038" y="19313"/>
                  </a:lnTo>
                  <a:cubicBezTo>
                    <a:pt x="5750" y="19486"/>
                    <a:pt x="5098" y="19747"/>
                    <a:pt x="4342" y="19747"/>
                  </a:cubicBezTo>
                  <a:cubicBezTo>
                    <a:pt x="3784" y="19747"/>
                    <a:pt x="3169" y="19605"/>
                    <a:pt x="2603" y="19180"/>
                  </a:cubicBezTo>
                  <a:cubicBezTo>
                    <a:pt x="1202" y="18146"/>
                    <a:pt x="1535" y="14477"/>
                    <a:pt x="1602" y="13009"/>
                  </a:cubicBezTo>
                  <a:cubicBezTo>
                    <a:pt x="1702" y="11541"/>
                    <a:pt x="4237" y="7805"/>
                    <a:pt x="5071" y="6738"/>
                  </a:cubicBezTo>
                  <a:cubicBezTo>
                    <a:pt x="5905" y="5704"/>
                    <a:pt x="6772" y="1968"/>
                    <a:pt x="8307" y="967"/>
                  </a:cubicBezTo>
                  <a:cubicBezTo>
                    <a:pt x="8834" y="638"/>
                    <a:pt x="9474" y="529"/>
                    <a:pt x="10091" y="529"/>
                  </a:cubicBezTo>
                  <a:cubicBezTo>
                    <a:pt x="11229" y="529"/>
                    <a:pt x="12292" y="902"/>
                    <a:pt x="12443" y="967"/>
                  </a:cubicBezTo>
                  <a:cubicBezTo>
                    <a:pt x="12543" y="867"/>
                    <a:pt x="12576" y="767"/>
                    <a:pt x="12643" y="667"/>
                  </a:cubicBezTo>
                  <a:cubicBezTo>
                    <a:pt x="12643" y="667"/>
                    <a:pt x="11852" y="0"/>
                    <a:pt x="10253"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7832825" y="3128250"/>
              <a:ext cx="93425" cy="145400"/>
            </a:xfrm>
            <a:custGeom>
              <a:avLst/>
              <a:gdLst/>
              <a:ahLst/>
              <a:cxnLst/>
              <a:rect l="l" t="t" r="r" b="b"/>
              <a:pathLst>
                <a:path w="3737" h="5816" extrusionOk="0">
                  <a:moveTo>
                    <a:pt x="755" y="0"/>
                  </a:moveTo>
                  <a:cubicBezTo>
                    <a:pt x="497" y="0"/>
                    <a:pt x="305" y="174"/>
                    <a:pt x="234" y="612"/>
                  </a:cubicBezTo>
                  <a:cubicBezTo>
                    <a:pt x="1" y="2513"/>
                    <a:pt x="1502" y="5815"/>
                    <a:pt x="1502" y="5815"/>
                  </a:cubicBezTo>
                  <a:cubicBezTo>
                    <a:pt x="3236" y="5482"/>
                    <a:pt x="3737" y="3280"/>
                    <a:pt x="3403" y="2480"/>
                  </a:cubicBezTo>
                  <a:cubicBezTo>
                    <a:pt x="3148" y="1866"/>
                    <a:pt x="1600" y="0"/>
                    <a:pt x="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6928850" y="2992700"/>
              <a:ext cx="1204725" cy="1162025"/>
            </a:xfrm>
            <a:custGeom>
              <a:avLst/>
              <a:gdLst/>
              <a:ahLst/>
              <a:cxnLst/>
              <a:rect l="l" t="t" r="r" b="b"/>
              <a:pathLst>
                <a:path w="48189" h="46481" extrusionOk="0">
                  <a:moveTo>
                    <a:pt x="24318" y="20210"/>
                  </a:moveTo>
                  <a:cubicBezTo>
                    <a:pt x="24318" y="20211"/>
                    <a:pt x="26553" y="27082"/>
                    <a:pt x="32857" y="32953"/>
                  </a:cubicBezTo>
                  <a:cubicBezTo>
                    <a:pt x="32857" y="32953"/>
                    <a:pt x="26493" y="31616"/>
                    <a:pt x="22902" y="31616"/>
                  </a:cubicBezTo>
                  <a:cubicBezTo>
                    <a:pt x="22816" y="31616"/>
                    <a:pt x="22732" y="31617"/>
                    <a:pt x="22650" y="31619"/>
                  </a:cubicBezTo>
                  <a:cubicBezTo>
                    <a:pt x="22650" y="31619"/>
                    <a:pt x="20482" y="31118"/>
                    <a:pt x="18447" y="30551"/>
                  </a:cubicBezTo>
                  <a:cubicBezTo>
                    <a:pt x="20682" y="29584"/>
                    <a:pt x="22750" y="27949"/>
                    <a:pt x="23451" y="26015"/>
                  </a:cubicBezTo>
                  <a:cubicBezTo>
                    <a:pt x="24385" y="23079"/>
                    <a:pt x="24018" y="21511"/>
                    <a:pt x="24318" y="20210"/>
                  </a:cubicBezTo>
                  <a:close/>
                  <a:moveTo>
                    <a:pt x="17769" y="0"/>
                  </a:moveTo>
                  <a:cubicBezTo>
                    <a:pt x="14067" y="0"/>
                    <a:pt x="10220" y="1182"/>
                    <a:pt x="7639" y="5100"/>
                  </a:cubicBezTo>
                  <a:cubicBezTo>
                    <a:pt x="7639" y="5100"/>
                    <a:pt x="6806" y="8602"/>
                    <a:pt x="8807" y="12338"/>
                  </a:cubicBezTo>
                  <a:cubicBezTo>
                    <a:pt x="9641" y="13872"/>
                    <a:pt x="10275" y="18609"/>
                    <a:pt x="9641" y="19577"/>
                  </a:cubicBezTo>
                  <a:cubicBezTo>
                    <a:pt x="9641" y="19577"/>
                    <a:pt x="8807" y="19643"/>
                    <a:pt x="7039" y="20244"/>
                  </a:cubicBezTo>
                  <a:cubicBezTo>
                    <a:pt x="5972" y="20611"/>
                    <a:pt x="4270" y="21344"/>
                    <a:pt x="3136" y="21778"/>
                  </a:cubicBezTo>
                  <a:cubicBezTo>
                    <a:pt x="1702" y="22379"/>
                    <a:pt x="601" y="23613"/>
                    <a:pt x="201" y="25114"/>
                  </a:cubicBezTo>
                  <a:cubicBezTo>
                    <a:pt x="1" y="25914"/>
                    <a:pt x="1" y="26782"/>
                    <a:pt x="334" y="27782"/>
                  </a:cubicBezTo>
                  <a:cubicBezTo>
                    <a:pt x="1249" y="30416"/>
                    <a:pt x="3292" y="31091"/>
                    <a:pt x="4990" y="31091"/>
                  </a:cubicBezTo>
                  <a:cubicBezTo>
                    <a:pt x="5336" y="31091"/>
                    <a:pt x="5667" y="31063"/>
                    <a:pt x="5972" y="31018"/>
                  </a:cubicBezTo>
                  <a:cubicBezTo>
                    <a:pt x="5972" y="31018"/>
                    <a:pt x="9808" y="31018"/>
                    <a:pt x="12810" y="31552"/>
                  </a:cubicBezTo>
                  <a:cubicBezTo>
                    <a:pt x="13177" y="31619"/>
                    <a:pt x="13610" y="31619"/>
                    <a:pt x="14044" y="31619"/>
                  </a:cubicBezTo>
                  <a:cubicBezTo>
                    <a:pt x="13210" y="32252"/>
                    <a:pt x="12476" y="33086"/>
                    <a:pt x="12276" y="34220"/>
                  </a:cubicBezTo>
                  <a:cubicBezTo>
                    <a:pt x="11642" y="37223"/>
                    <a:pt x="14544" y="39424"/>
                    <a:pt x="14544" y="39424"/>
                  </a:cubicBezTo>
                  <a:cubicBezTo>
                    <a:pt x="14544" y="39424"/>
                    <a:pt x="14790" y="39943"/>
                    <a:pt x="16566" y="39943"/>
                  </a:cubicBezTo>
                  <a:cubicBezTo>
                    <a:pt x="16753" y="39943"/>
                    <a:pt x="16957" y="39937"/>
                    <a:pt x="17180" y="39924"/>
                  </a:cubicBezTo>
                  <a:cubicBezTo>
                    <a:pt x="18666" y="39840"/>
                    <a:pt x="19206" y="39552"/>
                    <a:pt x="19902" y="39552"/>
                  </a:cubicBezTo>
                  <a:cubicBezTo>
                    <a:pt x="20299" y="39552"/>
                    <a:pt x="20746" y="39646"/>
                    <a:pt x="21449" y="39924"/>
                  </a:cubicBezTo>
                  <a:cubicBezTo>
                    <a:pt x="23351" y="40725"/>
                    <a:pt x="36860" y="46262"/>
                    <a:pt x="41330" y="46462"/>
                  </a:cubicBezTo>
                  <a:cubicBezTo>
                    <a:pt x="41528" y="46474"/>
                    <a:pt x="41722" y="46480"/>
                    <a:pt x="41911" y="46480"/>
                  </a:cubicBezTo>
                  <a:cubicBezTo>
                    <a:pt x="46036" y="46480"/>
                    <a:pt x="48189" y="43700"/>
                    <a:pt x="47902" y="38023"/>
                  </a:cubicBezTo>
                  <a:cubicBezTo>
                    <a:pt x="47635" y="32052"/>
                    <a:pt x="37828" y="16875"/>
                    <a:pt x="36293" y="5333"/>
                  </a:cubicBezTo>
                  <a:lnTo>
                    <a:pt x="30122" y="3098"/>
                  </a:lnTo>
                  <a:cubicBezTo>
                    <a:pt x="29288" y="2865"/>
                    <a:pt x="29655" y="3031"/>
                    <a:pt x="28688" y="2731"/>
                  </a:cubicBezTo>
                  <a:cubicBezTo>
                    <a:pt x="28688" y="2731"/>
                    <a:pt x="23396" y="0"/>
                    <a:pt x="17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311625" y="3773975"/>
              <a:ext cx="32550" cy="9200"/>
            </a:xfrm>
            <a:custGeom>
              <a:avLst/>
              <a:gdLst/>
              <a:ahLst/>
              <a:cxnLst/>
              <a:rect l="l" t="t" r="r" b="b"/>
              <a:pathLst>
                <a:path w="1302" h="368" extrusionOk="0">
                  <a:moveTo>
                    <a:pt x="701" y="1"/>
                  </a:moveTo>
                  <a:cubicBezTo>
                    <a:pt x="501" y="1"/>
                    <a:pt x="301" y="1"/>
                    <a:pt x="34" y="34"/>
                  </a:cubicBezTo>
                  <a:lnTo>
                    <a:pt x="1" y="167"/>
                  </a:lnTo>
                  <a:cubicBezTo>
                    <a:pt x="468" y="267"/>
                    <a:pt x="868" y="334"/>
                    <a:pt x="1235" y="368"/>
                  </a:cubicBezTo>
                  <a:lnTo>
                    <a:pt x="1302" y="101"/>
                  </a:lnTo>
                  <a:cubicBezTo>
                    <a:pt x="1135" y="34"/>
                    <a:pt x="901" y="1"/>
                    <a:pt x="701" y="1"/>
                  </a:cubicBezTo>
                  <a:close/>
                </a:path>
              </a:pathLst>
            </a:custGeom>
            <a:solidFill>
              <a:srgbClr val="5B5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6852975" y="1805075"/>
              <a:ext cx="1283425" cy="1468125"/>
            </a:xfrm>
            <a:custGeom>
              <a:avLst/>
              <a:gdLst/>
              <a:ahLst/>
              <a:cxnLst/>
              <a:rect l="l" t="t" r="r" b="b"/>
              <a:pathLst>
                <a:path w="51337" h="58725" extrusionOk="0">
                  <a:moveTo>
                    <a:pt x="50403" y="0"/>
                  </a:moveTo>
                  <a:cubicBezTo>
                    <a:pt x="50403" y="0"/>
                    <a:pt x="49936" y="100"/>
                    <a:pt x="49202" y="334"/>
                  </a:cubicBezTo>
                  <a:cubicBezTo>
                    <a:pt x="46433" y="1101"/>
                    <a:pt x="39995" y="2902"/>
                    <a:pt x="38494" y="3036"/>
                  </a:cubicBezTo>
                  <a:cubicBezTo>
                    <a:pt x="37327" y="3102"/>
                    <a:pt x="34425" y="4737"/>
                    <a:pt x="32423" y="5938"/>
                  </a:cubicBezTo>
                  <a:cubicBezTo>
                    <a:pt x="31189" y="6705"/>
                    <a:pt x="30255" y="7272"/>
                    <a:pt x="30255" y="7272"/>
                  </a:cubicBezTo>
                  <a:cubicBezTo>
                    <a:pt x="30255" y="7272"/>
                    <a:pt x="28933" y="8033"/>
                    <a:pt x="26903" y="8033"/>
                  </a:cubicBezTo>
                  <a:cubicBezTo>
                    <a:pt x="26178" y="8033"/>
                    <a:pt x="25362" y="7936"/>
                    <a:pt x="24484" y="7672"/>
                  </a:cubicBezTo>
                  <a:cubicBezTo>
                    <a:pt x="24484" y="7672"/>
                    <a:pt x="23750" y="7873"/>
                    <a:pt x="22683" y="8173"/>
                  </a:cubicBezTo>
                  <a:cubicBezTo>
                    <a:pt x="20181" y="8907"/>
                    <a:pt x="15845" y="10274"/>
                    <a:pt x="14644" y="11442"/>
                  </a:cubicBezTo>
                  <a:cubicBezTo>
                    <a:pt x="12909" y="13110"/>
                    <a:pt x="12709" y="13043"/>
                    <a:pt x="11408" y="13677"/>
                  </a:cubicBezTo>
                  <a:cubicBezTo>
                    <a:pt x="10141" y="14277"/>
                    <a:pt x="6638" y="18247"/>
                    <a:pt x="3669" y="20448"/>
                  </a:cubicBezTo>
                  <a:cubicBezTo>
                    <a:pt x="2469" y="21382"/>
                    <a:pt x="1635" y="22016"/>
                    <a:pt x="1034" y="22483"/>
                  </a:cubicBezTo>
                  <a:cubicBezTo>
                    <a:pt x="234" y="23083"/>
                    <a:pt x="0" y="23350"/>
                    <a:pt x="0" y="23350"/>
                  </a:cubicBezTo>
                  <a:lnTo>
                    <a:pt x="3870" y="29221"/>
                  </a:lnTo>
                  <a:lnTo>
                    <a:pt x="5838" y="32190"/>
                  </a:lnTo>
                  <a:cubicBezTo>
                    <a:pt x="5838" y="32190"/>
                    <a:pt x="6371" y="31923"/>
                    <a:pt x="7205" y="31523"/>
                  </a:cubicBezTo>
                  <a:cubicBezTo>
                    <a:pt x="9574" y="30355"/>
                    <a:pt x="14177" y="27920"/>
                    <a:pt x="14877" y="26753"/>
                  </a:cubicBezTo>
                  <a:cubicBezTo>
                    <a:pt x="14877" y="26753"/>
                    <a:pt x="14978" y="27120"/>
                    <a:pt x="15044" y="27720"/>
                  </a:cubicBezTo>
                  <a:cubicBezTo>
                    <a:pt x="15311" y="29221"/>
                    <a:pt x="15711" y="32123"/>
                    <a:pt x="15645" y="33991"/>
                  </a:cubicBezTo>
                  <a:cubicBezTo>
                    <a:pt x="15578" y="34358"/>
                    <a:pt x="15578" y="34692"/>
                    <a:pt x="15511" y="34992"/>
                  </a:cubicBezTo>
                  <a:cubicBezTo>
                    <a:pt x="15011" y="37027"/>
                    <a:pt x="14344" y="41997"/>
                    <a:pt x="13176" y="43498"/>
                  </a:cubicBezTo>
                  <a:cubicBezTo>
                    <a:pt x="12009" y="44999"/>
                    <a:pt x="10608" y="52605"/>
                    <a:pt x="10608" y="52605"/>
                  </a:cubicBezTo>
                  <a:cubicBezTo>
                    <a:pt x="10608" y="52605"/>
                    <a:pt x="13666" y="48876"/>
                    <a:pt x="19349" y="48876"/>
                  </a:cubicBezTo>
                  <a:cubicBezTo>
                    <a:pt x="20003" y="48876"/>
                    <a:pt x="20692" y="48925"/>
                    <a:pt x="21415" y="49035"/>
                  </a:cubicBezTo>
                  <a:cubicBezTo>
                    <a:pt x="26119" y="49702"/>
                    <a:pt x="35392" y="52071"/>
                    <a:pt x="39362" y="53472"/>
                  </a:cubicBezTo>
                  <a:cubicBezTo>
                    <a:pt x="39695" y="53605"/>
                    <a:pt x="39962" y="53739"/>
                    <a:pt x="40229" y="53805"/>
                  </a:cubicBezTo>
                  <a:cubicBezTo>
                    <a:pt x="41897" y="54473"/>
                    <a:pt x="43264" y="57608"/>
                    <a:pt x="40629" y="58709"/>
                  </a:cubicBezTo>
                  <a:cubicBezTo>
                    <a:pt x="40629" y="58709"/>
                    <a:pt x="40728" y="58725"/>
                    <a:pt x="40885" y="58725"/>
                  </a:cubicBezTo>
                  <a:cubicBezTo>
                    <a:pt x="41558" y="58725"/>
                    <a:pt x="43308" y="58440"/>
                    <a:pt x="43064" y="55440"/>
                  </a:cubicBezTo>
                  <a:cubicBezTo>
                    <a:pt x="42764" y="51771"/>
                    <a:pt x="42130" y="49436"/>
                    <a:pt x="42230" y="47234"/>
                  </a:cubicBezTo>
                  <a:cubicBezTo>
                    <a:pt x="42297" y="45066"/>
                    <a:pt x="42631" y="39962"/>
                    <a:pt x="42631" y="38261"/>
                  </a:cubicBezTo>
                  <a:cubicBezTo>
                    <a:pt x="42631" y="37627"/>
                    <a:pt x="42564" y="35459"/>
                    <a:pt x="42531" y="32790"/>
                  </a:cubicBezTo>
                  <a:lnTo>
                    <a:pt x="42531" y="32457"/>
                  </a:lnTo>
                  <a:cubicBezTo>
                    <a:pt x="42464" y="30355"/>
                    <a:pt x="42464" y="27954"/>
                    <a:pt x="42531" y="25752"/>
                  </a:cubicBezTo>
                  <a:cubicBezTo>
                    <a:pt x="42597" y="23017"/>
                    <a:pt x="42731" y="20648"/>
                    <a:pt x="43064" y="19447"/>
                  </a:cubicBezTo>
                  <a:cubicBezTo>
                    <a:pt x="43898" y="16545"/>
                    <a:pt x="47267" y="13677"/>
                    <a:pt x="49969" y="12309"/>
                  </a:cubicBezTo>
                  <a:cubicBezTo>
                    <a:pt x="50403" y="12076"/>
                    <a:pt x="50770" y="11909"/>
                    <a:pt x="51170" y="11809"/>
                  </a:cubicBezTo>
                  <a:cubicBezTo>
                    <a:pt x="51170" y="11809"/>
                    <a:pt x="51237" y="10374"/>
                    <a:pt x="51270" y="8373"/>
                  </a:cubicBezTo>
                  <a:cubicBezTo>
                    <a:pt x="51337" y="5838"/>
                    <a:pt x="51203" y="2369"/>
                    <a:pt x="50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423375" y="1954350"/>
              <a:ext cx="252700" cy="121150"/>
            </a:xfrm>
            <a:custGeom>
              <a:avLst/>
              <a:gdLst/>
              <a:ahLst/>
              <a:cxnLst/>
              <a:rect l="l" t="t" r="r" b="b"/>
              <a:pathLst>
                <a:path w="10108" h="4846" extrusionOk="0">
                  <a:moveTo>
                    <a:pt x="9741" y="0"/>
                  </a:moveTo>
                  <a:lnTo>
                    <a:pt x="9741" y="0"/>
                  </a:lnTo>
                  <a:cubicBezTo>
                    <a:pt x="8473" y="734"/>
                    <a:pt x="7573" y="1334"/>
                    <a:pt x="7573" y="1334"/>
                  </a:cubicBezTo>
                  <a:cubicBezTo>
                    <a:pt x="7573" y="1334"/>
                    <a:pt x="6249" y="2068"/>
                    <a:pt x="4231" y="2068"/>
                  </a:cubicBezTo>
                  <a:cubicBezTo>
                    <a:pt x="3493" y="2068"/>
                    <a:pt x="2662" y="1969"/>
                    <a:pt x="1768" y="1701"/>
                  </a:cubicBezTo>
                  <a:cubicBezTo>
                    <a:pt x="1768" y="1701"/>
                    <a:pt x="1068" y="1902"/>
                    <a:pt x="0" y="2202"/>
                  </a:cubicBezTo>
                  <a:cubicBezTo>
                    <a:pt x="258" y="2748"/>
                    <a:pt x="1445" y="4846"/>
                    <a:pt x="4191" y="4846"/>
                  </a:cubicBezTo>
                  <a:cubicBezTo>
                    <a:pt x="4293" y="4846"/>
                    <a:pt x="4397" y="4843"/>
                    <a:pt x="4504" y="4837"/>
                  </a:cubicBezTo>
                  <a:cubicBezTo>
                    <a:pt x="7839" y="4670"/>
                    <a:pt x="10108" y="3002"/>
                    <a:pt x="9741"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279100" y="1583225"/>
              <a:ext cx="79250" cy="110125"/>
            </a:xfrm>
            <a:custGeom>
              <a:avLst/>
              <a:gdLst/>
              <a:ahLst/>
              <a:cxnLst/>
              <a:rect l="l" t="t" r="r" b="b"/>
              <a:pathLst>
                <a:path w="3170" h="4405" extrusionOk="0">
                  <a:moveTo>
                    <a:pt x="1962" y="1"/>
                  </a:moveTo>
                  <a:cubicBezTo>
                    <a:pt x="1389" y="1"/>
                    <a:pt x="345" y="226"/>
                    <a:pt x="201" y="1836"/>
                  </a:cubicBezTo>
                  <a:cubicBezTo>
                    <a:pt x="1" y="3704"/>
                    <a:pt x="2436" y="4404"/>
                    <a:pt x="2436" y="4404"/>
                  </a:cubicBezTo>
                  <a:cubicBezTo>
                    <a:pt x="2436" y="4404"/>
                    <a:pt x="3170" y="1235"/>
                    <a:pt x="2336" y="35"/>
                  </a:cubicBezTo>
                  <a:cubicBezTo>
                    <a:pt x="2336" y="35"/>
                    <a:pt x="2184" y="1"/>
                    <a:pt x="1962" y="1"/>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7302450" y="1663425"/>
              <a:ext cx="79250" cy="109975"/>
            </a:xfrm>
            <a:custGeom>
              <a:avLst/>
              <a:gdLst/>
              <a:ahLst/>
              <a:cxnLst/>
              <a:rect l="l" t="t" r="r" b="b"/>
              <a:pathLst>
                <a:path w="3170" h="4399" extrusionOk="0">
                  <a:moveTo>
                    <a:pt x="1993" y="0"/>
                  </a:moveTo>
                  <a:cubicBezTo>
                    <a:pt x="1427" y="0"/>
                    <a:pt x="348" y="216"/>
                    <a:pt x="201" y="1830"/>
                  </a:cubicBezTo>
                  <a:cubicBezTo>
                    <a:pt x="1" y="3698"/>
                    <a:pt x="2402" y="4399"/>
                    <a:pt x="2402" y="4399"/>
                  </a:cubicBezTo>
                  <a:cubicBezTo>
                    <a:pt x="2402" y="4399"/>
                    <a:pt x="3170" y="1196"/>
                    <a:pt x="2336" y="29"/>
                  </a:cubicBezTo>
                  <a:cubicBezTo>
                    <a:pt x="2336" y="29"/>
                    <a:pt x="2198" y="0"/>
                    <a:pt x="1993"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7253250" y="1371275"/>
              <a:ext cx="558750" cy="529450"/>
            </a:xfrm>
            <a:custGeom>
              <a:avLst/>
              <a:gdLst/>
              <a:ahLst/>
              <a:cxnLst/>
              <a:rect l="l" t="t" r="r" b="b"/>
              <a:pathLst>
                <a:path w="22350" h="21178" extrusionOk="0">
                  <a:moveTo>
                    <a:pt x="8976" y="0"/>
                  </a:moveTo>
                  <a:cubicBezTo>
                    <a:pt x="8899" y="0"/>
                    <a:pt x="8820" y="2"/>
                    <a:pt x="8740" y="6"/>
                  </a:cubicBezTo>
                  <a:cubicBezTo>
                    <a:pt x="6138" y="140"/>
                    <a:pt x="6005" y="2475"/>
                    <a:pt x="6005" y="2475"/>
                  </a:cubicBezTo>
                  <a:cubicBezTo>
                    <a:pt x="6005" y="2475"/>
                    <a:pt x="5227" y="2211"/>
                    <a:pt x="4273" y="2211"/>
                  </a:cubicBezTo>
                  <a:cubicBezTo>
                    <a:pt x="3079" y="2211"/>
                    <a:pt x="1609" y="2623"/>
                    <a:pt x="1035" y="4476"/>
                  </a:cubicBezTo>
                  <a:cubicBezTo>
                    <a:pt x="1" y="7812"/>
                    <a:pt x="3036" y="8946"/>
                    <a:pt x="3036" y="8946"/>
                  </a:cubicBezTo>
                  <a:cubicBezTo>
                    <a:pt x="3320" y="8877"/>
                    <a:pt x="3603" y="8844"/>
                    <a:pt x="3884" y="8844"/>
                  </a:cubicBezTo>
                  <a:cubicBezTo>
                    <a:pt x="8892" y="8844"/>
                    <a:pt x="13377" y="19220"/>
                    <a:pt x="13377" y="19220"/>
                  </a:cubicBezTo>
                  <a:cubicBezTo>
                    <a:pt x="13377" y="19220"/>
                    <a:pt x="13145" y="21177"/>
                    <a:pt x="15057" y="21177"/>
                  </a:cubicBezTo>
                  <a:cubicBezTo>
                    <a:pt x="15321" y="21177"/>
                    <a:pt x="15626" y="21140"/>
                    <a:pt x="15979" y="21055"/>
                  </a:cubicBezTo>
                  <a:cubicBezTo>
                    <a:pt x="18847" y="20354"/>
                    <a:pt x="18414" y="17386"/>
                    <a:pt x="18414" y="17386"/>
                  </a:cubicBezTo>
                  <a:lnTo>
                    <a:pt x="18414" y="17386"/>
                  </a:lnTo>
                  <a:cubicBezTo>
                    <a:pt x="18414" y="17386"/>
                    <a:pt x="18416" y="17386"/>
                    <a:pt x="18419" y="17386"/>
                  </a:cubicBezTo>
                  <a:cubicBezTo>
                    <a:pt x="18544" y="17386"/>
                    <a:pt x="20706" y="17354"/>
                    <a:pt x="21516" y="15184"/>
                  </a:cubicBezTo>
                  <a:cubicBezTo>
                    <a:pt x="22350" y="12882"/>
                    <a:pt x="20815" y="11214"/>
                    <a:pt x="20815" y="11214"/>
                  </a:cubicBezTo>
                  <a:cubicBezTo>
                    <a:pt x="22083" y="10347"/>
                    <a:pt x="21850" y="8012"/>
                    <a:pt x="20815" y="6411"/>
                  </a:cubicBezTo>
                  <a:cubicBezTo>
                    <a:pt x="20044" y="5203"/>
                    <a:pt x="19036" y="5064"/>
                    <a:pt x="18613" y="5064"/>
                  </a:cubicBezTo>
                  <a:cubicBezTo>
                    <a:pt x="18488" y="5064"/>
                    <a:pt x="18414" y="5077"/>
                    <a:pt x="18414" y="5077"/>
                  </a:cubicBezTo>
                  <a:cubicBezTo>
                    <a:pt x="19081" y="3876"/>
                    <a:pt x="18347" y="1274"/>
                    <a:pt x="16212" y="740"/>
                  </a:cubicBezTo>
                  <a:cubicBezTo>
                    <a:pt x="15928" y="670"/>
                    <a:pt x="15651" y="640"/>
                    <a:pt x="15384" y="640"/>
                  </a:cubicBezTo>
                  <a:cubicBezTo>
                    <a:pt x="13619" y="640"/>
                    <a:pt x="12309" y="1975"/>
                    <a:pt x="12309" y="1975"/>
                  </a:cubicBezTo>
                  <a:cubicBezTo>
                    <a:pt x="12309" y="1975"/>
                    <a:pt x="11401" y="0"/>
                    <a:pt x="8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7319975" y="1535000"/>
              <a:ext cx="347775" cy="514150"/>
            </a:xfrm>
            <a:custGeom>
              <a:avLst/>
              <a:gdLst/>
              <a:ahLst/>
              <a:cxnLst/>
              <a:rect l="l" t="t" r="r" b="b"/>
              <a:pathLst>
                <a:path w="13911" h="20566" extrusionOk="0">
                  <a:moveTo>
                    <a:pt x="5442" y="0"/>
                  </a:moveTo>
                  <a:cubicBezTo>
                    <a:pt x="2678" y="0"/>
                    <a:pt x="534" y="1130"/>
                    <a:pt x="534" y="1130"/>
                  </a:cubicBezTo>
                  <a:lnTo>
                    <a:pt x="34" y="4732"/>
                  </a:lnTo>
                  <a:cubicBezTo>
                    <a:pt x="0" y="4966"/>
                    <a:pt x="0" y="5166"/>
                    <a:pt x="0" y="5366"/>
                  </a:cubicBezTo>
                  <a:cubicBezTo>
                    <a:pt x="0" y="6033"/>
                    <a:pt x="67" y="6767"/>
                    <a:pt x="267" y="7367"/>
                  </a:cubicBezTo>
                  <a:lnTo>
                    <a:pt x="534" y="8135"/>
                  </a:lnTo>
                  <a:cubicBezTo>
                    <a:pt x="367" y="8702"/>
                    <a:pt x="334" y="9335"/>
                    <a:pt x="367" y="9969"/>
                  </a:cubicBezTo>
                  <a:cubicBezTo>
                    <a:pt x="400" y="10503"/>
                    <a:pt x="534" y="11003"/>
                    <a:pt x="734" y="11504"/>
                  </a:cubicBezTo>
                  <a:lnTo>
                    <a:pt x="2035" y="14839"/>
                  </a:lnTo>
                  <a:cubicBezTo>
                    <a:pt x="2525" y="16080"/>
                    <a:pt x="3686" y="16842"/>
                    <a:pt x="4987" y="16842"/>
                  </a:cubicBezTo>
                  <a:cubicBezTo>
                    <a:pt x="5015" y="16842"/>
                    <a:pt x="5043" y="16842"/>
                    <a:pt x="5070" y="16841"/>
                  </a:cubicBezTo>
                  <a:cubicBezTo>
                    <a:pt x="5204" y="16841"/>
                    <a:pt x="5304" y="16841"/>
                    <a:pt x="5404" y="16808"/>
                  </a:cubicBezTo>
                  <a:lnTo>
                    <a:pt x="5404" y="16808"/>
                  </a:lnTo>
                  <a:lnTo>
                    <a:pt x="5137" y="19109"/>
                  </a:lnTo>
                  <a:cubicBezTo>
                    <a:pt x="5485" y="19662"/>
                    <a:pt x="6687" y="20566"/>
                    <a:pt x="8411" y="20566"/>
                  </a:cubicBezTo>
                  <a:cubicBezTo>
                    <a:pt x="9497" y="20566"/>
                    <a:pt x="10791" y="20207"/>
                    <a:pt x="12209" y="19176"/>
                  </a:cubicBezTo>
                  <a:cubicBezTo>
                    <a:pt x="12643" y="18876"/>
                    <a:pt x="12843" y="18342"/>
                    <a:pt x="12743" y="17808"/>
                  </a:cubicBezTo>
                  <a:lnTo>
                    <a:pt x="12342" y="15707"/>
                  </a:lnTo>
                  <a:cubicBezTo>
                    <a:pt x="13910" y="13172"/>
                    <a:pt x="13877" y="9736"/>
                    <a:pt x="13743" y="8035"/>
                  </a:cubicBezTo>
                  <a:lnTo>
                    <a:pt x="13743" y="7901"/>
                  </a:lnTo>
                  <a:cubicBezTo>
                    <a:pt x="13743" y="7901"/>
                    <a:pt x="13743" y="7534"/>
                    <a:pt x="13643" y="7000"/>
                  </a:cubicBezTo>
                  <a:lnTo>
                    <a:pt x="13643" y="6967"/>
                  </a:lnTo>
                  <a:cubicBezTo>
                    <a:pt x="13343" y="5366"/>
                    <a:pt x="12342" y="2197"/>
                    <a:pt x="9207" y="796"/>
                  </a:cubicBezTo>
                  <a:cubicBezTo>
                    <a:pt x="7918" y="207"/>
                    <a:pt x="6623" y="0"/>
                    <a:pt x="5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7596825" y="1677175"/>
              <a:ext cx="133525" cy="127225"/>
            </a:xfrm>
            <a:custGeom>
              <a:avLst/>
              <a:gdLst/>
              <a:ahLst/>
              <a:cxnLst/>
              <a:rect l="l" t="t" r="r" b="b"/>
              <a:pathLst>
                <a:path w="5341" h="5089" extrusionOk="0">
                  <a:moveTo>
                    <a:pt x="3066" y="1"/>
                  </a:moveTo>
                  <a:cubicBezTo>
                    <a:pt x="1941" y="1"/>
                    <a:pt x="1235" y="1347"/>
                    <a:pt x="1235" y="1347"/>
                  </a:cubicBezTo>
                  <a:cubicBezTo>
                    <a:pt x="1235" y="1347"/>
                    <a:pt x="1" y="4082"/>
                    <a:pt x="2302" y="4983"/>
                  </a:cubicBezTo>
                  <a:cubicBezTo>
                    <a:pt x="2495" y="5055"/>
                    <a:pt x="2678" y="5089"/>
                    <a:pt x="2850" y="5089"/>
                  </a:cubicBezTo>
                  <a:cubicBezTo>
                    <a:pt x="4732" y="5089"/>
                    <a:pt x="5340" y="1071"/>
                    <a:pt x="3904" y="246"/>
                  </a:cubicBezTo>
                  <a:cubicBezTo>
                    <a:pt x="3605" y="72"/>
                    <a:pt x="3324" y="1"/>
                    <a:pt x="3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7307450" y="1479350"/>
              <a:ext cx="318600" cy="134100"/>
            </a:xfrm>
            <a:custGeom>
              <a:avLst/>
              <a:gdLst/>
              <a:ahLst/>
              <a:cxnLst/>
              <a:rect l="l" t="t" r="r" b="b"/>
              <a:pathLst>
                <a:path w="12744" h="5364" extrusionOk="0">
                  <a:moveTo>
                    <a:pt x="5009" y="0"/>
                  </a:moveTo>
                  <a:cubicBezTo>
                    <a:pt x="4650" y="0"/>
                    <a:pt x="4332" y="78"/>
                    <a:pt x="4070" y="253"/>
                  </a:cubicBezTo>
                  <a:cubicBezTo>
                    <a:pt x="1869" y="1754"/>
                    <a:pt x="1" y="2555"/>
                    <a:pt x="868" y="4623"/>
                  </a:cubicBezTo>
                  <a:cubicBezTo>
                    <a:pt x="868" y="4623"/>
                    <a:pt x="1222" y="4715"/>
                    <a:pt x="1737" y="4715"/>
                  </a:cubicBezTo>
                  <a:cubicBezTo>
                    <a:pt x="2295" y="4715"/>
                    <a:pt x="3043" y="4607"/>
                    <a:pt x="3737" y="4156"/>
                  </a:cubicBezTo>
                  <a:cubicBezTo>
                    <a:pt x="5037" y="3223"/>
                    <a:pt x="4738" y="2422"/>
                    <a:pt x="4738" y="2422"/>
                  </a:cubicBezTo>
                  <a:lnTo>
                    <a:pt x="4738" y="2422"/>
                  </a:lnTo>
                  <a:cubicBezTo>
                    <a:pt x="4738" y="2422"/>
                    <a:pt x="5265" y="3661"/>
                    <a:pt x="6856" y="3661"/>
                  </a:cubicBezTo>
                  <a:cubicBezTo>
                    <a:pt x="6915" y="3661"/>
                    <a:pt x="6977" y="3659"/>
                    <a:pt x="7039" y="3656"/>
                  </a:cubicBezTo>
                  <a:cubicBezTo>
                    <a:pt x="8840" y="3522"/>
                    <a:pt x="9041" y="3022"/>
                    <a:pt x="9041" y="3022"/>
                  </a:cubicBezTo>
                  <a:lnTo>
                    <a:pt x="9041" y="3022"/>
                  </a:lnTo>
                  <a:cubicBezTo>
                    <a:pt x="9041" y="3022"/>
                    <a:pt x="8974" y="5023"/>
                    <a:pt x="10408" y="5324"/>
                  </a:cubicBezTo>
                  <a:cubicBezTo>
                    <a:pt x="10559" y="5351"/>
                    <a:pt x="10703" y="5363"/>
                    <a:pt x="10841" y="5363"/>
                  </a:cubicBezTo>
                  <a:cubicBezTo>
                    <a:pt x="12045" y="5363"/>
                    <a:pt x="12743" y="4423"/>
                    <a:pt x="12743" y="4423"/>
                  </a:cubicBezTo>
                  <a:cubicBezTo>
                    <a:pt x="12743" y="4423"/>
                    <a:pt x="7722" y="0"/>
                    <a:pt x="5009" y="0"/>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7586000" y="1594500"/>
              <a:ext cx="72575" cy="135550"/>
            </a:xfrm>
            <a:custGeom>
              <a:avLst/>
              <a:gdLst/>
              <a:ahLst/>
              <a:cxnLst/>
              <a:rect l="l" t="t" r="r" b="b"/>
              <a:pathLst>
                <a:path w="2903" h="5422" extrusionOk="0">
                  <a:moveTo>
                    <a:pt x="1435" y="1"/>
                  </a:moveTo>
                  <a:cubicBezTo>
                    <a:pt x="1268" y="1"/>
                    <a:pt x="1080" y="27"/>
                    <a:pt x="867" y="84"/>
                  </a:cubicBezTo>
                  <a:cubicBezTo>
                    <a:pt x="867" y="84"/>
                    <a:pt x="0" y="1785"/>
                    <a:pt x="1501" y="2752"/>
                  </a:cubicBezTo>
                  <a:cubicBezTo>
                    <a:pt x="1501" y="2752"/>
                    <a:pt x="1434" y="4220"/>
                    <a:pt x="934" y="5421"/>
                  </a:cubicBezTo>
                  <a:lnTo>
                    <a:pt x="2068" y="5421"/>
                  </a:lnTo>
                  <a:cubicBezTo>
                    <a:pt x="2068" y="5421"/>
                    <a:pt x="2902" y="3953"/>
                    <a:pt x="2835" y="2719"/>
                  </a:cubicBezTo>
                  <a:cubicBezTo>
                    <a:pt x="2747" y="1596"/>
                    <a:pt x="2737" y="1"/>
                    <a:pt x="1435" y="1"/>
                  </a:cubicBezTo>
                  <a:close/>
                </a:path>
              </a:pathLst>
            </a:custGeom>
            <a:solidFill>
              <a:srgbClr val="2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8070500" y="1383225"/>
              <a:ext cx="360275" cy="612825"/>
            </a:xfrm>
            <a:custGeom>
              <a:avLst/>
              <a:gdLst/>
              <a:ahLst/>
              <a:cxnLst/>
              <a:rect l="l" t="t" r="r" b="b"/>
              <a:pathLst>
                <a:path w="14411" h="24513" extrusionOk="0">
                  <a:moveTo>
                    <a:pt x="7681" y="1"/>
                  </a:moveTo>
                  <a:cubicBezTo>
                    <a:pt x="7260" y="1"/>
                    <a:pt x="6831" y="170"/>
                    <a:pt x="6739" y="563"/>
                  </a:cubicBezTo>
                  <a:cubicBezTo>
                    <a:pt x="6739" y="563"/>
                    <a:pt x="5505" y="863"/>
                    <a:pt x="5404" y="1563"/>
                  </a:cubicBezTo>
                  <a:cubicBezTo>
                    <a:pt x="5404" y="1563"/>
                    <a:pt x="5325" y="1551"/>
                    <a:pt x="5203" y="1551"/>
                  </a:cubicBezTo>
                  <a:cubicBezTo>
                    <a:pt x="4793" y="1551"/>
                    <a:pt x="3896" y="1690"/>
                    <a:pt x="3870" y="2898"/>
                  </a:cubicBezTo>
                  <a:cubicBezTo>
                    <a:pt x="3870" y="2898"/>
                    <a:pt x="2369" y="2998"/>
                    <a:pt x="2369" y="4399"/>
                  </a:cubicBezTo>
                  <a:cubicBezTo>
                    <a:pt x="2336" y="5700"/>
                    <a:pt x="4037" y="7034"/>
                    <a:pt x="4904" y="7234"/>
                  </a:cubicBezTo>
                  <a:cubicBezTo>
                    <a:pt x="4837" y="7768"/>
                    <a:pt x="4837" y="8335"/>
                    <a:pt x="5171" y="8435"/>
                  </a:cubicBezTo>
                  <a:cubicBezTo>
                    <a:pt x="5717" y="8680"/>
                    <a:pt x="6620" y="8703"/>
                    <a:pt x="7022" y="8703"/>
                  </a:cubicBezTo>
                  <a:cubicBezTo>
                    <a:pt x="7111" y="8703"/>
                    <a:pt x="7175" y="8702"/>
                    <a:pt x="7206" y="8702"/>
                  </a:cubicBezTo>
                  <a:cubicBezTo>
                    <a:pt x="7206" y="8702"/>
                    <a:pt x="7239" y="8702"/>
                    <a:pt x="7239" y="8735"/>
                  </a:cubicBezTo>
                  <a:cubicBezTo>
                    <a:pt x="7306" y="8768"/>
                    <a:pt x="7373" y="8935"/>
                    <a:pt x="7406" y="9269"/>
                  </a:cubicBezTo>
                  <a:cubicBezTo>
                    <a:pt x="7473" y="9702"/>
                    <a:pt x="7406" y="10403"/>
                    <a:pt x="6972" y="11404"/>
                  </a:cubicBezTo>
                  <a:cubicBezTo>
                    <a:pt x="6072" y="13305"/>
                    <a:pt x="5571" y="15040"/>
                    <a:pt x="5571" y="15040"/>
                  </a:cubicBezTo>
                  <a:cubicBezTo>
                    <a:pt x="5238" y="15140"/>
                    <a:pt x="4904" y="15273"/>
                    <a:pt x="4571" y="15440"/>
                  </a:cubicBezTo>
                  <a:cubicBezTo>
                    <a:pt x="4003" y="15707"/>
                    <a:pt x="3403" y="15974"/>
                    <a:pt x="2969" y="16240"/>
                  </a:cubicBezTo>
                  <a:cubicBezTo>
                    <a:pt x="2336" y="16574"/>
                    <a:pt x="1869" y="16807"/>
                    <a:pt x="1869" y="16807"/>
                  </a:cubicBezTo>
                  <a:cubicBezTo>
                    <a:pt x="1" y="19743"/>
                    <a:pt x="2069" y="24513"/>
                    <a:pt x="2069" y="24513"/>
                  </a:cubicBezTo>
                  <a:lnTo>
                    <a:pt x="7306" y="21611"/>
                  </a:lnTo>
                  <a:lnTo>
                    <a:pt x="12476" y="18742"/>
                  </a:lnTo>
                  <a:cubicBezTo>
                    <a:pt x="14411" y="14406"/>
                    <a:pt x="12409" y="8368"/>
                    <a:pt x="11742" y="6567"/>
                  </a:cubicBezTo>
                  <a:lnTo>
                    <a:pt x="11809" y="6567"/>
                  </a:lnTo>
                  <a:cubicBezTo>
                    <a:pt x="11375" y="6233"/>
                    <a:pt x="11542" y="6033"/>
                    <a:pt x="11542" y="6033"/>
                  </a:cubicBezTo>
                  <a:cubicBezTo>
                    <a:pt x="11542" y="6033"/>
                    <a:pt x="11876" y="4932"/>
                    <a:pt x="11742" y="4332"/>
                  </a:cubicBezTo>
                  <a:cubicBezTo>
                    <a:pt x="11642" y="3698"/>
                    <a:pt x="8707" y="329"/>
                    <a:pt x="8206" y="96"/>
                  </a:cubicBezTo>
                  <a:cubicBezTo>
                    <a:pt x="8053" y="34"/>
                    <a:pt x="7868" y="1"/>
                    <a:pt x="76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6940525" y="3964950"/>
              <a:ext cx="875" cy="850"/>
            </a:xfrm>
            <a:custGeom>
              <a:avLst/>
              <a:gdLst/>
              <a:ahLst/>
              <a:cxnLst/>
              <a:rect l="l" t="t" r="r" b="b"/>
              <a:pathLst>
                <a:path w="35" h="34" extrusionOk="0">
                  <a:moveTo>
                    <a:pt x="1" y="34"/>
                  </a:moveTo>
                  <a:cubicBezTo>
                    <a:pt x="34" y="0"/>
                    <a:pt x="34" y="0"/>
                    <a:pt x="1" y="34"/>
                  </a:cubicBezTo>
                  <a:lnTo>
                    <a:pt x="1" y="34"/>
                  </a:lnTo>
                  <a:cubicBezTo>
                    <a:pt x="34" y="0"/>
                    <a:pt x="34" y="0"/>
                    <a:pt x="1" y="34"/>
                  </a:cubicBezTo>
                  <a:close/>
                </a:path>
              </a:pathLst>
            </a:custGeom>
            <a:solidFill>
              <a:srgbClr val="A5C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7094800" y="1949425"/>
              <a:ext cx="311925" cy="753800"/>
            </a:xfrm>
            <a:custGeom>
              <a:avLst/>
              <a:gdLst/>
              <a:ahLst/>
              <a:cxnLst/>
              <a:rect l="l" t="t" r="r" b="b"/>
              <a:pathLst>
                <a:path w="12477" h="30152" extrusionOk="0">
                  <a:moveTo>
                    <a:pt x="8591" y="1"/>
                  </a:moveTo>
                  <a:cubicBezTo>
                    <a:pt x="7725" y="1"/>
                    <a:pt x="6829" y="484"/>
                    <a:pt x="6038" y="1865"/>
                  </a:cubicBezTo>
                  <a:cubicBezTo>
                    <a:pt x="3904" y="5568"/>
                    <a:pt x="1" y="23981"/>
                    <a:pt x="5705" y="30152"/>
                  </a:cubicBezTo>
                  <a:cubicBezTo>
                    <a:pt x="5705" y="30152"/>
                    <a:pt x="6872" y="27817"/>
                    <a:pt x="6339" y="25048"/>
                  </a:cubicBezTo>
                  <a:cubicBezTo>
                    <a:pt x="6339" y="25048"/>
                    <a:pt x="6038" y="14474"/>
                    <a:pt x="7539" y="5568"/>
                  </a:cubicBezTo>
                  <a:cubicBezTo>
                    <a:pt x="7539" y="5568"/>
                    <a:pt x="8173" y="2699"/>
                    <a:pt x="9007" y="2532"/>
                  </a:cubicBezTo>
                  <a:cubicBezTo>
                    <a:pt x="9097" y="2507"/>
                    <a:pt x="9185" y="2496"/>
                    <a:pt x="9270" y="2496"/>
                  </a:cubicBezTo>
                  <a:cubicBezTo>
                    <a:pt x="9977" y="2496"/>
                    <a:pt x="10508" y="3266"/>
                    <a:pt x="10508" y="3266"/>
                  </a:cubicBezTo>
                  <a:lnTo>
                    <a:pt x="12476" y="2632"/>
                  </a:lnTo>
                  <a:cubicBezTo>
                    <a:pt x="12476" y="2632"/>
                    <a:pt x="10613" y="1"/>
                    <a:pt x="85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7683550" y="1825875"/>
              <a:ext cx="284400" cy="745600"/>
            </a:xfrm>
            <a:custGeom>
              <a:avLst/>
              <a:gdLst/>
              <a:ahLst/>
              <a:cxnLst/>
              <a:rect l="l" t="t" r="r" b="b"/>
              <a:pathLst>
                <a:path w="11376" h="29824" extrusionOk="0">
                  <a:moveTo>
                    <a:pt x="169" y="4629"/>
                  </a:moveTo>
                  <a:lnTo>
                    <a:pt x="1" y="4706"/>
                  </a:lnTo>
                  <a:lnTo>
                    <a:pt x="168" y="4639"/>
                  </a:lnTo>
                  <a:cubicBezTo>
                    <a:pt x="168" y="4639"/>
                    <a:pt x="168" y="4635"/>
                    <a:pt x="169" y="4629"/>
                  </a:cubicBezTo>
                  <a:close/>
                  <a:moveTo>
                    <a:pt x="4132" y="1"/>
                  </a:moveTo>
                  <a:cubicBezTo>
                    <a:pt x="4100" y="1"/>
                    <a:pt x="4069" y="1"/>
                    <a:pt x="4037" y="2"/>
                  </a:cubicBezTo>
                  <a:cubicBezTo>
                    <a:pt x="859" y="132"/>
                    <a:pt x="203" y="4393"/>
                    <a:pt x="169" y="4629"/>
                  </a:cubicBezTo>
                  <a:lnTo>
                    <a:pt x="169" y="4629"/>
                  </a:lnTo>
                  <a:lnTo>
                    <a:pt x="1168" y="4172"/>
                  </a:lnTo>
                  <a:cubicBezTo>
                    <a:pt x="1935" y="3136"/>
                    <a:pt x="2680" y="2134"/>
                    <a:pt x="3447" y="2134"/>
                  </a:cubicBezTo>
                  <a:cubicBezTo>
                    <a:pt x="4015" y="2134"/>
                    <a:pt x="4595" y="2683"/>
                    <a:pt x="5205" y="4172"/>
                  </a:cubicBezTo>
                  <a:cubicBezTo>
                    <a:pt x="6539" y="7374"/>
                    <a:pt x="9274" y="25587"/>
                    <a:pt x="9274" y="25587"/>
                  </a:cubicBezTo>
                  <a:lnTo>
                    <a:pt x="9341" y="29823"/>
                  </a:lnTo>
                  <a:cubicBezTo>
                    <a:pt x="9341" y="29823"/>
                    <a:pt x="11376" y="28356"/>
                    <a:pt x="10975" y="20917"/>
                  </a:cubicBezTo>
                  <a:cubicBezTo>
                    <a:pt x="10544" y="13557"/>
                    <a:pt x="9290" y="1"/>
                    <a:pt x="4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65"/>
          <p:cNvSpPr txBox="1">
            <a:spLocks noGrp="1"/>
          </p:cNvSpPr>
          <p:nvPr>
            <p:ph type="subTitle" idx="1"/>
          </p:nvPr>
        </p:nvSpPr>
        <p:spPr>
          <a:xfrm>
            <a:off x="2743200" y="1837944"/>
            <a:ext cx="3657600" cy="274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Do you have any questions?</a:t>
            </a:r>
            <a:endParaRPr/>
          </a:p>
        </p:txBody>
      </p:sp>
      <p:sp>
        <p:nvSpPr>
          <p:cNvPr id="2087" name="Google Shape;2087;p65"/>
          <p:cNvSpPr txBox="1">
            <a:spLocks noGrp="1"/>
          </p:cNvSpPr>
          <p:nvPr>
            <p:ph type="subTitle" idx="3"/>
          </p:nvPr>
        </p:nvSpPr>
        <p:spPr>
          <a:xfrm>
            <a:off x="2743200" y="3557016"/>
            <a:ext cx="3657600" cy="365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Please keep this slide for attribution</a:t>
            </a:r>
            <a:endParaRPr/>
          </a:p>
        </p:txBody>
      </p:sp>
      <p:sp>
        <p:nvSpPr>
          <p:cNvPr id="2088" name="Google Shape;2088;p65"/>
          <p:cNvSpPr/>
          <p:nvPr/>
        </p:nvSpPr>
        <p:spPr>
          <a:xfrm>
            <a:off x="3781004" y="3017082"/>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843055" y="3094286"/>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4393738" y="3017082"/>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4458069" y="3081021"/>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4491756" y="3135155"/>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06497" y="3017082"/>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82573" y="3109280"/>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1E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3212175" y="2039069"/>
            <a:ext cx="41148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bg-BG" dirty="0" smtClean="0"/>
              <a:t>Тема на проекта</a:t>
            </a:r>
            <a:endParaRPr dirty="0"/>
          </a:p>
        </p:txBody>
      </p:sp>
      <p:sp>
        <p:nvSpPr>
          <p:cNvPr id="1223" name="Google Shape;1223;p43"/>
          <p:cNvSpPr txBox="1">
            <a:spLocks noGrp="1"/>
          </p:cNvSpPr>
          <p:nvPr>
            <p:ph type="title" idx="2"/>
          </p:nvPr>
        </p:nvSpPr>
        <p:spPr>
          <a:xfrm>
            <a:off x="387900" y="1508760"/>
            <a:ext cx="22881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099" name="Google Shape;2099;p66"/>
          <p:cNvGrpSpPr/>
          <p:nvPr/>
        </p:nvGrpSpPr>
        <p:grpSpPr>
          <a:xfrm>
            <a:off x="1379513" y="1490163"/>
            <a:ext cx="6332075" cy="348575"/>
            <a:chOff x="1379513" y="1490163"/>
            <a:chExt cx="6332075" cy="348575"/>
          </a:xfrm>
        </p:grpSpPr>
        <p:grpSp>
          <p:nvGrpSpPr>
            <p:cNvPr id="2100" name="Google Shape;2100;p66"/>
            <p:cNvGrpSpPr/>
            <p:nvPr/>
          </p:nvGrpSpPr>
          <p:grpSpPr>
            <a:xfrm>
              <a:off x="1379513" y="1490500"/>
              <a:ext cx="347875" cy="347900"/>
              <a:chOff x="1314025" y="1168075"/>
              <a:chExt cx="347875" cy="347900"/>
            </a:xfrm>
          </p:grpSpPr>
          <p:sp>
            <p:nvSpPr>
              <p:cNvPr id="2101" name="Google Shape;2101;p66"/>
              <p:cNvSpPr/>
              <p:nvPr/>
            </p:nvSpPr>
            <p:spPr>
              <a:xfrm>
                <a:off x="1538475" y="1352525"/>
                <a:ext cx="101725" cy="101725"/>
              </a:xfrm>
              <a:custGeom>
                <a:avLst/>
                <a:gdLst/>
                <a:ahLst/>
                <a:cxnLst/>
                <a:rect l="l" t="t" r="r" b="b"/>
                <a:pathLst>
                  <a:path w="4069" h="4069" extrusionOk="0">
                    <a:moveTo>
                      <a:pt x="2034" y="787"/>
                    </a:moveTo>
                    <a:cubicBezTo>
                      <a:pt x="2279" y="787"/>
                      <a:pt x="2441" y="977"/>
                      <a:pt x="2441" y="1221"/>
                    </a:cubicBezTo>
                    <a:lnTo>
                      <a:pt x="2441" y="1628"/>
                    </a:lnTo>
                    <a:lnTo>
                      <a:pt x="2848" y="1628"/>
                    </a:lnTo>
                    <a:cubicBezTo>
                      <a:pt x="3092" y="1628"/>
                      <a:pt x="3255" y="1791"/>
                      <a:pt x="3255" y="2035"/>
                    </a:cubicBezTo>
                    <a:cubicBezTo>
                      <a:pt x="3255" y="2225"/>
                      <a:pt x="3065" y="2442"/>
                      <a:pt x="2848" y="2442"/>
                    </a:cubicBezTo>
                    <a:lnTo>
                      <a:pt x="2034" y="2442"/>
                    </a:lnTo>
                    <a:cubicBezTo>
                      <a:pt x="1790" y="2442"/>
                      <a:pt x="1628" y="2252"/>
                      <a:pt x="1628" y="2008"/>
                    </a:cubicBezTo>
                    <a:lnTo>
                      <a:pt x="1628" y="1221"/>
                    </a:lnTo>
                    <a:cubicBezTo>
                      <a:pt x="1628" y="977"/>
                      <a:pt x="1790" y="787"/>
                      <a:pt x="2034" y="787"/>
                    </a:cubicBezTo>
                    <a:close/>
                    <a:moveTo>
                      <a:pt x="2034" y="0"/>
                    </a:moveTo>
                    <a:cubicBezTo>
                      <a:pt x="922" y="0"/>
                      <a:pt x="0" y="895"/>
                      <a:pt x="0" y="2035"/>
                    </a:cubicBezTo>
                    <a:cubicBezTo>
                      <a:pt x="0" y="3147"/>
                      <a:pt x="922" y="4069"/>
                      <a:pt x="2034" y="4069"/>
                    </a:cubicBezTo>
                    <a:cubicBezTo>
                      <a:pt x="3174" y="4069"/>
                      <a:pt x="4069" y="3147"/>
                      <a:pt x="4069" y="2035"/>
                    </a:cubicBezTo>
                    <a:cubicBezTo>
                      <a:pt x="4069" y="895"/>
                      <a:pt x="3174" y="0"/>
                      <a:pt x="2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1314025" y="1168075"/>
                <a:ext cx="347875" cy="41400"/>
              </a:xfrm>
              <a:custGeom>
                <a:avLst/>
                <a:gdLst/>
                <a:ahLst/>
                <a:cxnLst/>
                <a:rect l="l" t="t" r="r" b="b"/>
                <a:pathLst>
                  <a:path w="13915" h="1656" extrusionOk="0">
                    <a:moveTo>
                      <a:pt x="407" y="1"/>
                    </a:moveTo>
                    <a:cubicBezTo>
                      <a:pt x="163" y="1"/>
                      <a:pt x="0" y="191"/>
                      <a:pt x="0" y="408"/>
                    </a:cubicBezTo>
                    <a:lnTo>
                      <a:pt x="0" y="814"/>
                    </a:lnTo>
                    <a:cubicBezTo>
                      <a:pt x="0" y="1248"/>
                      <a:pt x="380" y="1655"/>
                      <a:pt x="814" y="1655"/>
                    </a:cubicBezTo>
                    <a:lnTo>
                      <a:pt x="13101" y="1655"/>
                    </a:lnTo>
                    <a:cubicBezTo>
                      <a:pt x="13535" y="1655"/>
                      <a:pt x="13915" y="1248"/>
                      <a:pt x="13915" y="814"/>
                    </a:cubicBezTo>
                    <a:lnTo>
                      <a:pt x="13915" y="408"/>
                    </a:lnTo>
                    <a:cubicBezTo>
                      <a:pt x="13915" y="191"/>
                      <a:pt x="13698" y="1"/>
                      <a:pt x="135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1335050" y="1230475"/>
                <a:ext cx="305150" cy="285500"/>
              </a:xfrm>
              <a:custGeom>
                <a:avLst/>
                <a:gdLst/>
                <a:ahLst/>
                <a:cxnLst/>
                <a:rect l="l" t="t" r="r" b="b"/>
                <a:pathLst>
                  <a:path w="12206" h="11420" extrusionOk="0">
                    <a:moveTo>
                      <a:pt x="9412" y="814"/>
                    </a:moveTo>
                    <a:cubicBezTo>
                      <a:pt x="9629" y="814"/>
                      <a:pt x="9819" y="977"/>
                      <a:pt x="9819" y="1221"/>
                    </a:cubicBezTo>
                    <a:lnTo>
                      <a:pt x="9819" y="2034"/>
                    </a:lnTo>
                    <a:lnTo>
                      <a:pt x="9765" y="2034"/>
                    </a:lnTo>
                    <a:cubicBezTo>
                      <a:pt x="9765" y="2251"/>
                      <a:pt x="9602" y="2441"/>
                      <a:pt x="9358" y="2441"/>
                    </a:cubicBezTo>
                    <a:cubicBezTo>
                      <a:pt x="9195" y="2441"/>
                      <a:pt x="9059" y="2333"/>
                      <a:pt x="9005" y="2170"/>
                    </a:cubicBezTo>
                    <a:lnTo>
                      <a:pt x="6428" y="4747"/>
                    </a:lnTo>
                    <a:cubicBezTo>
                      <a:pt x="6347" y="4801"/>
                      <a:pt x="6239" y="4882"/>
                      <a:pt x="6157" y="4882"/>
                    </a:cubicBezTo>
                    <a:cubicBezTo>
                      <a:pt x="6049" y="4882"/>
                      <a:pt x="5940" y="4828"/>
                      <a:pt x="5886" y="4747"/>
                    </a:cubicBezTo>
                    <a:lnTo>
                      <a:pt x="4530" y="3391"/>
                    </a:lnTo>
                    <a:lnTo>
                      <a:pt x="3174" y="4747"/>
                    </a:lnTo>
                    <a:cubicBezTo>
                      <a:pt x="3079" y="4828"/>
                      <a:pt x="2977" y="4869"/>
                      <a:pt x="2875" y="4869"/>
                    </a:cubicBezTo>
                    <a:cubicBezTo>
                      <a:pt x="2773" y="4869"/>
                      <a:pt x="2672" y="4828"/>
                      <a:pt x="2577" y="4747"/>
                    </a:cubicBezTo>
                    <a:cubicBezTo>
                      <a:pt x="2414" y="4557"/>
                      <a:pt x="2414" y="4340"/>
                      <a:pt x="2577" y="4150"/>
                    </a:cubicBezTo>
                    <a:lnTo>
                      <a:pt x="4204" y="2523"/>
                    </a:lnTo>
                    <a:cubicBezTo>
                      <a:pt x="4299" y="2441"/>
                      <a:pt x="4401" y="2401"/>
                      <a:pt x="4503" y="2401"/>
                    </a:cubicBezTo>
                    <a:cubicBezTo>
                      <a:pt x="4604" y="2401"/>
                      <a:pt x="4706" y="2441"/>
                      <a:pt x="4801" y="2523"/>
                    </a:cubicBezTo>
                    <a:lnTo>
                      <a:pt x="6157" y="3879"/>
                    </a:lnTo>
                    <a:lnTo>
                      <a:pt x="8463" y="1573"/>
                    </a:lnTo>
                    <a:cubicBezTo>
                      <a:pt x="8273" y="1519"/>
                      <a:pt x="8191" y="1383"/>
                      <a:pt x="8191" y="1221"/>
                    </a:cubicBezTo>
                    <a:cubicBezTo>
                      <a:pt x="8191" y="977"/>
                      <a:pt x="8354" y="814"/>
                      <a:pt x="8598" y="814"/>
                    </a:cubicBezTo>
                    <a:close/>
                    <a:moveTo>
                      <a:pt x="0" y="0"/>
                    </a:moveTo>
                    <a:lnTo>
                      <a:pt x="0" y="6103"/>
                    </a:lnTo>
                    <a:cubicBezTo>
                      <a:pt x="0" y="6781"/>
                      <a:pt x="542" y="7324"/>
                      <a:pt x="1221" y="7324"/>
                    </a:cubicBezTo>
                    <a:lnTo>
                      <a:pt x="5696" y="7324"/>
                    </a:lnTo>
                    <a:lnTo>
                      <a:pt x="5696" y="9032"/>
                    </a:lnTo>
                    <a:cubicBezTo>
                      <a:pt x="5235" y="9222"/>
                      <a:pt x="4882" y="9656"/>
                      <a:pt x="4882" y="10199"/>
                    </a:cubicBezTo>
                    <a:cubicBezTo>
                      <a:pt x="4882" y="10877"/>
                      <a:pt x="5425" y="11419"/>
                      <a:pt x="6103" y="11419"/>
                    </a:cubicBezTo>
                    <a:cubicBezTo>
                      <a:pt x="6781" y="11419"/>
                      <a:pt x="7323" y="10877"/>
                      <a:pt x="7323" y="10199"/>
                    </a:cubicBezTo>
                    <a:cubicBezTo>
                      <a:pt x="7323" y="9656"/>
                      <a:pt x="6998" y="9222"/>
                      <a:pt x="6510" y="9032"/>
                    </a:cubicBezTo>
                    <a:lnTo>
                      <a:pt x="6510" y="7324"/>
                    </a:lnTo>
                    <a:lnTo>
                      <a:pt x="7378" y="7324"/>
                    </a:lnTo>
                    <a:cubicBezTo>
                      <a:pt x="7323" y="7188"/>
                      <a:pt x="7323" y="7052"/>
                      <a:pt x="7323" y="6917"/>
                    </a:cubicBezTo>
                    <a:cubicBezTo>
                      <a:pt x="7323" y="5343"/>
                      <a:pt x="8625" y="4069"/>
                      <a:pt x="10171" y="4069"/>
                    </a:cubicBezTo>
                    <a:cubicBezTo>
                      <a:pt x="10985" y="4069"/>
                      <a:pt x="11718" y="4394"/>
                      <a:pt x="12206" y="4909"/>
                    </a:cubicBezTo>
                    <a:lnTo>
                      <a:pt x="12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6"/>
            <p:cNvGrpSpPr/>
            <p:nvPr/>
          </p:nvGrpSpPr>
          <p:grpSpPr>
            <a:xfrm>
              <a:off x="2046746" y="1490500"/>
              <a:ext cx="347900" cy="347900"/>
              <a:chOff x="2127725" y="1168075"/>
              <a:chExt cx="347900" cy="347900"/>
            </a:xfrm>
          </p:grpSpPr>
          <p:sp>
            <p:nvSpPr>
              <p:cNvPr id="2105" name="Google Shape;2105;p66"/>
              <p:cNvSpPr/>
              <p:nvPr/>
            </p:nvSpPr>
            <p:spPr>
              <a:xfrm>
                <a:off x="2331150" y="1373550"/>
                <a:ext cx="144475" cy="142425"/>
              </a:xfrm>
              <a:custGeom>
                <a:avLst/>
                <a:gdLst/>
                <a:ahLst/>
                <a:cxnLst/>
                <a:rect l="l" t="t" r="r" b="b"/>
                <a:pathLst>
                  <a:path w="5779" h="5697" extrusionOk="0">
                    <a:moveTo>
                      <a:pt x="2849" y="1628"/>
                    </a:moveTo>
                    <a:cubicBezTo>
                      <a:pt x="3093" y="1628"/>
                      <a:pt x="3256" y="1790"/>
                      <a:pt x="3256" y="2034"/>
                    </a:cubicBezTo>
                    <a:lnTo>
                      <a:pt x="3256" y="2441"/>
                    </a:lnTo>
                    <a:lnTo>
                      <a:pt x="3663" y="2441"/>
                    </a:lnTo>
                    <a:cubicBezTo>
                      <a:pt x="3907" y="2441"/>
                      <a:pt x="4070" y="2604"/>
                      <a:pt x="4070" y="2848"/>
                    </a:cubicBezTo>
                    <a:cubicBezTo>
                      <a:pt x="4070" y="3038"/>
                      <a:pt x="3880" y="3255"/>
                      <a:pt x="3663" y="3255"/>
                    </a:cubicBezTo>
                    <a:lnTo>
                      <a:pt x="2849" y="3255"/>
                    </a:lnTo>
                    <a:cubicBezTo>
                      <a:pt x="2605" y="3255"/>
                      <a:pt x="2442" y="3092"/>
                      <a:pt x="2442" y="2848"/>
                    </a:cubicBezTo>
                    <a:lnTo>
                      <a:pt x="2442" y="2034"/>
                    </a:lnTo>
                    <a:cubicBezTo>
                      <a:pt x="2442" y="1790"/>
                      <a:pt x="2605" y="1628"/>
                      <a:pt x="2849" y="1628"/>
                    </a:cubicBezTo>
                    <a:close/>
                    <a:moveTo>
                      <a:pt x="2849" y="0"/>
                    </a:moveTo>
                    <a:cubicBezTo>
                      <a:pt x="1303" y="0"/>
                      <a:pt x="1" y="1275"/>
                      <a:pt x="1" y="2848"/>
                    </a:cubicBezTo>
                    <a:cubicBezTo>
                      <a:pt x="1" y="4394"/>
                      <a:pt x="1303" y="5696"/>
                      <a:pt x="2849" y="5696"/>
                    </a:cubicBezTo>
                    <a:cubicBezTo>
                      <a:pt x="4422" y="5696"/>
                      <a:pt x="5778" y="4394"/>
                      <a:pt x="5778" y="2848"/>
                    </a:cubicBezTo>
                    <a:cubicBezTo>
                      <a:pt x="5724" y="1248"/>
                      <a:pt x="4422" y="0"/>
                      <a:pt x="28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2127725" y="1424400"/>
                <a:ext cx="61050" cy="40700"/>
              </a:xfrm>
              <a:custGeom>
                <a:avLst/>
                <a:gdLst/>
                <a:ahLst/>
                <a:cxnLst/>
                <a:rect l="l" t="t" r="r" b="b"/>
                <a:pathLst>
                  <a:path w="2442" h="1628" extrusionOk="0">
                    <a:moveTo>
                      <a:pt x="815" y="0"/>
                    </a:moveTo>
                    <a:cubicBezTo>
                      <a:pt x="381" y="0"/>
                      <a:pt x="1" y="380"/>
                      <a:pt x="1" y="814"/>
                    </a:cubicBezTo>
                    <a:cubicBezTo>
                      <a:pt x="1" y="1248"/>
                      <a:pt x="381" y="1628"/>
                      <a:pt x="815" y="1628"/>
                    </a:cubicBezTo>
                    <a:lnTo>
                      <a:pt x="1628" y="1628"/>
                    </a:lnTo>
                    <a:cubicBezTo>
                      <a:pt x="2062" y="1628"/>
                      <a:pt x="2442" y="1248"/>
                      <a:pt x="2442" y="814"/>
                    </a:cubicBezTo>
                    <a:cubicBezTo>
                      <a:pt x="2442" y="326"/>
                      <a:pt x="2062" y="0"/>
                      <a:pt x="1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2127725" y="1322675"/>
                <a:ext cx="61050" cy="40725"/>
              </a:xfrm>
              <a:custGeom>
                <a:avLst/>
                <a:gdLst/>
                <a:ahLst/>
                <a:cxnLst/>
                <a:rect l="l" t="t" r="r" b="b"/>
                <a:pathLst>
                  <a:path w="2442" h="1629" extrusionOk="0">
                    <a:moveTo>
                      <a:pt x="815" y="1"/>
                    </a:moveTo>
                    <a:cubicBezTo>
                      <a:pt x="381" y="1"/>
                      <a:pt x="1" y="381"/>
                      <a:pt x="1" y="815"/>
                    </a:cubicBezTo>
                    <a:cubicBezTo>
                      <a:pt x="1" y="1249"/>
                      <a:pt x="381" y="1628"/>
                      <a:pt x="815" y="1628"/>
                    </a:cubicBezTo>
                    <a:lnTo>
                      <a:pt x="1628" y="1628"/>
                    </a:lnTo>
                    <a:cubicBezTo>
                      <a:pt x="2062" y="1628"/>
                      <a:pt x="2442" y="1249"/>
                      <a:pt x="2442" y="815"/>
                    </a:cubicBezTo>
                    <a:cubicBezTo>
                      <a:pt x="2442" y="326"/>
                      <a:pt x="2062" y="1"/>
                      <a:pt x="1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127725" y="1218925"/>
                <a:ext cx="61050" cy="40725"/>
              </a:xfrm>
              <a:custGeom>
                <a:avLst/>
                <a:gdLst/>
                <a:ahLst/>
                <a:cxnLst/>
                <a:rect l="l" t="t" r="r" b="b"/>
                <a:pathLst>
                  <a:path w="2442" h="1629" extrusionOk="0">
                    <a:moveTo>
                      <a:pt x="815" y="1"/>
                    </a:moveTo>
                    <a:cubicBezTo>
                      <a:pt x="381" y="1"/>
                      <a:pt x="1" y="381"/>
                      <a:pt x="1" y="815"/>
                    </a:cubicBezTo>
                    <a:cubicBezTo>
                      <a:pt x="1" y="1249"/>
                      <a:pt x="381" y="1628"/>
                      <a:pt x="815" y="1628"/>
                    </a:cubicBezTo>
                    <a:lnTo>
                      <a:pt x="1628" y="1628"/>
                    </a:lnTo>
                    <a:cubicBezTo>
                      <a:pt x="2062" y="1628"/>
                      <a:pt x="2442" y="1249"/>
                      <a:pt x="2442" y="815"/>
                    </a:cubicBezTo>
                    <a:cubicBezTo>
                      <a:pt x="2442" y="381"/>
                      <a:pt x="2062" y="1"/>
                      <a:pt x="1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168425" y="1168075"/>
                <a:ext cx="286850" cy="347900"/>
              </a:xfrm>
              <a:custGeom>
                <a:avLst/>
                <a:gdLst/>
                <a:ahLst/>
                <a:cxnLst/>
                <a:rect l="l" t="t" r="r" b="b"/>
                <a:pathLst>
                  <a:path w="11474" h="13916" extrusionOk="0">
                    <a:moveTo>
                      <a:pt x="9358" y="2442"/>
                    </a:moveTo>
                    <a:cubicBezTo>
                      <a:pt x="9602" y="2442"/>
                      <a:pt x="9765" y="2605"/>
                      <a:pt x="9765" y="2849"/>
                    </a:cubicBezTo>
                    <a:cubicBezTo>
                      <a:pt x="9765" y="3093"/>
                      <a:pt x="9575" y="3256"/>
                      <a:pt x="9358" y="3256"/>
                    </a:cubicBezTo>
                    <a:lnTo>
                      <a:pt x="6917" y="3256"/>
                    </a:lnTo>
                    <a:cubicBezTo>
                      <a:pt x="6673" y="3256"/>
                      <a:pt x="6510" y="3093"/>
                      <a:pt x="6510" y="2849"/>
                    </a:cubicBezTo>
                    <a:cubicBezTo>
                      <a:pt x="6510" y="2605"/>
                      <a:pt x="6673" y="2442"/>
                      <a:pt x="6917" y="2442"/>
                    </a:cubicBezTo>
                    <a:close/>
                    <a:moveTo>
                      <a:pt x="5303" y="1615"/>
                    </a:moveTo>
                    <a:cubicBezTo>
                      <a:pt x="5405" y="1615"/>
                      <a:pt x="5506" y="1655"/>
                      <a:pt x="5588" y="1737"/>
                    </a:cubicBezTo>
                    <a:cubicBezTo>
                      <a:pt x="5723" y="1899"/>
                      <a:pt x="5723" y="2171"/>
                      <a:pt x="5561" y="2333"/>
                    </a:cubicBezTo>
                    <a:lnTo>
                      <a:pt x="3933" y="3961"/>
                    </a:lnTo>
                    <a:cubicBezTo>
                      <a:pt x="3879" y="4042"/>
                      <a:pt x="3770" y="4096"/>
                      <a:pt x="3662" y="4096"/>
                    </a:cubicBezTo>
                    <a:cubicBezTo>
                      <a:pt x="3553" y="4096"/>
                      <a:pt x="3445" y="4069"/>
                      <a:pt x="3391" y="3961"/>
                    </a:cubicBezTo>
                    <a:lnTo>
                      <a:pt x="2469" y="3066"/>
                    </a:lnTo>
                    <a:cubicBezTo>
                      <a:pt x="2306" y="2876"/>
                      <a:pt x="2306" y="2659"/>
                      <a:pt x="2469" y="2469"/>
                    </a:cubicBezTo>
                    <a:cubicBezTo>
                      <a:pt x="2550" y="2388"/>
                      <a:pt x="2652" y="2347"/>
                      <a:pt x="2753" y="2347"/>
                    </a:cubicBezTo>
                    <a:cubicBezTo>
                      <a:pt x="2855" y="2347"/>
                      <a:pt x="2957" y="2388"/>
                      <a:pt x="3038" y="2469"/>
                    </a:cubicBezTo>
                    <a:lnTo>
                      <a:pt x="3662" y="3093"/>
                    </a:lnTo>
                    <a:lnTo>
                      <a:pt x="5018" y="1737"/>
                    </a:lnTo>
                    <a:cubicBezTo>
                      <a:pt x="5100" y="1655"/>
                      <a:pt x="5201" y="1615"/>
                      <a:pt x="5303" y="1615"/>
                    </a:cubicBezTo>
                    <a:close/>
                    <a:moveTo>
                      <a:pt x="9358" y="5778"/>
                    </a:moveTo>
                    <a:cubicBezTo>
                      <a:pt x="9602" y="5778"/>
                      <a:pt x="9765" y="5941"/>
                      <a:pt x="9765" y="6185"/>
                    </a:cubicBezTo>
                    <a:cubicBezTo>
                      <a:pt x="9765" y="6375"/>
                      <a:pt x="9575" y="6592"/>
                      <a:pt x="9358" y="6592"/>
                    </a:cubicBezTo>
                    <a:lnTo>
                      <a:pt x="6917" y="6592"/>
                    </a:lnTo>
                    <a:cubicBezTo>
                      <a:pt x="6673" y="6592"/>
                      <a:pt x="6510" y="6429"/>
                      <a:pt x="6510" y="6185"/>
                    </a:cubicBezTo>
                    <a:cubicBezTo>
                      <a:pt x="6510" y="5941"/>
                      <a:pt x="6673" y="5778"/>
                      <a:pt x="6917" y="5778"/>
                    </a:cubicBezTo>
                    <a:close/>
                    <a:moveTo>
                      <a:pt x="5330" y="4924"/>
                    </a:moveTo>
                    <a:cubicBezTo>
                      <a:pt x="5432" y="4924"/>
                      <a:pt x="5534" y="4964"/>
                      <a:pt x="5615" y="5046"/>
                    </a:cubicBezTo>
                    <a:cubicBezTo>
                      <a:pt x="5723" y="5236"/>
                      <a:pt x="5723" y="5480"/>
                      <a:pt x="5561" y="5642"/>
                    </a:cubicBezTo>
                    <a:lnTo>
                      <a:pt x="3933" y="7270"/>
                    </a:lnTo>
                    <a:cubicBezTo>
                      <a:pt x="3879" y="7324"/>
                      <a:pt x="3770" y="7405"/>
                      <a:pt x="3662" y="7405"/>
                    </a:cubicBezTo>
                    <a:cubicBezTo>
                      <a:pt x="3553" y="7405"/>
                      <a:pt x="3445" y="7351"/>
                      <a:pt x="3391" y="7270"/>
                    </a:cubicBezTo>
                    <a:lnTo>
                      <a:pt x="2469" y="6348"/>
                    </a:lnTo>
                    <a:cubicBezTo>
                      <a:pt x="2306" y="6185"/>
                      <a:pt x="2306" y="5941"/>
                      <a:pt x="2469" y="5778"/>
                    </a:cubicBezTo>
                    <a:cubicBezTo>
                      <a:pt x="2550" y="5683"/>
                      <a:pt x="2652" y="5636"/>
                      <a:pt x="2753" y="5636"/>
                    </a:cubicBezTo>
                    <a:cubicBezTo>
                      <a:pt x="2855" y="5636"/>
                      <a:pt x="2957" y="5683"/>
                      <a:pt x="3038" y="5778"/>
                    </a:cubicBezTo>
                    <a:lnTo>
                      <a:pt x="3689" y="6402"/>
                    </a:lnTo>
                    <a:lnTo>
                      <a:pt x="5045" y="5046"/>
                    </a:lnTo>
                    <a:cubicBezTo>
                      <a:pt x="5127" y="4964"/>
                      <a:pt x="5228" y="4924"/>
                      <a:pt x="5330" y="4924"/>
                    </a:cubicBezTo>
                    <a:close/>
                    <a:moveTo>
                      <a:pt x="5330" y="8179"/>
                    </a:moveTo>
                    <a:cubicBezTo>
                      <a:pt x="5432" y="8179"/>
                      <a:pt x="5534" y="8219"/>
                      <a:pt x="5615" y="8301"/>
                    </a:cubicBezTo>
                    <a:cubicBezTo>
                      <a:pt x="5723" y="8490"/>
                      <a:pt x="5723" y="8735"/>
                      <a:pt x="5561" y="8897"/>
                    </a:cubicBezTo>
                    <a:lnTo>
                      <a:pt x="3933" y="10525"/>
                    </a:lnTo>
                    <a:cubicBezTo>
                      <a:pt x="3879" y="10579"/>
                      <a:pt x="3770" y="10660"/>
                      <a:pt x="3662" y="10660"/>
                    </a:cubicBezTo>
                    <a:cubicBezTo>
                      <a:pt x="3553" y="10660"/>
                      <a:pt x="3445" y="10633"/>
                      <a:pt x="3391" y="10525"/>
                    </a:cubicBezTo>
                    <a:lnTo>
                      <a:pt x="2469" y="9603"/>
                    </a:lnTo>
                    <a:cubicBezTo>
                      <a:pt x="2306" y="9440"/>
                      <a:pt x="2306" y="9196"/>
                      <a:pt x="2469" y="9033"/>
                    </a:cubicBezTo>
                    <a:cubicBezTo>
                      <a:pt x="2550" y="8938"/>
                      <a:pt x="2652" y="8891"/>
                      <a:pt x="2753" y="8891"/>
                    </a:cubicBezTo>
                    <a:cubicBezTo>
                      <a:pt x="2855" y="8891"/>
                      <a:pt x="2957" y="8938"/>
                      <a:pt x="3038" y="9033"/>
                    </a:cubicBezTo>
                    <a:lnTo>
                      <a:pt x="3689" y="9657"/>
                    </a:lnTo>
                    <a:lnTo>
                      <a:pt x="5045" y="8301"/>
                    </a:lnTo>
                    <a:cubicBezTo>
                      <a:pt x="5127" y="8219"/>
                      <a:pt x="5228" y="8179"/>
                      <a:pt x="5330" y="8179"/>
                    </a:cubicBezTo>
                    <a:close/>
                    <a:moveTo>
                      <a:pt x="1221" y="1"/>
                    </a:moveTo>
                    <a:cubicBezTo>
                      <a:pt x="543" y="1"/>
                      <a:pt x="0" y="543"/>
                      <a:pt x="0" y="1221"/>
                    </a:cubicBezTo>
                    <a:cubicBezTo>
                      <a:pt x="868" y="1221"/>
                      <a:pt x="1628" y="1981"/>
                      <a:pt x="1628" y="2849"/>
                    </a:cubicBezTo>
                    <a:cubicBezTo>
                      <a:pt x="1628" y="3744"/>
                      <a:pt x="895" y="4476"/>
                      <a:pt x="0" y="4476"/>
                    </a:cubicBezTo>
                    <a:lnTo>
                      <a:pt x="0" y="5371"/>
                    </a:lnTo>
                    <a:cubicBezTo>
                      <a:pt x="868" y="5371"/>
                      <a:pt x="1628" y="6104"/>
                      <a:pt x="1628" y="6999"/>
                    </a:cubicBezTo>
                    <a:cubicBezTo>
                      <a:pt x="1628" y="7867"/>
                      <a:pt x="895" y="8626"/>
                      <a:pt x="0" y="8626"/>
                    </a:cubicBezTo>
                    <a:lnTo>
                      <a:pt x="0" y="9440"/>
                    </a:lnTo>
                    <a:cubicBezTo>
                      <a:pt x="868" y="9440"/>
                      <a:pt x="1628" y="10172"/>
                      <a:pt x="1628" y="11067"/>
                    </a:cubicBezTo>
                    <a:cubicBezTo>
                      <a:pt x="1628" y="11935"/>
                      <a:pt x="895" y="12695"/>
                      <a:pt x="0" y="12695"/>
                    </a:cubicBezTo>
                    <a:cubicBezTo>
                      <a:pt x="0" y="13373"/>
                      <a:pt x="543" y="13915"/>
                      <a:pt x="1221" y="13915"/>
                    </a:cubicBezTo>
                    <a:lnTo>
                      <a:pt x="7080" y="13915"/>
                    </a:lnTo>
                    <a:cubicBezTo>
                      <a:pt x="6239" y="13237"/>
                      <a:pt x="5696" y="12206"/>
                      <a:pt x="5696" y="11067"/>
                    </a:cubicBezTo>
                    <a:cubicBezTo>
                      <a:pt x="5696" y="9033"/>
                      <a:pt x="7324" y="7405"/>
                      <a:pt x="9358" y="7405"/>
                    </a:cubicBezTo>
                    <a:cubicBezTo>
                      <a:pt x="10117" y="7405"/>
                      <a:pt x="10850" y="7622"/>
                      <a:pt x="11474" y="8002"/>
                    </a:cubicBezTo>
                    <a:lnTo>
                      <a:pt x="11474" y="1221"/>
                    </a:lnTo>
                    <a:cubicBezTo>
                      <a:pt x="11419" y="543"/>
                      <a:pt x="10850" y="1"/>
                      <a:pt x="101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66"/>
            <p:cNvGrpSpPr/>
            <p:nvPr/>
          </p:nvGrpSpPr>
          <p:grpSpPr>
            <a:xfrm>
              <a:off x="2714004" y="1490163"/>
              <a:ext cx="347225" cy="348575"/>
              <a:chOff x="2713600" y="1168075"/>
              <a:chExt cx="347225" cy="348575"/>
            </a:xfrm>
          </p:grpSpPr>
          <p:sp>
            <p:nvSpPr>
              <p:cNvPr id="2111" name="Google Shape;2111;p66"/>
              <p:cNvSpPr/>
              <p:nvPr/>
            </p:nvSpPr>
            <p:spPr>
              <a:xfrm>
                <a:off x="2714275" y="1168075"/>
                <a:ext cx="346550" cy="204475"/>
              </a:xfrm>
              <a:custGeom>
                <a:avLst/>
                <a:gdLst/>
                <a:ahLst/>
                <a:cxnLst/>
                <a:rect l="l" t="t" r="r" b="b"/>
                <a:pathLst>
                  <a:path w="13862" h="8179" extrusionOk="0">
                    <a:moveTo>
                      <a:pt x="2035" y="1"/>
                    </a:moveTo>
                    <a:cubicBezTo>
                      <a:pt x="923" y="1"/>
                      <a:pt x="1" y="950"/>
                      <a:pt x="1" y="2089"/>
                    </a:cubicBezTo>
                    <a:cubicBezTo>
                      <a:pt x="1" y="3201"/>
                      <a:pt x="923" y="4124"/>
                      <a:pt x="2035" y="4124"/>
                    </a:cubicBezTo>
                    <a:cubicBezTo>
                      <a:pt x="3012" y="4124"/>
                      <a:pt x="3825" y="3391"/>
                      <a:pt x="4042" y="2496"/>
                    </a:cubicBezTo>
                    <a:lnTo>
                      <a:pt x="12695" y="2496"/>
                    </a:lnTo>
                    <a:cubicBezTo>
                      <a:pt x="12912" y="2496"/>
                      <a:pt x="13102" y="2659"/>
                      <a:pt x="13102" y="2903"/>
                    </a:cubicBezTo>
                    <a:lnTo>
                      <a:pt x="13102" y="6158"/>
                    </a:lnTo>
                    <a:cubicBezTo>
                      <a:pt x="13102" y="6375"/>
                      <a:pt x="12912" y="6565"/>
                      <a:pt x="12695" y="6565"/>
                    </a:cubicBezTo>
                    <a:lnTo>
                      <a:pt x="12017" y="6565"/>
                    </a:lnTo>
                    <a:lnTo>
                      <a:pt x="12152" y="6429"/>
                    </a:lnTo>
                    <a:cubicBezTo>
                      <a:pt x="12315" y="6239"/>
                      <a:pt x="12315" y="6022"/>
                      <a:pt x="12152" y="5832"/>
                    </a:cubicBezTo>
                    <a:cubicBezTo>
                      <a:pt x="12058" y="5751"/>
                      <a:pt x="11956" y="5710"/>
                      <a:pt x="11854" y="5710"/>
                    </a:cubicBezTo>
                    <a:cubicBezTo>
                      <a:pt x="11752" y="5710"/>
                      <a:pt x="11651" y="5751"/>
                      <a:pt x="11556" y="5832"/>
                    </a:cubicBezTo>
                    <a:lnTo>
                      <a:pt x="10742" y="6646"/>
                    </a:lnTo>
                    <a:cubicBezTo>
                      <a:pt x="10579" y="6836"/>
                      <a:pt x="10579" y="7053"/>
                      <a:pt x="10742" y="7243"/>
                    </a:cubicBezTo>
                    <a:lnTo>
                      <a:pt x="11556" y="8056"/>
                    </a:lnTo>
                    <a:cubicBezTo>
                      <a:pt x="11651" y="8138"/>
                      <a:pt x="11752" y="8179"/>
                      <a:pt x="11854" y="8179"/>
                    </a:cubicBezTo>
                    <a:cubicBezTo>
                      <a:pt x="11956" y="8179"/>
                      <a:pt x="12058" y="8138"/>
                      <a:pt x="12152" y="8056"/>
                    </a:cubicBezTo>
                    <a:cubicBezTo>
                      <a:pt x="12315" y="7867"/>
                      <a:pt x="12315" y="7650"/>
                      <a:pt x="12152" y="7460"/>
                    </a:cubicBezTo>
                    <a:lnTo>
                      <a:pt x="12017" y="7324"/>
                    </a:lnTo>
                    <a:lnTo>
                      <a:pt x="12641" y="7324"/>
                    </a:lnTo>
                    <a:cubicBezTo>
                      <a:pt x="13319" y="7324"/>
                      <a:pt x="13861" y="6782"/>
                      <a:pt x="13861" y="6104"/>
                    </a:cubicBezTo>
                    <a:lnTo>
                      <a:pt x="13861" y="2849"/>
                    </a:lnTo>
                    <a:cubicBezTo>
                      <a:pt x="13861" y="2225"/>
                      <a:pt x="13319" y="1655"/>
                      <a:pt x="12695" y="1655"/>
                    </a:cubicBezTo>
                    <a:lnTo>
                      <a:pt x="4042" y="1655"/>
                    </a:lnTo>
                    <a:cubicBezTo>
                      <a:pt x="3825" y="760"/>
                      <a:pt x="3012" y="1"/>
                      <a:pt x="2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2816000" y="1271150"/>
                <a:ext cx="144450" cy="142425"/>
              </a:xfrm>
              <a:custGeom>
                <a:avLst/>
                <a:gdLst/>
                <a:ahLst/>
                <a:cxnLst/>
                <a:rect l="l" t="t" r="r" b="b"/>
                <a:pathLst>
                  <a:path w="5778" h="5697" extrusionOk="0">
                    <a:moveTo>
                      <a:pt x="2876" y="1628"/>
                    </a:moveTo>
                    <a:cubicBezTo>
                      <a:pt x="3120" y="1628"/>
                      <a:pt x="3283" y="1791"/>
                      <a:pt x="3283" y="2035"/>
                    </a:cubicBezTo>
                    <a:lnTo>
                      <a:pt x="3283" y="2442"/>
                    </a:lnTo>
                    <a:lnTo>
                      <a:pt x="3689" y="2442"/>
                    </a:lnTo>
                    <a:cubicBezTo>
                      <a:pt x="3934" y="2442"/>
                      <a:pt x="4096" y="2604"/>
                      <a:pt x="4096" y="2849"/>
                    </a:cubicBezTo>
                    <a:cubicBezTo>
                      <a:pt x="4096" y="3065"/>
                      <a:pt x="3906" y="3255"/>
                      <a:pt x="3689" y="3255"/>
                    </a:cubicBezTo>
                    <a:lnTo>
                      <a:pt x="2876" y="3255"/>
                    </a:lnTo>
                    <a:cubicBezTo>
                      <a:pt x="2659" y="3255"/>
                      <a:pt x="2469" y="3065"/>
                      <a:pt x="2469" y="2849"/>
                    </a:cubicBezTo>
                    <a:lnTo>
                      <a:pt x="2469" y="2035"/>
                    </a:lnTo>
                    <a:cubicBezTo>
                      <a:pt x="2469" y="1791"/>
                      <a:pt x="2659" y="1628"/>
                      <a:pt x="2876" y="1628"/>
                    </a:cubicBezTo>
                    <a:close/>
                    <a:moveTo>
                      <a:pt x="2876" y="1"/>
                    </a:moveTo>
                    <a:cubicBezTo>
                      <a:pt x="1330" y="1"/>
                      <a:pt x="1" y="1275"/>
                      <a:pt x="1" y="2849"/>
                    </a:cubicBezTo>
                    <a:cubicBezTo>
                      <a:pt x="1" y="4395"/>
                      <a:pt x="1302" y="5697"/>
                      <a:pt x="2876" y="5697"/>
                    </a:cubicBezTo>
                    <a:cubicBezTo>
                      <a:pt x="4449" y="5697"/>
                      <a:pt x="5778" y="4395"/>
                      <a:pt x="5778" y="2849"/>
                    </a:cubicBezTo>
                    <a:cubicBezTo>
                      <a:pt x="5724" y="1275"/>
                      <a:pt x="4449" y="1"/>
                      <a:pt x="28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2713600" y="1311500"/>
                <a:ext cx="347225" cy="205150"/>
              </a:xfrm>
              <a:custGeom>
                <a:avLst/>
                <a:gdLst/>
                <a:ahLst/>
                <a:cxnLst/>
                <a:rect l="l" t="t" r="r" b="b"/>
                <a:pathLst>
                  <a:path w="13889" h="8206" extrusionOk="0">
                    <a:moveTo>
                      <a:pt x="2022" y="0"/>
                    </a:moveTo>
                    <a:cubicBezTo>
                      <a:pt x="1920" y="0"/>
                      <a:pt x="1818" y="41"/>
                      <a:pt x="1737" y="122"/>
                    </a:cubicBezTo>
                    <a:cubicBezTo>
                      <a:pt x="1547" y="312"/>
                      <a:pt x="1547" y="529"/>
                      <a:pt x="1737" y="719"/>
                    </a:cubicBezTo>
                    <a:lnTo>
                      <a:pt x="1872" y="855"/>
                    </a:lnTo>
                    <a:lnTo>
                      <a:pt x="1221" y="855"/>
                    </a:lnTo>
                    <a:cubicBezTo>
                      <a:pt x="543" y="855"/>
                      <a:pt x="1" y="1397"/>
                      <a:pt x="1" y="2075"/>
                    </a:cubicBezTo>
                    <a:lnTo>
                      <a:pt x="1" y="5330"/>
                    </a:lnTo>
                    <a:cubicBezTo>
                      <a:pt x="1" y="6008"/>
                      <a:pt x="543" y="6551"/>
                      <a:pt x="1221" y="6551"/>
                    </a:cubicBezTo>
                    <a:lnTo>
                      <a:pt x="9874" y="6551"/>
                    </a:lnTo>
                    <a:cubicBezTo>
                      <a:pt x="10064" y="7473"/>
                      <a:pt x="10878" y="8205"/>
                      <a:pt x="11854" y="8205"/>
                    </a:cubicBezTo>
                    <a:cubicBezTo>
                      <a:pt x="12993" y="8205"/>
                      <a:pt x="13888" y="7256"/>
                      <a:pt x="13888" y="6144"/>
                    </a:cubicBezTo>
                    <a:cubicBezTo>
                      <a:pt x="13888" y="4978"/>
                      <a:pt x="13020" y="4083"/>
                      <a:pt x="11854" y="4083"/>
                    </a:cubicBezTo>
                    <a:cubicBezTo>
                      <a:pt x="10878" y="4083"/>
                      <a:pt x="10064" y="4788"/>
                      <a:pt x="9874" y="5683"/>
                    </a:cubicBezTo>
                    <a:lnTo>
                      <a:pt x="1221" y="5683"/>
                    </a:lnTo>
                    <a:cubicBezTo>
                      <a:pt x="977" y="5683"/>
                      <a:pt x="815" y="5520"/>
                      <a:pt x="815" y="5276"/>
                    </a:cubicBezTo>
                    <a:lnTo>
                      <a:pt x="815" y="2021"/>
                    </a:lnTo>
                    <a:cubicBezTo>
                      <a:pt x="815" y="1804"/>
                      <a:pt x="977" y="1614"/>
                      <a:pt x="1221" y="1614"/>
                    </a:cubicBezTo>
                    <a:lnTo>
                      <a:pt x="1872" y="1614"/>
                    </a:lnTo>
                    <a:lnTo>
                      <a:pt x="1737" y="1750"/>
                    </a:lnTo>
                    <a:cubicBezTo>
                      <a:pt x="1547" y="1940"/>
                      <a:pt x="1547" y="2157"/>
                      <a:pt x="1737" y="2347"/>
                    </a:cubicBezTo>
                    <a:cubicBezTo>
                      <a:pt x="1818" y="2428"/>
                      <a:pt x="1920" y="2469"/>
                      <a:pt x="2022" y="2469"/>
                    </a:cubicBezTo>
                    <a:cubicBezTo>
                      <a:pt x="2123" y="2469"/>
                      <a:pt x="2225" y="2428"/>
                      <a:pt x="2306" y="2347"/>
                    </a:cubicBezTo>
                    <a:lnTo>
                      <a:pt x="3120" y="1533"/>
                    </a:lnTo>
                    <a:cubicBezTo>
                      <a:pt x="3283" y="1343"/>
                      <a:pt x="3283" y="1126"/>
                      <a:pt x="3120" y="936"/>
                    </a:cubicBezTo>
                    <a:lnTo>
                      <a:pt x="2306" y="122"/>
                    </a:lnTo>
                    <a:cubicBezTo>
                      <a:pt x="2225" y="41"/>
                      <a:pt x="2123" y="0"/>
                      <a:pt x="2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6"/>
            <p:cNvGrpSpPr/>
            <p:nvPr/>
          </p:nvGrpSpPr>
          <p:grpSpPr>
            <a:xfrm>
              <a:off x="3380588" y="1491175"/>
              <a:ext cx="365500" cy="346550"/>
              <a:chOff x="3481900" y="1168025"/>
              <a:chExt cx="365500" cy="346550"/>
            </a:xfrm>
          </p:grpSpPr>
          <p:sp>
            <p:nvSpPr>
              <p:cNvPr id="2115" name="Google Shape;2115;p66"/>
              <p:cNvSpPr/>
              <p:nvPr/>
            </p:nvSpPr>
            <p:spPr>
              <a:xfrm>
                <a:off x="3481900" y="1168025"/>
                <a:ext cx="365500" cy="346550"/>
              </a:xfrm>
              <a:custGeom>
                <a:avLst/>
                <a:gdLst/>
                <a:ahLst/>
                <a:cxnLst/>
                <a:rect l="l" t="t" r="r" b="b"/>
                <a:pathLst>
                  <a:path w="14620" h="13862" extrusionOk="0">
                    <a:moveTo>
                      <a:pt x="7771" y="0"/>
                    </a:moveTo>
                    <a:cubicBezTo>
                      <a:pt x="7547" y="0"/>
                      <a:pt x="7378" y="205"/>
                      <a:pt x="7378" y="410"/>
                    </a:cubicBezTo>
                    <a:lnTo>
                      <a:pt x="7378" y="2471"/>
                    </a:lnTo>
                    <a:cubicBezTo>
                      <a:pt x="9683" y="2688"/>
                      <a:pt x="11446" y="4614"/>
                      <a:pt x="11446" y="6919"/>
                    </a:cubicBezTo>
                    <a:cubicBezTo>
                      <a:pt x="11446" y="9388"/>
                      <a:pt x="9439" y="11395"/>
                      <a:pt x="6971" y="11395"/>
                    </a:cubicBezTo>
                    <a:cubicBezTo>
                      <a:pt x="4665" y="11395"/>
                      <a:pt x="2740" y="9632"/>
                      <a:pt x="2523" y="7326"/>
                    </a:cubicBezTo>
                    <a:lnTo>
                      <a:pt x="461" y="7326"/>
                    </a:lnTo>
                    <a:cubicBezTo>
                      <a:pt x="217" y="7326"/>
                      <a:pt x="0" y="7543"/>
                      <a:pt x="54" y="7787"/>
                    </a:cubicBezTo>
                    <a:cubicBezTo>
                      <a:pt x="459" y="11169"/>
                      <a:pt x="3437" y="13861"/>
                      <a:pt x="6966" y="13861"/>
                    </a:cubicBezTo>
                    <a:cubicBezTo>
                      <a:pt x="7456" y="13861"/>
                      <a:pt x="7957" y="13809"/>
                      <a:pt x="8463" y="13700"/>
                    </a:cubicBezTo>
                    <a:cubicBezTo>
                      <a:pt x="11067" y="13158"/>
                      <a:pt x="13237" y="11042"/>
                      <a:pt x="13779" y="8384"/>
                    </a:cubicBezTo>
                    <a:cubicBezTo>
                      <a:pt x="14620" y="4288"/>
                      <a:pt x="11718" y="518"/>
                      <a:pt x="7812" y="3"/>
                    </a:cubicBezTo>
                    <a:cubicBezTo>
                      <a:pt x="7798" y="1"/>
                      <a:pt x="7784" y="0"/>
                      <a:pt x="7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3563950" y="1250800"/>
                <a:ext cx="184450" cy="183125"/>
              </a:xfrm>
              <a:custGeom>
                <a:avLst/>
                <a:gdLst/>
                <a:ahLst/>
                <a:cxnLst/>
                <a:rect l="l" t="t" r="r" b="b"/>
                <a:pathLst>
                  <a:path w="7378" h="7325" extrusionOk="0">
                    <a:moveTo>
                      <a:pt x="3689" y="1655"/>
                    </a:moveTo>
                    <a:cubicBezTo>
                      <a:pt x="3933" y="1655"/>
                      <a:pt x="4096" y="1818"/>
                      <a:pt x="4096" y="2062"/>
                    </a:cubicBezTo>
                    <a:lnTo>
                      <a:pt x="4096" y="3527"/>
                    </a:lnTo>
                    <a:lnTo>
                      <a:pt x="4774" y="4205"/>
                    </a:lnTo>
                    <a:cubicBezTo>
                      <a:pt x="4937" y="4341"/>
                      <a:pt x="4937" y="4612"/>
                      <a:pt x="4801" y="4775"/>
                    </a:cubicBezTo>
                    <a:cubicBezTo>
                      <a:pt x="4720" y="4856"/>
                      <a:pt x="4618" y="4897"/>
                      <a:pt x="4516" y="4897"/>
                    </a:cubicBezTo>
                    <a:cubicBezTo>
                      <a:pt x="4415" y="4897"/>
                      <a:pt x="4313" y="4856"/>
                      <a:pt x="4232" y="4775"/>
                    </a:cubicBezTo>
                    <a:lnTo>
                      <a:pt x="3418" y="3961"/>
                    </a:lnTo>
                    <a:cubicBezTo>
                      <a:pt x="3336" y="3879"/>
                      <a:pt x="3282" y="3798"/>
                      <a:pt x="3282" y="3690"/>
                    </a:cubicBezTo>
                    <a:lnTo>
                      <a:pt x="3282" y="2062"/>
                    </a:lnTo>
                    <a:cubicBezTo>
                      <a:pt x="3282" y="1818"/>
                      <a:pt x="3445" y="1655"/>
                      <a:pt x="3689" y="1655"/>
                    </a:cubicBezTo>
                    <a:close/>
                    <a:moveTo>
                      <a:pt x="3255" y="1"/>
                    </a:moveTo>
                    <a:cubicBezTo>
                      <a:pt x="2523" y="55"/>
                      <a:pt x="1899" y="326"/>
                      <a:pt x="1383" y="760"/>
                    </a:cubicBezTo>
                    <a:lnTo>
                      <a:pt x="1628" y="1031"/>
                    </a:lnTo>
                    <a:cubicBezTo>
                      <a:pt x="1790" y="1221"/>
                      <a:pt x="1790" y="1438"/>
                      <a:pt x="1628" y="1628"/>
                    </a:cubicBezTo>
                    <a:cubicBezTo>
                      <a:pt x="1533" y="1710"/>
                      <a:pt x="1431" y="1750"/>
                      <a:pt x="1329" y="1750"/>
                    </a:cubicBezTo>
                    <a:cubicBezTo>
                      <a:pt x="1228" y="1750"/>
                      <a:pt x="1126" y="1710"/>
                      <a:pt x="1031" y="1628"/>
                    </a:cubicBezTo>
                    <a:lnTo>
                      <a:pt x="760" y="1384"/>
                    </a:lnTo>
                    <a:cubicBezTo>
                      <a:pt x="353" y="1899"/>
                      <a:pt x="82" y="2523"/>
                      <a:pt x="0" y="3256"/>
                    </a:cubicBezTo>
                    <a:lnTo>
                      <a:pt x="353" y="3256"/>
                    </a:lnTo>
                    <a:cubicBezTo>
                      <a:pt x="597" y="3256"/>
                      <a:pt x="760" y="3418"/>
                      <a:pt x="760" y="3663"/>
                    </a:cubicBezTo>
                    <a:cubicBezTo>
                      <a:pt x="760" y="3879"/>
                      <a:pt x="597" y="4069"/>
                      <a:pt x="353" y="4069"/>
                    </a:cubicBezTo>
                    <a:lnTo>
                      <a:pt x="54" y="4069"/>
                    </a:lnTo>
                    <a:cubicBezTo>
                      <a:pt x="136" y="4775"/>
                      <a:pt x="407" y="5426"/>
                      <a:pt x="841" y="5914"/>
                    </a:cubicBezTo>
                    <a:lnTo>
                      <a:pt x="1112" y="5697"/>
                    </a:lnTo>
                    <a:cubicBezTo>
                      <a:pt x="1194" y="5602"/>
                      <a:pt x="1295" y="5554"/>
                      <a:pt x="1397" y="5554"/>
                    </a:cubicBezTo>
                    <a:cubicBezTo>
                      <a:pt x="1499" y="5554"/>
                      <a:pt x="1600" y="5602"/>
                      <a:pt x="1682" y="5697"/>
                    </a:cubicBezTo>
                    <a:cubicBezTo>
                      <a:pt x="1845" y="5860"/>
                      <a:pt x="1845" y="6104"/>
                      <a:pt x="1682" y="6266"/>
                    </a:cubicBezTo>
                    <a:lnTo>
                      <a:pt x="1438" y="6538"/>
                    </a:lnTo>
                    <a:cubicBezTo>
                      <a:pt x="1953" y="6944"/>
                      <a:pt x="2604" y="7216"/>
                      <a:pt x="3309" y="7324"/>
                    </a:cubicBezTo>
                    <a:lnTo>
                      <a:pt x="3309" y="6917"/>
                    </a:lnTo>
                    <a:cubicBezTo>
                      <a:pt x="3309" y="6673"/>
                      <a:pt x="3472" y="6511"/>
                      <a:pt x="3716" y="6511"/>
                    </a:cubicBezTo>
                    <a:cubicBezTo>
                      <a:pt x="3960" y="6511"/>
                      <a:pt x="4123" y="6673"/>
                      <a:pt x="4123" y="6917"/>
                    </a:cubicBezTo>
                    <a:lnTo>
                      <a:pt x="4123" y="7270"/>
                    </a:lnTo>
                    <a:cubicBezTo>
                      <a:pt x="4828" y="7216"/>
                      <a:pt x="5479" y="6944"/>
                      <a:pt x="5995" y="6511"/>
                    </a:cubicBezTo>
                    <a:lnTo>
                      <a:pt x="5750" y="6239"/>
                    </a:lnTo>
                    <a:cubicBezTo>
                      <a:pt x="5588" y="6049"/>
                      <a:pt x="5588" y="5832"/>
                      <a:pt x="5750" y="5643"/>
                    </a:cubicBezTo>
                    <a:cubicBezTo>
                      <a:pt x="5832" y="5561"/>
                      <a:pt x="5934" y="5520"/>
                      <a:pt x="6035" y="5520"/>
                    </a:cubicBezTo>
                    <a:cubicBezTo>
                      <a:pt x="6137" y="5520"/>
                      <a:pt x="6239" y="5561"/>
                      <a:pt x="6320" y="5643"/>
                    </a:cubicBezTo>
                    <a:lnTo>
                      <a:pt x="6591" y="5887"/>
                    </a:lnTo>
                    <a:cubicBezTo>
                      <a:pt x="6998" y="5371"/>
                      <a:pt x="7269" y="4747"/>
                      <a:pt x="7378" y="4015"/>
                    </a:cubicBezTo>
                    <a:lnTo>
                      <a:pt x="6998" y="4015"/>
                    </a:lnTo>
                    <a:cubicBezTo>
                      <a:pt x="6963" y="4021"/>
                      <a:pt x="6930" y="4024"/>
                      <a:pt x="6899" y="4024"/>
                    </a:cubicBezTo>
                    <a:cubicBezTo>
                      <a:pt x="6664" y="4024"/>
                      <a:pt x="6537" y="3854"/>
                      <a:pt x="6537" y="3663"/>
                    </a:cubicBezTo>
                    <a:cubicBezTo>
                      <a:pt x="6537" y="3418"/>
                      <a:pt x="6700" y="3256"/>
                      <a:pt x="6944" y="3256"/>
                    </a:cubicBezTo>
                    <a:lnTo>
                      <a:pt x="7324" y="3256"/>
                    </a:lnTo>
                    <a:cubicBezTo>
                      <a:pt x="7242" y="2523"/>
                      <a:pt x="6971" y="1899"/>
                      <a:pt x="6537" y="1384"/>
                    </a:cubicBezTo>
                    <a:lnTo>
                      <a:pt x="6266" y="1628"/>
                    </a:lnTo>
                    <a:cubicBezTo>
                      <a:pt x="6184" y="1710"/>
                      <a:pt x="6083" y="1750"/>
                      <a:pt x="5981" y="1750"/>
                    </a:cubicBezTo>
                    <a:cubicBezTo>
                      <a:pt x="5879" y="1750"/>
                      <a:pt x="5778" y="1710"/>
                      <a:pt x="5696" y="1628"/>
                    </a:cubicBezTo>
                    <a:cubicBezTo>
                      <a:pt x="5506" y="1438"/>
                      <a:pt x="5506" y="1221"/>
                      <a:pt x="5696" y="1031"/>
                    </a:cubicBezTo>
                    <a:lnTo>
                      <a:pt x="5913" y="760"/>
                    </a:lnTo>
                    <a:cubicBezTo>
                      <a:pt x="5425" y="353"/>
                      <a:pt x="4774" y="82"/>
                      <a:pt x="4069" y="1"/>
                    </a:cubicBezTo>
                    <a:lnTo>
                      <a:pt x="4069" y="353"/>
                    </a:lnTo>
                    <a:cubicBezTo>
                      <a:pt x="4069" y="598"/>
                      <a:pt x="3879" y="760"/>
                      <a:pt x="3662" y="760"/>
                    </a:cubicBezTo>
                    <a:cubicBezTo>
                      <a:pt x="3418" y="760"/>
                      <a:pt x="3255" y="598"/>
                      <a:pt x="3255" y="353"/>
                    </a:cubicBez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3504275" y="1190450"/>
                <a:ext cx="141750" cy="141750"/>
              </a:xfrm>
              <a:custGeom>
                <a:avLst/>
                <a:gdLst/>
                <a:ahLst/>
                <a:cxnLst/>
                <a:rect l="l" t="t" r="r" b="b"/>
                <a:pathLst>
                  <a:path w="5670" h="5670" extrusionOk="0">
                    <a:moveTo>
                      <a:pt x="5669" y="1"/>
                    </a:moveTo>
                    <a:cubicBezTo>
                      <a:pt x="2604" y="191"/>
                      <a:pt x="190" y="2605"/>
                      <a:pt x="0" y="5670"/>
                    </a:cubicBezTo>
                    <a:lnTo>
                      <a:pt x="1628" y="5670"/>
                    </a:lnTo>
                    <a:cubicBezTo>
                      <a:pt x="1845" y="3527"/>
                      <a:pt x="3526" y="1791"/>
                      <a:pt x="5669" y="1628"/>
                    </a:cubicBezTo>
                    <a:lnTo>
                      <a:pt x="5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66"/>
            <p:cNvGrpSpPr/>
            <p:nvPr/>
          </p:nvGrpSpPr>
          <p:grpSpPr>
            <a:xfrm>
              <a:off x="4065446" y="1490163"/>
              <a:ext cx="348575" cy="348575"/>
              <a:chOff x="4077250" y="1168075"/>
              <a:chExt cx="348575" cy="348575"/>
            </a:xfrm>
          </p:grpSpPr>
          <p:sp>
            <p:nvSpPr>
              <p:cNvPr id="2119" name="Google Shape;2119;p66"/>
              <p:cNvSpPr/>
              <p:nvPr/>
            </p:nvSpPr>
            <p:spPr>
              <a:xfrm>
                <a:off x="4164050" y="1168075"/>
                <a:ext cx="161425" cy="219725"/>
              </a:xfrm>
              <a:custGeom>
                <a:avLst/>
                <a:gdLst/>
                <a:ahLst/>
                <a:cxnLst/>
                <a:rect l="l" t="t" r="r" b="b"/>
                <a:pathLst>
                  <a:path w="6457" h="8789" extrusionOk="0">
                    <a:moveTo>
                      <a:pt x="1899" y="1"/>
                    </a:moveTo>
                    <a:cubicBezTo>
                      <a:pt x="1655" y="1"/>
                      <a:pt x="1493" y="191"/>
                      <a:pt x="1493" y="408"/>
                    </a:cubicBezTo>
                    <a:lnTo>
                      <a:pt x="1493" y="5208"/>
                    </a:lnTo>
                    <a:lnTo>
                      <a:pt x="1" y="7704"/>
                    </a:lnTo>
                    <a:lnTo>
                      <a:pt x="1086" y="8789"/>
                    </a:lnTo>
                    <a:lnTo>
                      <a:pt x="1628" y="8246"/>
                    </a:lnTo>
                    <a:cubicBezTo>
                      <a:pt x="1710" y="8165"/>
                      <a:pt x="1811" y="8124"/>
                      <a:pt x="1913" y="8124"/>
                    </a:cubicBezTo>
                    <a:cubicBezTo>
                      <a:pt x="2015" y="8124"/>
                      <a:pt x="2116" y="8165"/>
                      <a:pt x="2198" y="8246"/>
                    </a:cubicBezTo>
                    <a:lnTo>
                      <a:pt x="2740" y="8789"/>
                    </a:lnTo>
                    <a:lnTo>
                      <a:pt x="3825" y="7704"/>
                    </a:lnTo>
                    <a:lnTo>
                      <a:pt x="2333" y="5208"/>
                    </a:lnTo>
                    <a:lnTo>
                      <a:pt x="2333" y="4069"/>
                    </a:lnTo>
                    <a:lnTo>
                      <a:pt x="5995" y="4069"/>
                    </a:lnTo>
                    <a:cubicBezTo>
                      <a:pt x="6266" y="4069"/>
                      <a:pt x="6456" y="3771"/>
                      <a:pt x="6321" y="3500"/>
                    </a:cubicBezTo>
                    <a:lnTo>
                      <a:pt x="5615" y="2035"/>
                    </a:lnTo>
                    <a:lnTo>
                      <a:pt x="6321" y="597"/>
                    </a:lnTo>
                    <a:cubicBezTo>
                      <a:pt x="6456" y="326"/>
                      <a:pt x="6266" y="1"/>
                      <a:pt x="59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4077250" y="1379650"/>
                <a:ext cx="267200" cy="136325"/>
              </a:xfrm>
              <a:custGeom>
                <a:avLst/>
                <a:gdLst/>
                <a:ahLst/>
                <a:cxnLst/>
                <a:rect l="l" t="t" r="r" b="b"/>
                <a:pathLst>
                  <a:path w="10688" h="5453" extrusionOk="0">
                    <a:moveTo>
                      <a:pt x="2985" y="0"/>
                    </a:moveTo>
                    <a:lnTo>
                      <a:pt x="82" y="4828"/>
                    </a:lnTo>
                    <a:cubicBezTo>
                      <a:pt x="1" y="4964"/>
                      <a:pt x="1" y="5100"/>
                      <a:pt x="82" y="5235"/>
                    </a:cubicBezTo>
                    <a:cubicBezTo>
                      <a:pt x="137" y="5371"/>
                      <a:pt x="272" y="5452"/>
                      <a:pt x="408" y="5452"/>
                    </a:cubicBezTo>
                    <a:lnTo>
                      <a:pt x="10200" y="5452"/>
                    </a:lnTo>
                    <a:cubicBezTo>
                      <a:pt x="10335" y="5452"/>
                      <a:pt x="10471" y="5371"/>
                      <a:pt x="10552" y="5235"/>
                    </a:cubicBezTo>
                    <a:cubicBezTo>
                      <a:pt x="10688" y="5100"/>
                      <a:pt x="10688" y="4937"/>
                      <a:pt x="10579" y="4828"/>
                    </a:cubicBezTo>
                    <a:lnTo>
                      <a:pt x="7704" y="0"/>
                    </a:lnTo>
                    <a:lnTo>
                      <a:pt x="6456" y="1248"/>
                    </a:lnTo>
                    <a:cubicBezTo>
                      <a:pt x="6375" y="1302"/>
                      <a:pt x="6267" y="1384"/>
                      <a:pt x="6185" y="1384"/>
                    </a:cubicBezTo>
                    <a:cubicBezTo>
                      <a:pt x="6077" y="1384"/>
                      <a:pt x="5968" y="1357"/>
                      <a:pt x="5914" y="1248"/>
                    </a:cubicBezTo>
                    <a:lnTo>
                      <a:pt x="5371" y="706"/>
                    </a:lnTo>
                    <a:lnTo>
                      <a:pt x="4829" y="1248"/>
                    </a:lnTo>
                    <a:cubicBezTo>
                      <a:pt x="4734" y="1329"/>
                      <a:pt x="4632" y="1370"/>
                      <a:pt x="4531" y="1370"/>
                    </a:cubicBezTo>
                    <a:cubicBezTo>
                      <a:pt x="4429" y="1370"/>
                      <a:pt x="4327" y="1329"/>
                      <a:pt x="4232" y="1248"/>
                    </a:cubicBezTo>
                    <a:lnTo>
                      <a:pt x="29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4301025" y="1352025"/>
                <a:ext cx="124800" cy="164625"/>
              </a:xfrm>
              <a:custGeom>
                <a:avLst/>
                <a:gdLst/>
                <a:ahLst/>
                <a:cxnLst/>
                <a:rect l="l" t="t" r="r" b="b"/>
                <a:pathLst>
                  <a:path w="4992" h="6585" extrusionOk="0">
                    <a:moveTo>
                      <a:pt x="1286" y="0"/>
                    </a:moveTo>
                    <a:cubicBezTo>
                      <a:pt x="1147" y="0"/>
                      <a:pt x="1004" y="61"/>
                      <a:pt x="923" y="183"/>
                    </a:cubicBezTo>
                    <a:lnTo>
                      <a:pt x="1" y="1675"/>
                    </a:lnTo>
                    <a:lnTo>
                      <a:pt x="2306" y="5526"/>
                    </a:lnTo>
                    <a:cubicBezTo>
                      <a:pt x="2523" y="5852"/>
                      <a:pt x="2523" y="6205"/>
                      <a:pt x="2415" y="6584"/>
                    </a:cubicBezTo>
                    <a:lnTo>
                      <a:pt x="4558" y="6584"/>
                    </a:lnTo>
                    <a:cubicBezTo>
                      <a:pt x="4693" y="6584"/>
                      <a:pt x="4829" y="6503"/>
                      <a:pt x="4883" y="6367"/>
                    </a:cubicBezTo>
                    <a:cubicBezTo>
                      <a:pt x="4992" y="6205"/>
                      <a:pt x="4992" y="6042"/>
                      <a:pt x="4910" y="5933"/>
                    </a:cubicBezTo>
                    <a:lnTo>
                      <a:pt x="1628" y="183"/>
                    </a:lnTo>
                    <a:cubicBezTo>
                      <a:pt x="1560" y="61"/>
                      <a:pt x="1425" y="0"/>
                      <a:pt x="1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6"/>
            <p:cNvGrpSpPr/>
            <p:nvPr/>
          </p:nvGrpSpPr>
          <p:grpSpPr>
            <a:xfrm>
              <a:off x="4733379" y="1506775"/>
              <a:ext cx="347225" cy="315350"/>
              <a:chOff x="4821800" y="1168075"/>
              <a:chExt cx="347225" cy="315350"/>
            </a:xfrm>
          </p:grpSpPr>
          <p:sp>
            <p:nvSpPr>
              <p:cNvPr id="2123" name="Google Shape;2123;p66"/>
              <p:cNvSpPr/>
              <p:nvPr/>
            </p:nvSpPr>
            <p:spPr>
              <a:xfrm>
                <a:off x="4944550" y="1168075"/>
                <a:ext cx="101725" cy="101750"/>
              </a:xfrm>
              <a:custGeom>
                <a:avLst/>
                <a:gdLst/>
                <a:ahLst/>
                <a:cxnLst/>
                <a:rect l="l" t="t" r="r" b="b"/>
                <a:pathLst>
                  <a:path w="4069" h="4070" extrusionOk="0">
                    <a:moveTo>
                      <a:pt x="2035" y="814"/>
                    </a:moveTo>
                    <a:cubicBezTo>
                      <a:pt x="2279" y="814"/>
                      <a:pt x="2442" y="1004"/>
                      <a:pt x="2442" y="1221"/>
                    </a:cubicBezTo>
                    <a:lnTo>
                      <a:pt x="2442" y="1628"/>
                    </a:lnTo>
                    <a:lnTo>
                      <a:pt x="2848" y="1628"/>
                    </a:lnTo>
                    <a:cubicBezTo>
                      <a:pt x="3093" y="1628"/>
                      <a:pt x="3255" y="1818"/>
                      <a:pt x="3255" y="2035"/>
                    </a:cubicBezTo>
                    <a:cubicBezTo>
                      <a:pt x="3255" y="2279"/>
                      <a:pt x="3093" y="2442"/>
                      <a:pt x="2848" y="2442"/>
                    </a:cubicBezTo>
                    <a:lnTo>
                      <a:pt x="2035" y="2442"/>
                    </a:lnTo>
                    <a:cubicBezTo>
                      <a:pt x="1791" y="2442"/>
                      <a:pt x="1628" y="2279"/>
                      <a:pt x="1628" y="2035"/>
                    </a:cubicBezTo>
                    <a:lnTo>
                      <a:pt x="1628" y="1221"/>
                    </a:lnTo>
                    <a:cubicBezTo>
                      <a:pt x="1628" y="1004"/>
                      <a:pt x="1791" y="814"/>
                      <a:pt x="2035" y="814"/>
                    </a:cubicBezTo>
                    <a:close/>
                    <a:moveTo>
                      <a:pt x="2035" y="1"/>
                    </a:moveTo>
                    <a:cubicBezTo>
                      <a:pt x="923" y="1"/>
                      <a:pt x="0" y="923"/>
                      <a:pt x="0" y="2035"/>
                    </a:cubicBezTo>
                    <a:cubicBezTo>
                      <a:pt x="0" y="3174"/>
                      <a:pt x="923" y="4069"/>
                      <a:pt x="2035" y="4069"/>
                    </a:cubicBezTo>
                    <a:cubicBezTo>
                      <a:pt x="3147" y="4069"/>
                      <a:pt x="4069" y="3147"/>
                      <a:pt x="4069" y="2035"/>
                    </a:cubicBezTo>
                    <a:cubicBezTo>
                      <a:pt x="4069" y="923"/>
                      <a:pt x="3147" y="1"/>
                      <a:pt x="2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4821800" y="1208775"/>
                <a:ext cx="347225" cy="274650"/>
              </a:xfrm>
              <a:custGeom>
                <a:avLst/>
                <a:gdLst/>
                <a:ahLst/>
                <a:cxnLst/>
                <a:rect l="l" t="t" r="r" b="b"/>
                <a:pathLst>
                  <a:path w="13889" h="10986" extrusionOk="0">
                    <a:moveTo>
                      <a:pt x="2876" y="4069"/>
                    </a:moveTo>
                    <a:cubicBezTo>
                      <a:pt x="3120" y="4069"/>
                      <a:pt x="3283" y="4259"/>
                      <a:pt x="3283" y="4476"/>
                    </a:cubicBezTo>
                    <a:cubicBezTo>
                      <a:pt x="3283" y="4720"/>
                      <a:pt x="3120" y="4882"/>
                      <a:pt x="2876" y="4882"/>
                    </a:cubicBezTo>
                    <a:cubicBezTo>
                      <a:pt x="2632" y="4882"/>
                      <a:pt x="2469" y="4720"/>
                      <a:pt x="2469" y="4476"/>
                    </a:cubicBezTo>
                    <a:cubicBezTo>
                      <a:pt x="2469" y="4259"/>
                      <a:pt x="2632" y="4069"/>
                      <a:pt x="2876" y="4069"/>
                    </a:cubicBezTo>
                    <a:close/>
                    <a:moveTo>
                      <a:pt x="2062" y="0"/>
                    </a:moveTo>
                    <a:cubicBezTo>
                      <a:pt x="1818" y="0"/>
                      <a:pt x="1656" y="190"/>
                      <a:pt x="1656" y="407"/>
                    </a:cubicBezTo>
                    <a:lnTo>
                      <a:pt x="1656" y="2712"/>
                    </a:lnTo>
                    <a:cubicBezTo>
                      <a:pt x="1357" y="3119"/>
                      <a:pt x="1113" y="3608"/>
                      <a:pt x="977" y="4123"/>
                    </a:cubicBezTo>
                    <a:cubicBezTo>
                      <a:pt x="435" y="4204"/>
                      <a:pt x="1" y="4720"/>
                      <a:pt x="1" y="5289"/>
                    </a:cubicBezTo>
                    <a:lnTo>
                      <a:pt x="1" y="6103"/>
                    </a:lnTo>
                    <a:cubicBezTo>
                      <a:pt x="1" y="6781"/>
                      <a:pt x="543" y="7324"/>
                      <a:pt x="1222" y="7324"/>
                    </a:cubicBezTo>
                    <a:lnTo>
                      <a:pt x="1303" y="7324"/>
                    </a:lnTo>
                    <a:cubicBezTo>
                      <a:pt x="1656" y="8002"/>
                      <a:pt x="2198" y="8625"/>
                      <a:pt x="2876" y="9032"/>
                    </a:cubicBezTo>
                    <a:lnTo>
                      <a:pt x="2876" y="9765"/>
                    </a:lnTo>
                    <a:cubicBezTo>
                      <a:pt x="2876" y="10443"/>
                      <a:pt x="3419" y="10985"/>
                      <a:pt x="4097" y="10985"/>
                    </a:cubicBezTo>
                    <a:cubicBezTo>
                      <a:pt x="4775" y="10985"/>
                      <a:pt x="5317" y="10443"/>
                      <a:pt x="5317" y="9765"/>
                    </a:cubicBezTo>
                    <a:lnTo>
                      <a:pt x="7758" y="9765"/>
                    </a:lnTo>
                    <a:cubicBezTo>
                      <a:pt x="7758" y="10443"/>
                      <a:pt x="8301" y="10985"/>
                      <a:pt x="8979" y="10985"/>
                    </a:cubicBezTo>
                    <a:cubicBezTo>
                      <a:pt x="9657" y="10985"/>
                      <a:pt x="10200" y="10443"/>
                      <a:pt x="10200" y="9765"/>
                    </a:cubicBezTo>
                    <a:lnTo>
                      <a:pt x="10200" y="9059"/>
                    </a:lnTo>
                    <a:cubicBezTo>
                      <a:pt x="10227" y="9032"/>
                      <a:pt x="10254" y="9032"/>
                      <a:pt x="10254" y="9005"/>
                    </a:cubicBezTo>
                    <a:cubicBezTo>
                      <a:pt x="11339" y="8246"/>
                      <a:pt x="12098" y="7025"/>
                      <a:pt x="12207" y="5696"/>
                    </a:cubicBezTo>
                    <a:lnTo>
                      <a:pt x="12234" y="5696"/>
                    </a:lnTo>
                    <a:cubicBezTo>
                      <a:pt x="13102" y="5696"/>
                      <a:pt x="13861" y="4801"/>
                      <a:pt x="13861" y="3662"/>
                    </a:cubicBezTo>
                    <a:cubicBezTo>
                      <a:pt x="13888" y="3445"/>
                      <a:pt x="13726" y="3255"/>
                      <a:pt x="13482" y="3255"/>
                    </a:cubicBezTo>
                    <a:cubicBezTo>
                      <a:pt x="13237" y="3255"/>
                      <a:pt x="13075" y="3445"/>
                      <a:pt x="13075" y="3662"/>
                    </a:cubicBezTo>
                    <a:cubicBezTo>
                      <a:pt x="13075" y="4340"/>
                      <a:pt x="12668" y="4882"/>
                      <a:pt x="12234" y="4882"/>
                    </a:cubicBezTo>
                    <a:cubicBezTo>
                      <a:pt x="12098" y="3336"/>
                      <a:pt x="11068" y="1953"/>
                      <a:pt x="9657" y="1275"/>
                    </a:cubicBezTo>
                    <a:cubicBezTo>
                      <a:pt x="9494" y="1763"/>
                      <a:pt x="9223" y="2224"/>
                      <a:pt x="8816" y="2550"/>
                    </a:cubicBezTo>
                    <a:cubicBezTo>
                      <a:pt x="8898" y="2631"/>
                      <a:pt x="8979" y="2712"/>
                      <a:pt x="8979" y="2848"/>
                    </a:cubicBezTo>
                    <a:cubicBezTo>
                      <a:pt x="8979" y="3092"/>
                      <a:pt x="8816" y="3255"/>
                      <a:pt x="8572" y="3255"/>
                    </a:cubicBezTo>
                    <a:lnTo>
                      <a:pt x="5317" y="3255"/>
                    </a:lnTo>
                    <a:cubicBezTo>
                      <a:pt x="5073" y="3255"/>
                      <a:pt x="4910" y="3092"/>
                      <a:pt x="4910" y="2848"/>
                    </a:cubicBezTo>
                    <a:cubicBezTo>
                      <a:pt x="4910" y="2712"/>
                      <a:pt x="4965" y="2631"/>
                      <a:pt x="5073" y="2550"/>
                    </a:cubicBezTo>
                    <a:cubicBezTo>
                      <a:pt x="4612" y="2143"/>
                      <a:pt x="4259" y="1600"/>
                      <a:pt x="4151" y="949"/>
                    </a:cubicBezTo>
                    <a:cubicBezTo>
                      <a:pt x="3608" y="380"/>
                      <a:pt x="2876" y="0"/>
                      <a:pt x="2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66"/>
            <p:cNvGrpSpPr/>
            <p:nvPr/>
          </p:nvGrpSpPr>
          <p:grpSpPr>
            <a:xfrm>
              <a:off x="5399963" y="1490500"/>
              <a:ext cx="347200" cy="347900"/>
              <a:chOff x="5392100" y="1168075"/>
              <a:chExt cx="347200" cy="347900"/>
            </a:xfrm>
          </p:grpSpPr>
          <p:sp>
            <p:nvSpPr>
              <p:cNvPr id="2126" name="Google Shape;2126;p66"/>
              <p:cNvSpPr/>
              <p:nvPr/>
            </p:nvSpPr>
            <p:spPr>
              <a:xfrm>
                <a:off x="5392100" y="1168075"/>
                <a:ext cx="347200" cy="246850"/>
              </a:xfrm>
              <a:custGeom>
                <a:avLst/>
                <a:gdLst/>
                <a:ahLst/>
                <a:cxnLst/>
                <a:rect l="l" t="t" r="r" b="b"/>
                <a:pathLst>
                  <a:path w="13888" h="9874" extrusionOk="0">
                    <a:moveTo>
                      <a:pt x="2848" y="2849"/>
                    </a:moveTo>
                    <a:lnTo>
                      <a:pt x="3635" y="4205"/>
                    </a:lnTo>
                    <a:cubicBezTo>
                      <a:pt x="3391" y="4151"/>
                      <a:pt x="3119" y="4069"/>
                      <a:pt x="2848" y="4069"/>
                    </a:cubicBezTo>
                    <a:cubicBezTo>
                      <a:pt x="2577" y="4069"/>
                      <a:pt x="2306" y="4124"/>
                      <a:pt x="2062" y="4205"/>
                    </a:cubicBezTo>
                    <a:lnTo>
                      <a:pt x="2848" y="2849"/>
                    </a:lnTo>
                    <a:close/>
                    <a:moveTo>
                      <a:pt x="10985" y="2849"/>
                    </a:moveTo>
                    <a:lnTo>
                      <a:pt x="11745" y="4205"/>
                    </a:lnTo>
                    <a:cubicBezTo>
                      <a:pt x="11528" y="4151"/>
                      <a:pt x="11257" y="4069"/>
                      <a:pt x="10985" y="4069"/>
                    </a:cubicBezTo>
                    <a:cubicBezTo>
                      <a:pt x="10714" y="4069"/>
                      <a:pt x="10443" y="4124"/>
                      <a:pt x="10199" y="4205"/>
                    </a:cubicBezTo>
                    <a:lnTo>
                      <a:pt x="10985" y="2849"/>
                    </a:lnTo>
                    <a:close/>
                    <a:moveTo>
                      <a:pt x="2848" y="5778"/>
                    </a:moveTo>
                    <a:cubicBezTo>
                      <a:pt x="3092" y="5778"/>
                      <a:pt x="3255" y="5941"/>
                      <a:pt x="3255" y="6185"/>
                    </a:cubicBezTo>
                    <a:lnTo>
                      <a:pt x="3255" y="6592"/>
                    </a:lnTo>
                    <a:lnTo>
                      <a:pt x="3662" y="6592"/>
                    </a:lnTo>
                    <a:cubicBezTo>
                      <a:pt x="3906" y="6592"/>
                      <a:pt x="4069" y="6755"/>
                      <a:pt x="4069" y="6999"/>
                    </a:cubicBezTo>
                    <a:cubicBezTo>
                      <a:pt x="4069" y="7243"/>
                      <a:pt x="3906" y="7405"/>
                      <a:pt x="3662" y="7405"/>
                    </a:cubicBezTo>
                    <a:lnTo>
                      <a:pt x="2848" y="7405"/>
                    </a:lnTo>
                    <a:cubicBezTo>
                      <a:pt x="2604" y="7405"/>
                      <a:pt x="2441" y="7243"/>
                      <a:pt x="2441" y="6999"/>
                    </a:cubicBezTo>
                    <a:lnTo>
                      <a:pt x="2441" y="6185"/>
                    </a:lnTo>
                    <a:cubicBezTo>
                      <a:pt x="2441" y="5941"/>
                      <a:pt x="2604" y="5778"/>
                      <a:pt x="2848" y="5778"/>
                    </a:cubicBezTo>
                    <a:close/>
                    <a:moveTo>
                      <a:pt x="10985" y="5778"/>
                    </a:moveTo>
                    <a:cubicBezTo>
                      <a:pt x="11229" y="5778"/>
                      <a:pt x="11392" y="5941"/>
                      <a:pt x="11392" y="6185"/>
                    </a:cubicBezTo>
                    <a:lnTo>
                      <a:pt x="11392" y="6592"/>
                    </a:lnTo>
                    <a:lnTo>
                      <a:pt x="11799" y="6592"/>
                    </a:lnTo>
                    <a:cubicBezTo>
                      <a:pt x="12043" y="6592"/>
                      <a:pt x="12206" y="6755"/>
                      <a:pt x="12206" y="6999"/>
                    </a:cubicBezTo>
                    <a:cubicBezTo>
                      <a:pt x="12206" y="7188"/>
                      <a:pt x="12043" y="7405"/>
                      <a:pt x="11799" y="7405"/>
                    </a:cubicBezTo>
                    <a:lnTo>
                      <a:pt x="10985" y="7405"/>
                    </a:lnTo>
                    <a:cubicBezTo>
                      <a:pt x="10741" y="7405"/>
                      <a:pt x="10578" y="7243"/>
                      <a:pt x="10578" y="6999"/>
                    </a:cubicBezTo>
                    <a:lnTo>
                      <a:pt x="10578" y="6185"/>
                    </a:lnTo>
                    <a:cubicBezTo>
                      <a:pt x="10578" y="5941"/>
                      <a:pt x="10741" y="5778"/>
                      <a:pt x="10985" y="5778"/>
                    </a:cubicBezTo>
                    <a:close/>
                    <a:moveTo>
                      <a:pt x="4910" y="1"/>
                    </a:moveTo>
                    <a:cubicBezTo>
                      <a:pt x="3770" y="1"/>
                      <a:pt x="2767" y="787"/>
                      <a:pt x="2496" y="1872"/>
                    </a:cubicBezTo>
                    <a:cubicBezTo>
                      <a:pt x="2360" y="2116"/>
                      <a:pt x="434" y="5507"/>
                      <a:pt x="299" y="5778"/>
                    </a:cubicBezTo>
                    <a:cubicBezTo>
                      <a:pt x="136" y="6158"/>
                      <a:pt x="0" y="6565"/>
                      <a:pt x="0" y="6999"/>
                    </a:cubicBezTo>
                    <a:cubicBezTo>
                      <a:pt x="0" y="8545"/>
                      <a:pt x="1275" y="9847"/>
                      <a:pt x="2875" y="9847"/>
                    </a:cubicBezTo>
                    <a:cubicBezTo>
                      <a:pt x="4448" y="9847"/>
                      <a:pt x="5723" y="8545"/>
                      <a:pt x="5723" y="6999"/>
                    </a:cubicBezTo>
                    <a:cubicBezTo>
                      <a:pt x="5723" y="6565"/>
                      <a:pt x="5615" y="6158"/>
                      <a:pt x="5452" y="5778"/>
                    </a:cubicBezTo>
                    <a:cubicBezTo>
                      <a:pt x="5316" y="5507"/>
                      <a:pt x="3499" y="2252"/>
                      <a:pt x="3309" y="2008"/>
                    </a:cubicBezTo>
                    <a:cubicBezTo>
                      <a:pt x="3526" y="1330"/>
                      <a:pt x="4177" y="869"/>
                      <a:pt x="4910" y="869"/>
                    </a:cubicBezTo>
                    <a:cubicBezTo>
                      <a:pt x="5316" y="869"/>
                      <a:pt x="5723" y="1031"/>
                      <a:pt x="6022" y="1303"/>
                    </a:cubicBezTo>
                    <a:cubicBezTo>
                      <a:pt x="5859" y="1492"/>
                      <a:pt x="5723" y="1764"/>
                      <a:pt x="5723" y="2062"/>
                    </a:cubicBezTo>
                    <a:cubicBezTo>
                      <a:pt x="5723" y="2605"/>
                      <a:pt x="6076" y="3066"/>
                      <a:pt x="6537" y="3228"/>
                    </a:cubicBezTo>
                    <a:lnTo>
                      <a:pt x="6537" y="4096"/>
                    </a:lnTo>
                    <a:lnTo>
                      <a:pt x="6130" y="4096"/>
                    </a:lnTo>
                    <a:cubicBezTo>
                      <a:pt x="5886" y="4096"/>
                      <a:pt x="5723" y="4286"/>
                      <a:pt x="5723" y="4530"/>
                    </a:cubicBezTo>
                    <a:cubicBezTo>
                      <a:pt x="5723" y="4747"/>
                      <a:pt x="5886" y="4937"/>
                      <a:pt x="6130" y="4937"/>
                    </a:cubicBezTo>
                    <a:lnTo>
                      <a:pt x="6537" y="4937"/>
                    </a:lnTo>
                    <a:lnTo>
                      <a:pt x="6537" y="9874"/>
                    </a:lnTo>
                    <a:lnTo>
                      <a:pt x="7351" y="9874"/>
                    </a:lnTo>
                    <a:lnTo>
                      <a:pt x="7351" y="4883"/>
                    </a:lnTo>
                    <a:lnTo>
                      <a:pt x="7758" y="4883"/>
                    </a:lnTo>
                    <a:cubicBezTo>
                      <a:pt x="8002" y="4883"/>
                      <a:pt x="8164" y="4720"/>
                      <a:pt x="8164" y="4476"/>
                    </a:cubicBezTo>
                    <a:cubicBezTo>
                      <a:pt x="8164" y="4232"/>
                      <a:pt x="8002" y="4069"/>
                      <a:pt x="7758" y="4069"/>
                    </a:cubicBezTo>
                    <a:lnTo>
                      <a:pt x="7351" y="4069"/>
                    </a:lnTo>
                    <a:lnTo>
                      <a:pt x="7351" y="3201"/>
                    </a:lnTo>
                    <a:cubicBezTo>
                      <a:pt x="7839" y="3011"/>
                      <a:pt x="8164" y="2577"/>
                      <a:pt x="8164" y="2035"/>
                    </a:cubicBezTo>
                    <a:cubicBezTo>
                      <a:pt x="8164" y="1737"/>
                      <a:pt x="8056" y="1465"/>
                      <a:pt x="7866" y="1248"/>
                    </a:cubicBezTo>
                    <a:cubicBezTo>
                      <a:pt x="8164" y="977"/>
                      <a:pt x="8544" y="814"/>
                      <a:pt x="8978" y="814"/>
                    </a:cubicBezTo>
                    <a:cubicBezTo>
                      <a:pt x="9738" y="814"/>
                      <a:pt x="10361" y="1330"/>
                      <a:pt x="10578" y="1981"/>
                    </a:cubicBezTo>
                    <a:cubicBezTo>
                      <a:pt x="10443" y="2225"/>
                      <a:pt x="8571" y="5480"/>
                      <a:pt x="8436" y="5751"/>
                    </a:cubicBezTo>
                    <a:cubicBezTo>
                      <a:pt x="8273" y="6104"/>
                      <a:pt x="8164" y="6510"/>
                      <a:pt x="8164" y="6972"/>
                    </a:cubicBezTo>
                    <a:cubicBezTo>
                      <a:pt x="8164" y="8518"/>
                      <a:pt x="9466" y="9820"/>
                      <a:pt x="11012" y="9820"/>
                    </a:cubicBezTo>
                    <a:cubicBezTo>
                      <a:pt x="12586" y="9820"/>
                      <a:pt x="13888" y="8518"/>
                      <a:pt x="13888" y="6972"/>
                    </a:cubicBezTo>
                    <a:cubicBezTo>
                      <a:pt x="13860" y="6565"/>
                      <a:pt x="13752" y="6158"/>
                      <a:pt x="13589" y="5778"/>
                    </a:cubicBezTo>
                    <a:cubicBezTo>
                      <a:pt x="13454" y="5507"/>
                      <a:pt x="11528" y="2143"/>
                      <a:pt x="11392" y="1872"/>
                    </a:cubicBezTo>
                    <a:cubicBezTo>
                      <a:pt x="11121" y="787"/>
                      <a:pt x="10144" y="1"/>
                      <a:pt x="8978" y="1"/>
                    </a:cubicBezTo>
                    <a:cubicBezTo>
                      <a:pt x="8381" y="1"/>
                      <a:pt x="7785" y="245"/>
                      <a:pt x="7351" y="625"/>
                    </a:cubicBezTo>
                    <a:lnTo>
                      <a:pt x="7351" y="408"/>
                    </a:lnTo>
                    <a:cubicBezTo>
                      <a:pt x="7351" y="191"/>
                      <a:pt x="7188" y="1"/>
                      <a:pt x="6944" y="1"/>
                    </a:cubicBezTo>
                    <a:cubicBezTo>
                      <a:pt x="6700" y="1"/>
                      <a:pt x="6537" y="191"/>
                      <a:pt x="6537" y="408"/>
                    </a:cubicBezTo>
                    <a:lnTo>
                      <a:pt x="6537" y="625"/>
                    </a:lnTo>
                    <a:cubicBezTo>
                      <a:pt x="6103" y="218"/>
                      <a:pt x="5506" y="1"/>
                      <a:pt x="49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5432775" y="1434575"/>
                <a:ext cx="264475" cy="81400"/>
              </a:xfrm>
              <a:custGeom>
                <a:avLst/>
                <a:gdLst/>
                <a:ahLst/>
                <a:cxnLst/>
                <a:rect l="l" t="t" r="r" b="b"/>
                <a:pathLst>
                  <a:path w="10579" h="3256" extrusionOk="0">
                    <a:moveTo>
                      <a:pt x="3255" y="0"/>
                    </a:moveTo>
                    <a:cubicBezTo>
                      <a:pt x="2821" y="0"/>
                      <a:pt x="2442" y="380"/>
                      <a:pt x="2442" y="814"/>
                    </a:cubicBezTo>
                    <a:lnTo>
                      <a:pt x="2442" y="1628"/>
                    </a:lnTo>
                    <a:lnTo>
                      <a:pt x="814" y="1628"/>
                    </a:lnTo>
                    <a:cubicBezTo>
                      <a:pt x="380" y="1628"/>
                      <a:pt x="1" y="1980"/>
                      <a:pt x="1" y="2441"/>
                    </a:cubicBezTo>
                    <a:lnTo>
                      <a:pt x="1" y="2848"/>
                    </a:lnTo>
                    <a:cubicBezTo>
                      <a:pt x="1" y="3092"/>
                      <a:pt x="163" y="3255"/>
                      <a:pt x="407" y="3255"/>
                    </a:cubicBezTo>
                    <a:lnTo>
                      <a:pt x="10172" y="3255"/>
                    </a:lnTo>
                    <a:cubicBezTo>
                      <a:pt x="10416" y="3255"/>
                      <a:pt x="10579" y="3092"/>
                      <a:pt x="10579" y="2848"/>
                    </a:cubicBezTo>
                    <a:lnTo>
                      <a:pt x="10579" y="2441"/>
                    </a:lnTo>
                    <a:cubicBezTo>
                      <a:pt x="10579" y="1953"/>
                      <a:pt x="10226" y="1628"/>
                      <a:pt x="9765" y="1628"/>
                    </a:cubicBezTo>
                    <a:lnTo>
                      <a:pt x="8138" y="1628"/>
                    </a:lnTo>
                    <a:lnTo>
                      <a:pt x="8138" y="814"/>
                    </a:lnTo>
                    <a:cubicBezTo>
                      <a:pt x="8138" y="380"/>
                      <a:pt x="7758" y="0"/>
                      <a:pt x="7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66"/>
            <p:cNvGrpSpPr/>
            <p:nvPr/>
          </p:nvGrpSpPr>
          <p:grpSpPr>
            <a:xfrm>
              <a:off x="6066521" y="1490500"/>
              <a:ext cx="310600" cy="347900"/>
              <a:chOff x="5938625" y="1167400"/>
              <a:chExt cx="310600" cy="347900"/>
            </a:xfrm>
          </p:grpSpPr>
          <p:sp>
            <p:nvSpPr>
              <p:cNvPr id="2129" name="Google Shape;2129;p66"/>
              <p:cNvSpPr/>
              <p:nvPr/>
            </p:nvSpPr>
            <p:spPr>
              <a:xfrm>
                <a:off x="6003050" y="1271825"/>
                <a:ext cx="80725" cy="80725"/>
              </a:xfrm>
              <a:custGeom>
                <a:avLst/>
                <a:gdLst/>
                <a:ahLst/>
                <a:cxnLst/>
                <a:rect l="l" t="t" r="r" b="b"/>
                <a:pathLst>
                  <a:path w="3229" h="3229" extrusionOk="0">
                    <a:moveTo>
                      <a:pt x="3228" y="1"/>
                    </a:moveTo>
                    <a:cubicBezTo>
                      <a:pt x="1520" y="163"/>
                      <a:pt x="163" y="1520"/>
                      <a:pt x="1" y="3228"/>
                    </a:cubicBezTo>
                    <a:lnTo>
                      <a:pt x="3228" y="3228"/>
                    </a:lnTo>
                    <a:lnTo>
                      <a:pt x="3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5938625" y="1167400"/>
                <a:ext cx="310600" cy="347900"/>
              </a:xfrm>
              <a:custGeom>
                <a:avLst/>
                <a:gdLst/>
                <a:ahLst/>
                <a:cxnLst/>
                <a:rect l="l" t="t" r="r" b="b"/>
                <a:pathLst>
                  <a:path w="12424" h="13916" extrusionOk="0">
                    <a:moveTo>
                      <a:pt x="6212" y="3310"/>
                    </a:moveTo>
                    <a:cubicBezTo>
                      <a:pt x="6456" y="3310"/>
                      <a:pt x="6619" y="3500"/>
                      <a:pt x="6619" y="3717"/>
                    </a:cubicBezTo>
                    <a:lnTo>
                      <a:pt x="6619" y="7812"/>
                    </a:lnTo>
                    <a:cubicBezTo>
                      <a:pt x="6619" y="8029"/>
                      <a:pt x="6456" y="8219"/>
                      <a:pt x="6212" y="8219"/>
                    </a:cubicBezTo>
                    <a:lnTo>
                      <a:pt x="2144" y="8219"/>
                    </a:lnTo>
                    <a:cubicBezTo>
                      <a:pt x="1900" y="8219"/>
                      <a:pt x="1737" y="8029"/>
                      <a:pt x="1737" y="7812"/>
                    </a:cubicBezTo>
                    <a:cubicBezTo>
                      <a:pt x="1737" y="5317"/>
                      <a:pt x="3717" y="3310"/>
                      <a:pt x="6212" y="3310"/>
                    </a:cubicBezTo>
                    <a:close/>
                    <a:moveTo>
                      <a:pt x="4585" y="1"/>
                    </a:moveTo>
                    <a:cubicBezTo>
                      <a:pt x="4341" y="1"/>
                      <a:pt x="4178" y="163"/>
                      <a:pt x="4178" y="407"/>
                    </a:cubicBezTo>
                    <a:cubicBezTo>
                      <a:pt x="4178" y="652"/>
                      <a:pt x="4341" y="814"/>
                      <a:pt x="4585" y="814"/>
                    </a:cubicBezTo>
                    <a:lnTo>
                      <a:pt x="4992" y="814"/>
                    </a:lnTo>
                    <a:lnTo>
                      <a:pt x="4992" y="1764"/>
                    </a:lnTo>
                    <a:cubicBezTo>
                      <a:pt x="3934" y="1981"/>
                      <a:pt x="2985" y="2469"/>
                      <a:pt x="2198" y="3147"/>
                    </a:cubicBezTo>
                    <a:lnTo>
                      <a:pt x="1628" y="2577"/>
                    </a:lnTo>
                    <a:lnTo>
                      <a:pt x="1900" y="2306"/>
                    </a:lnTo>
                    <a:cubicBezTo>
                      <a:pt x="2062" y="2143"/>
                      <a:pt x="2062" y="1899"/>
                      <a:pt x="1900" y="1736"/>
                    </a:cubicBezTo>
                    <a:cubicBezTo>
                      <a:pt x="1818" y="1655"/>
                      <a:pt x="1717" y="1614"/>
                      <a:pt x="1615" y="1614"/>
                    </a:cubicBezTo>
                    <a:cubicBezTo>
                      <a:pt x="1513" y="1614"/>
                      <a:pt x="1411" y="1655"/>
                      <a:pt x="1330" y="1736"/>
                    </a:cubicBezTo>
                    <a:lnTo>
                      <a:pt x="164" y="2876"/>
                    </a:lnTo>
                    <a:cubicBezTo>
                      <a:pt x="1" y="3038"/>
                      <a:pt x="1" y="3283"/>
                      <a:pt x="164" y="3472"/>
                    </a:cubicBezTo>
                    <a:cubicBezTo>
                      <a:pt x="245" y="3554"/>
                      <a:pt x="347" y="3594"/>
                      <a:pt x="449" y="3594"/>
                    </a:cubicBezTo>
                    <a:cubicBezTo>
                      <a:pt x="550" y="3594"/>
                      <a:pt x="652" y="3554"/>
                      <a:pt x="733" y="3472"/>
                    </a:cubicBezTo>
                    <a:lnTo>
                      <a:pt x="1005" y="3201"/>
                    </a:lnTo>
                    <a:lnTo>
                      <a:pt x="1601" y="3771"/>
                    </a:lnTo>
                    <a:cubicBezTo>
                      <a:pt x="652" y="4856"/>
                      <a:pt x="55" y="6239"/>
                      <a:pt x="55" y="7758"/>
                    </a:cubicBezTo>
                    <a:cubicBezTo>
                      <a:pt x="55" y="11121"/>
                      <a:pt x="2822" y="13915"/>
                      <a:pt x="6158" y="13915"/>
                    </a:cubicBezTo>
                    <a:cubicBezTo>
                      <a:pt x="9521" y="13915"/>
                      <a:pt x="12261" y="11121"/>
                      <a:pt x="12261" y="7758"/>
                    </a:cubicBezTo>
                    <a:cubicBezTo>
                      <a:pt x="12261" y="6239"/>
                      <a:pt x="11691" y="4829"/>
                      <a:pt x="10742" y="3771"/>
                    </a:cubicBezTo>
                    <a:lnTo>
                      <a:pt x="11393" y="3201"/>
                    </a:lnTo>
                    <a:lnTo>
                      <a:pt x="11664" y="3472"/>
                    </a:lnTo>
                    <a:cubicBezTo>
                      <a:pt x="11746" y="3554"/>
                      <a:pt x="11847" y="3594"/>
                      <a:pt x="11949" y="3594"/>
                    </a:cubicBezTo>
                    <a:cubicBezTo>
                      <a:pt x="12051" y="3594"/>
                      <a:pt x="12152" y="3554"/>
                      <a:pt x="12234" y="3472"/>
                    </a:cubicBezTo>
                    <a:cubicBezTo>
                      <a:pt x="12424" y="3283"/>
                      <a:pt x="12424" y="3038"/>
                      <a:pt x="12234" y="2876"/>
                    </a:cubicBezTo>
                    <a:lnTo>
                      <a:pt x="11095" y="1736"/>
                    </a:lnTo>
                    <a:cubicBezTo>
                      <a:pt x="11013" y="1655"/>
                      <a:pt x="10912" y="1614"/>
                      <a:pt x="10810" y="1614"/>
                    </a:cubicBezTo>
                    <a:cubicBezTo>
                      <a:pt x="10708" y="1614"/>
                      <a:pt x="10606" y="1655"/>
                      <a:pt x="10525" y="1736"/>
                    </a:cubicBezTo>
                    <a:cubicBezTo>
                      <a:pt x="10335" y="1899"/>
                      <a:pt x="10335" y="2143"/>
                      <a:pt x="10525" y="2306"/>
                    </a:cubicBezTo>
                    <a:lnTo>
                      <a:pt x="10769" y="2577"/>
                    </a:lnTo>
                    <a:lnTo>
                      <a:pt x="10200" y="3147"/>
                    </a:lnTo>
                    <a:cubicBezTo>
                      <a:pt x="9413" y="2469"/>
                      <a:pt x="8464" y="1981"/>
                      <a:pt x="7433" y="1764"/>
                    </a:cubicBezTo>
                    <a:lnTo>
                      <a:pt x="7433" y="814"/>
                    </a:lnTo>
                    <a:lnTo>
                      <a:pt x="7840" y="814"/>
                    </a:lnTo>
                    <a:cubicBezTo>
                      <a:pt x="8057" y="814"/>
                      <a:pt x="8247" y="652"/>
                      <a:pt x="8247" y="407"/>
                    </a:cubicBezTo>
                    <a:cubicBezTo>
                      <a:pt x="8247" y="163"/>
                      <a:pt x="8057" y="1"/>
                      <a:pt x="7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66"/>
            <p:cNvGrpSpPr/>
            <p:nvPr/>
          </p:nvGrpSpPr>
          <p:grpSpPr>
            <a:xfrm>
              <a:off x="6696479" y="1490500"/>
              <a:ext cx="347875" cy="347900"/>
              <a:chOff x="6640475" y="1168075"/>
              <a:chExt cx="347875" cy="347900"/>
            </a:xfrm>
          </p:grpSpPr>
          <p:sp>
            <p:nvSpPr>
              <p:cNvPr id="2132" name="Google Shape;2132;p66"/>
              <p:cNvSpPr/>
              <p:nvPr/>
            </p:nvSpPr>
            <p:spPr>
              <a:xfrm>
                <a:off x="6640475" y="1218050"/>
                <a:ext cx="39350" cy="150100"/>
              </a:xfrm>
              <a:custGeom>
                <a:avLst/>
                <a:gdLst/>
                <a:ahLst/>
                <a:cxnLst/>
                <a:rect l="l" t="t" r="r" b="b"/>
                <a:pathLst>
                  <a:path w="1574" h="6004" extrusionOk="0">
                    <a:moveTo>
                      <a:pt x="1110" y="0"/>
                    </a:moveTo>
                    <a:cubicBezTo>
                      <a:pt x="957" y="0"/>
                      <a:pt x="817" y="72"/>
                      <a:pt x="760" y="226"/>
                    </a:cubicBezTo>
                    <a:cubicBezTo>
                      <a:pt x="271" y="1148"/>
                      <a:pt x="0" y="2206"/>
                      <a:pt x="0" y="3291"/>
                    </a:cubicBezTo>
                    <a:cubicBezTo>
                      <a:pt x="0" y="4159"/>
                      <a:pt x="136" y="4973"/>
                      <a:pt x="434" y="5732"/>
                    </a:cubicBezTo>
                    <a:cubicBezTo>
                      <a:pt x="497" y="5900"/>
                      <a:pt x="642" y="6003"/>
                      <a:pt x="805" y="6003"/>
                    </a:cubicBezTo>
                    <a:cubicBezTo>
                      <a:pt x="852" y="6003"/>
                      <a:pt x="901" y="5994"/>
                      <a:pt x="950" y="5976"/>
                    </a:cubicBezTo>
                    <a:cubicBezTo>
                      <a:pt x="1167" y="5922"/>
                      <a:pt x="1248" y="5678"/>
                      <a:pt x="1194" y="5461"/>
                    </a:cubicBezTo>
                    <a:cubicBezTo>
                      <a:pt x="922" y="4783"/>
                      <a:pt x="814" y="4077"/>
                      <a:pt x="814" y="3345"/>
                    </a:cubicBezTo>
                    <a:cubicBezTo>
                      <a:pt x="814" y="2396"/>
                      <a:pt x="1031" y="1474"/>
                      <a:pt x="1465" y="633"/>
                    </a:cubicBezTo>
                    <a:cubicBezTo>
                      <a:pt x="1573" y="389"/>
                      <a:pt x="1492" y="144"/>
                      <a:pt x="1302" y="36"/>
                    </a:cubicBezTo>
                    <a:cubicBezTo>
                      <a:pt x="1239" y="12"/>
                      <a:pt x="1173" y="0"/>
                      <a:pt x="1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6949000" y="1218925"/>
                <a:ext cx="39350" cy="149225"/>
              </a:xfrm>
              <a:custGeom>
                <a:avLst/>
                <a:gdLst/>
                <a:ahLst/>
                <a:cxnLst/>
                <a:rect l="l" t="t" r="r" b="b"/>
                <a:pathLst>
                  <a:path w="1574" h="5969" extrusionOk="0">
                    <a:moveTo>
                      <a:pt x="485" y="1"/>
                    </a:moveTo>
                    <a:cubicBezTo>
                      <a:pt x="416" y="1"/>
                      <a:pt x="344" y="19"/>
                      <a:pt x="272" y="55"/>
                    </a:cubicBezTo>
                    <a:cubicBezTo>
                      <a:pt x="82" y="137"/>
                      <a:pt x="1" y="381"/>
                      <a:pt x="109" y="598"/>
                    </a:cubicBezTo>
                    <a:cubicBezTo>
                      <a:pt x="543" y="1439"/>
                      <a:pt x="760" y="2361"/>
                      <a:pt x="760" y="3310"/>
                    </a:cubicBezTo>
                    <a:cubicBezTo>
                      <a:pt x="760" y="4042"/>
                      <a:pt x="624" y="4748"/>
                      <a:pt x="380" y="5426"/>
                    </a:cubicBezTo>
                    <a:cubicBezTo>
                      <a:pt x="299" y="5643"/>
                      <a:pt x="407" y="5887"/>
                      <a:pt x="624" y="5941"/>
                    </a:cubicBezTo>
                    <a:cubicBezTo>
                      <a:pt x="667" y="5959"/>
                      <a:pt x="713" y="5968"/>
                      <a:pt x="758" y="5968"/>
                    </a:cubicBezTo>
                    <a:cubicBezTo>
                      <a:pt x="915" y="5968"/>
                      <a:pt x="1071" y="5865"/>
                      <a:pt x="1113" y="5697"/>
                    </a:cubicBezTo>
                    <a:cubicBezTo>
                      <a:pt x="1438" y="4938"/>
                      <a:pt x="1574" y="4097"/>
                      <a:pt x="1574" y="3256"/>
                    </a:cubicBezTo>
                    <a:cubicBezTo>
                      <a:pt x="1574" y="2225"/>
                      <a:pt x="1330" y="1167"/>
                      <a:pt x="814" y="218"/>
                    </a:cubicBezTo>
                    <a:cubicBezTo>
                      <a:pt x="742" y="73"/>
                      <a:pt x="621" y="1"/>
                      <a:pt x="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6681825" y="1262725"/>
                <a:ext cx="24450" cy="70925"/>
              </a:xfrm>
              <a:custGeom>
                <a:avLst/>
                <a:gdLst/>
                <a:ahLst/>
                <a:cxnLst/>
                <a:rect l="l" t="t" r="r" b="b"/>
                <a:pathLst>
                  <a:path w="978" h="2837" extrusionOk="0">
                    <a:moveTo>
                      <a:pt x="529" y="0"/>
                    </a:moveTo>
                    <a:cubicBezTo>
                      <a:pt x="347" y="0"/>
                      <a:pt x="183" y="129"/>
                      <a:pt x="136" y="338"/>
                    </a:cubicBezTo>
                    <a:cubicBezTo>
                      <a:pt x="55" y="744"/>
                      <a:pt x="1" y="1151"/>
                      <a:pt x="1" y="1558"/>
                    </a:cubicBezTo>
                    <a:cubicBezTo>
                      <a:pt x="1" y="1856"/>
                      <a:pt x="55" y="2182"/>
                      <a:pt x="109" y="2507"/>
                    </a:cubicBezTo>
                    <a:cubicBezTo>
                      <a:pt x="134" y="2706"/>
                      <a:pt x="340" y="2836"/>
                      <a:pt x="542" y="2836"/>
                    </a:cubicBezTo>
                    <a:cubicBezTo>
                      <a:pt x="560" y="2836"/>
                      <a:pt x="579" y="2835"/>
                      <a:pt x="597" y="2833"/>
                    </a:cubicBezTo>
                    <a:cubicBezTo>
                      <a:pt x="814" y="2806"/>
                      <a:pt x="950" y="2589"/>
                      <a:pt x="923" y="2372"/>
                    </a:cubicBezTo>
                    <a:cubicBezTo>
                      <a:pt x="896" y="2101"/>
                      <a:pt x="869" y="1829"/>
                      <a:pt x="869" y="1558"/>
                    </a:cubicBezTo>
                    <a:cubicBezTo>
                      <a:pt x="869" y="1205"/>
                      <a:pt x="896" y="826"/>
                      <a:pt x="977" y="500"/>
                    </a:cubicBezTo>
                    <a:cubicBezTo>
                      <a:pt x="950" y="283"/>
                      <a:pt x="814" y="66"/>
                      <a:pt x="625" y="12"/>
                    </a:cubicBezTo>
                    <a:cubicBezTo>
                      <a:pt x="593" y="4"/>
                      <a:pt x="561" y="0"/>
                      <a:pt x="5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6923900" y="1262250"/>
                <a:ext cx="25125" cy="70725"/>
              </a:xfrm>
              <a:custGeom>
                <a:avLst/>
                <a:gdLst/>
                <a:ahLst/>
                <a:cxnLst/>
                <a:rect l="l" t="t" r="r" b="b"/>
                <a:pathLst>
                  <a:path w="1005" h="2829" extrusionOk="0">
                    <a:moveTo>
                      <a:pt x="382" y="0"/>
                    </a:moveTo>
                    <a:cubicBezTo>
                      <a:pt x="363" y="0"/>
                      <a:pt x="345" y="2"/>
                      <a:pt x="326" y="4"/>
                    </a:cubicBezTo>
                    <a:cubicBezTo>
                      <a:pt x="137" y="85"/>
                      <a:pt x="1" y="275"/>
                      <a:pt x="28" y="492"/>
                    </a:cubicBezTo>
                    <a:cubicBezTo>
                      <a:pt x="82" y="818"/>
                      <a:pt x="164" y="1170"/>
                      <a:pt x="164" y="1523"/>
                    </a:cubicBezTo>
                    <a:cubicBezTo>
                      <a:pt x="164" y="1794"/>
                      <a:pt x="137" y="2065"/>
                      <a:pt x="82" y="2337"/>
                    </a:cubicBezTo>
                    <a:cubicBezTo>
                      <a:pt x="55" y="2581"/>
                      <a:pt x="191" y="2798"/>
                      <a:pt x="435" y="2825"/>
                    </a:cubicBezTo>
                    <a:cubicBezTo>
                      <a:pt x="451" y="2827"/>
                      <a:pt x="467" y="2828"/>
                      <a:pt x="484" y="2828"/>
                    </a:cubicBezTo>
                    <a:cubicBezTo>
                      <a:pt x="665" y="2828"/>
                      <a:pt x="871" y="2696"/>
                      <a:pt x="896" y="2472"/>
                    </a:cubicBezTo>
                    <a:cubicBezTo>
                      <a:pt x="977" y="2174"/>
                      <a:pt x="1005" y="1848"/>
                      <a:pt x="1005" y="1523"/>
                    </a:cubicBezTo>
                    <a:cubicBezTo>
                      <a:pt x="950" y="1170"/>
                      <a:pt x="869" y="709"/>
                      <a:pt x="815" y="302"/>
                    </a:cubicBezTo>
                    <a:cubicBezTo>
                      <a:pt x="740" y="129"/>
                      <a:pt x="575" y="0"/>
                      <a:pt x="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6764550" y="1475250"/>
                <a:ext cx="99725" cy="40725"/>
              </a:xfrm>
              <a:custGeom>
                <a:avLst/>
                <a:gdLst/>
                <a:ahLst/>
                <a:cxnLst/>
                <a:rect l="l" t="t" r="r" b="b"/>
                <a:pathLst>
                  <a:path w="3989" h="1629" extrusionOk="0">
                    <a:moveTo>
                      <a:pt x="1" y="1"/>
                    </a:moveTo>
                    <a:cubicBezTo>
                      <a:pt x="191" y="923"/>
                      <a:pt x="1004" y="1628"/>
                      <a:pt x="1981" y="1628"/>
                    </a:cubicBezTo>
                    <a:cubicBezTo>
                      <a:pt x="2984" y="1628"/>
                      <a:pt x="3771" y="923"/>
                      <a:pt x="3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6681150" y="1413550"/>
                <a:ext cx="266525" cy="41400"/>
              </a:xfrm>
              <a:custGeom>
                <a:avLst/>
                <a:gdLst/>
                <a:ahLst/>
                <a:cxnLst/>
                <a:rect l="l" t="t" r="r" b="b"/>
                <a:pathLst>
                  <a:path w="10661" h="1656" extrusionOk="0">
                    <a:moveTo>
                      <a:pt x="814" y="1"/>
                    </a:moveTo>
                    <a:cubicBezTo>
                      <a:pt x="380" y="1"/>
                      <a:pt x="1" y="407"/>
                      <a:pt x="1" y="841"/>
                    </a:cubicBezTo>
                    <a:lnTo>
                      <a:pt x="1" y="1248"/>
                    </a:lnTo>
                    <a:cubicBezTo>
                      <a:pt x="1" y="1492"/>
                      <a:pt x="163" y="1655"/>
                      <a:pt x="407" y="1655"/>
                    </a:cubicBezTo>
                    <a:lnTo>
                      <a:pt x="10253" y="1655"/>
                    </a:lnTo>
                    <a:cubicBezTo>
                      <a:pt x="10470" y="1655"/>
                      <a:pt x="10660" y="1492"/>
                      <a:pt x="10660" y="1248"/>
                    </a:cubicBezTo>
                    <a:lnTo>
                      <a:pt x="10660" y="841"/>
                    </a:lnTo>
                    <a:cubicBezTo>
                      <a:pt x="10660" y="353"/>
                      <a:pt x="10281" y="1"/>
                      <a:pt x="9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6722525" y="1168075"/>
                <a:ext cx="185125" cy="183800"/>
              </a:xfrm>
              <a:custGeom>
                <a:avLst/>
                <a:gdLst/>
                <a:ahLst/>
                <a:cxnLst/>
                <a:rect l="l" t="t" r="r" b="b"/>
                <a:pathLst>
                  <a:path w="7405" h="7352" extrusionOk="0">
                    <a:moveTo>
                      <a:pt x="3662" y="1"/>
                    </a:moveTo>
                    <a:cubicBezTo>
                      <a:pt x="2984" y="1"/>
                      <a:pt x="2441" y="570"/>
                      <a:pt x="2441" y="1248"/>
                    </a:cubicBezTo>
                    <a:cubicBezTo>
                      <a:pt x="2441" y="1465"/>
                      <a:pt x="2523" y="1655"/>
                      <a:pt x="2631" y="1845"/>
                    </a:cubicBezTo>
                    <a:cubicBezTo>
                      <a:pt x="1139" y="2306"/>
                      <a:pt x="0" y="3662"/>
                      <a:pt x="0" y="5317"/>
                    </a:cubicBezTo>
                    <a:lnTo>
                      <a:pt x="0" y="7351"/>
                    </a:lnTo>
                    <a:lnTo>
                      <a:pt x="7405" y="7351"/>
                    </a:lnTo>
                    <a:lnTo>
                      <a:pt x="7405" y="5317"/>
                    </a:lnTo>
                    <a:cubicBezTo>
                      <a:pt x="7378" y="3662"/>
                      <a:pt x="6239" y="2306"/>
                      <a:pt x="4720" y="1845"/>
                    </a:cubicBezTo>
                    <a:cubicBezTo>
                      <a:pt x="4828" y="1655"/>
                      <a:pt x="4882" y="1465"/>
                      <a:pt x="4882" y="1248"/>
                    </a:cubicBezTo>
                    <a:cubicBezTo>
                      <a:pt x="4882" y="570"/>
                      <a:pt x="4340" y="1"/>
                      <a:pt x="3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6721850" y="1372875"/>
                <a:ext cx="185125" cy="20350"/>
              </a:xfrm>
              <a:custGeom>
                <a:avLst/>
                <a:gdLst/>
                <a:ahLst/>
                <a:cxnLst/>
                <a:rect l="l" t="t" r="r" b="b"/>
                <a:pathLst>
                  <a:path w="7405" h="814" extrusionOk="0">
                    <a:moveTo>
                      <a:pt x="0" y="0"/>
                    </a:moveTo>
                    <a:lnTo>
                      <a:pt x="0" y="814"/>
                    </a:lnTo>
                    <a:lnTo>
                      <a:pt x="7405" y="814"/>
                    </a:lnTo>
                    <a:lnTo>
                      <a:pt x="74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66"/>
            <p:cNvSpPr/>
            <p:nvPr/>
          </p:nvSpPr>
          <p:spPr>
            <a:xfrm>
              <a:off x="7363713" y="1490500"/>
              <a:ext cx="347875" cy="347900"/>
            </a:xfrm>
            <a:custGeom>
              <a:avLst/>
              <a:gdLst/>
              <a:ahLst/>
              <a:cxnLst/>
              <a:rect l="l" t="t" r="r" b="b"/>
              <a:pathLst>
                <a:path w="13915" h="13916" extrusionOk="0">
                  <a:moveTo>
                    <a:pt x="6917" y="1655"/>
                  </a:moveTo>
                  <a:cubicBezTo>
                    <a:pt x="7161" y="1655"/>
                    <a:pt x="7324" y="1845"/>
                    <a:pt x="7324" y="2089"/>
                  </a:cubicBezTo>
                  <a:lnTo>
                    <a:pt x="7324" y="3527"/>
                  </a:lnTo>
                  <a:lnTo>
                    <a:pt x="8002" y="4205"/>
                  </a:lnTo>
                  <a:cubicBezTo>
                    <a:pt x="8165" y="4395"/>
                    <a:pt x="8165" y="4612"/>
                    <a:pt x="8002" y="4802"/>
                  </a:cubicBezTo>
                  <a:cubicBezTo>
                    <a:pt x="7921" y="4883"/>
                    <a:pt x="7819" y="4924"/>
                    <a:pt x="7717" y="4924"/>
                  </a:cubicBezTo>
                  <a:cubicBezTo>
                    <a:pt x="7615" y="4924"/>
                    <a:pt x="7514" y="4883"/>
                    <a:pt x="7432" y="4802"/>
                  </a:cubicBezTo>
                  <a:lnTo>
                    <a:pt x="6646" y="3988"/>
                  </a:lnTo>
                  <a:cubicBezTo>
                    <a:pt x="6591" y="3907"/>
                    <a:pt x="6510" y="3798"/>
                    <a:pt x="6510" y="3717"/>
                  </a:cubicBezTo>
                  <a:lnTo>
                    <a:pt x="6510" y="2089"/>
                  </a:lnTo>
                  <a:cubicBezTo>
                    <a:pt x="6510" y="1845"/>
                    <a:pt x="6673" y="1655"/>
                    <a:pt x="6917" y="1655"/>
                  </a:cubicBezTo>
                  <a:close/>
                  <a:moveTo>
                    <a:pt x="6944" y="1"/>
                  </a:moveTo>
                  <a:cubicBezTo>
                    <a:pt x="4910" y="1"/>
                    <a:pt x="3282" y="1655"/>
                    <a:pt x="3282" y="3690"/>
                  </a:cubicBezTo>
                  <a:cubicBezTo>
                    <a:pt x="3282" y="5561"/>
                    <a:pt x="4720" y="7134"/>
                    <a:pt x="6537" y="7324"/>
                  </a:cubicBezTo>
                  <a:lnTo>
                    <a:pt x="6537" y="8192"/>
                  </a:lnTo>
                  <a:lnTo>
                    <a:pt x="2848" y="8192"/>
                  </a:lnTo>
                  <a:cubicBezTo>
                    <a:pt x="2170" y="8192"/>
                    <a:pt x="1628" y="8735"/>
                    <a:pt x="1628" y="9413"/>
                  </a:cubicBezTo>
                  <a:lnTo>
                    <a:pt x="1628" y="9874"/>
                  </a:lnTo>
                  <a:cubicBezTo>
                    <a:pt x="706" y="10091"/>
                    <a:pt x="0" y="10904"/>
                    <a:pt x="0" y="11881"/>
                  </a:cubicBezTo>
                  <a:cubicBezTo>
                    <a:pt x="0" y="12993"/>
                    <a:pt x="923" y="13915"/>
                    <a:pt x="2035" y="13915"/>
                  </a:cubicBezTo>
                  <a:cubicBezTo>
                    <a:pt x="3147" y="13915"/>
                    <a:pt x="4069" y="12993"/>
                    <a:pt x="4069" y="11881"/>
                  </a:cubicBezTo>
                  <a:cubicBezTo>
                    <a:pt x="4069" y="10904"/>
                    <a:pt x="3364" y="10091"/>
                    <a:pt x="2442" y="9874"/>
                  </a:cubicBezTo>
                  <a:lnTo>
                    <a:pt x="2442" y="9413"/>
                  </a:lnTo>
                  <a:cubicBezTo>
                    <a:pt x="2442" y="9169"/>
                    <a:pt x="2604" y="9006"/>
                    <a:pt x="2848" y="9006"/>
                  </a:cubicBezTo>
                  <a:lnTo>
                    <a:pt x="6537" y="9006"/>
                  </a:lnTo>
                  <a:lnTo>
                    <a:pt x="6537" y="9874"/>
                  </a:lnTo>
                  <a:cubicBezTo>
                    <a:pt x="5642" y="10091"/>
                    <a:pt x="4910" y="10904"/>
                    <a:pt x="4910" y="11881"/>
                  </a:cubicBezTo>
                  <a:cubicBezTo>
                    <a:pt x="4910" y="12993"/>
                    <a:pt x="5832" y="13915"/>
                    <a:pt x="6944" y="13915"/>
                  </a:cubicBezTo>
                  <a:cubicBezTo>
                    <a:pt x="8083" y="13915"/>
                    <a:pt x="8978" y="12993"/>
                    <a:pt x="8978" y="11881"/>
                  </a:cubicBezTo>
                  <a:cubicBezTo>
                    <a:pt x="8978" y="10904"/>
                    <a:pt x="8273" y="10091"/>
                    <a:pt x="7351" y="9874"/>
                  </a:cubicBezTo>
                  <a:lnTo>
                    <a:pt x="7351" y="9006"/>
                  </a:lnTo>
                  <a:lnTo>
                    <a:pt x="11013" y="9006"/>
                  </a:lnTo>
                  <a:cubicBezTo>
                    <a:pt x="11257" y="9006"/>
                    <a:pt x="11420" y="9169"/>
                    <a:pt x="11420" y="9413"/>
                  </a:cubicBezTo>
                  <a:lnTo>
                    <a:pt x="11420" y="9874"/>
                  </a:lnTo>
                  <a:cubicBezTo>
                    <a:pt x="10524" y="10091"/>
                    <a:pt x="9792" y="10904"/>
                    <a:pt x="9792" y="11881"/>
                  </a:cubicBezTo>
                  <a:cubicBezTo>
                    <a:pt x="9792" y="12993"/>
                    <a:pt x="10714" y="13915"/>
                    <a:pt x="11826" y="13915"/>
                  </a:cubicBezTo>
                  <a:cubicBezTo>
                    <a:pt x="12966" y="13915"/>
                    <a:pt x="13915" y="12993"/>
                    <a:pt x="13915" y="11881"/>
                  </a:cubicBezTo>
                  <a:cubicBezTo>
                    <a:pt x="13915" y="10904"/>
                    <a:pt x="13155" y="10036"/>
                    <a:pt x="12233" y="9874"/>
                  </a:cubicBezTo>
                  <a:lnTo>
                    <a:pt x="12233" y="9413"/>
                  </a:lnTo>
                  <a:cubicBezTo>
                    <a:pt x="12233" y="8735"/>
                    <a:pt x="11691" y="8192"/>
                    <a:pt x="11013" y="8192"/>
                  </a:cubicBezTo>
                  <a:lnTo>
                    <a:pt x="7351" y="8192"/>
                  </a:lnTo>
                  <a:lnTo>
                    <a:pt x="7351" y="7324"/>
                  </a:lnTo>
                  <a:cubicBezTo>
                    <a:pt x="9195" y="7134"/>
                    <a:pt x="10606" y="5615"/>
                    <a:pt x="10606" y="3690"/>
                  </a:cubicBezTo>
                  <a:cubicBezTo>
                    <a:pt x="10606" y="1655"/>
                    <a:pt x="8978" y="1"/>
                    <a:pt x="6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66"/>
          <p:cNvGrpSpPr/>
          <p:nvPr/>
        </p:nvGrpSpPr>
        <p:grpSpPr>
          <a:xfrm>
            <a:off x="1759250" y="2382913"/>
            <a:ext cx="5669588" cy="348125"/>
            <a:chOff x="1759250" y="2117963"/>
            <a:chExt cx="5669588" cy="348125"/>
          </a:xfrm>
        </p:grpSpPr>
        <p:grpSp>
          <p:nvGrpSpPr>
            <p:cNvPr id="2142" name="Google Shape;2142;p66"/>
            <p:cNvGrpSpPr/>
            <p:nvPr/>
          </p:nvGrpSpPr>
          <p:grpSpPr>
            <a:xfrm>
              <a:off x="1759250" y="2118425"/>
              <a:ext cx="352625" cy="347200"/>
              <a:chOff x="1330975" y="1953325"/>
              <a:chExt cx="352625" cy="347200"/>
            </a:xfrm>
          </p:grpSpPr>
          <p:sp>
            <p:nvSpPr>
              <p:cNvPr id="2143" name="Google Shape;2143;p66"/>
              <p:cNvSpPr/>
              <p:nvPr/>
            </p:nvSpPr>
            <p:spPr>
              <a:xfrm>
                <a:off x="1517450" y="2106575"/>
                <a:ext cx="40700" cy="40700"/>
              </a:xfrm>
              <a:custGeom>
                <a:avLst/>
                <a:gdLst/>
                <a:ahLst/>
                <a:cxnLst/>
                <a:rect l="l" t="t" r="r" b="b"/>
                <a:pathLst>
                  <a:path w="1628" h="1628" extrusionOk="0">
                    <a:moveTo>
                      <a:pt x="814" y="0"/>
                    </a:moveTo>
                    <a:cubicBezTo>
                      <a:pt x="380" y="0"/>
                      <a:pt x="0" y="380"/>
                      <a:pt x="0" y="814"/>
                    </a:cubicBezTo>
                    <a:cubicBezTo>
                      <a:pt x="0" y="1248"/>
                      <a:pt x="380" y="1627"/>
                      <a:pt x="814" y="1627"/>
                    </a:cubicBezTo>
                    <a:cubicBezTo>
                      <a:pt x="1248" y="1627"/>
                      <a:pt x="1628" y="1248"/>
                      <a:pt x="1628" y="814"/>
                    </a:cubicBezTo>
                    <a:cubicBezTo>
                      <a:pt x="1628" y="380"/>
                      <a:pt x="1248"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1456425" y="2106575"/>
                <a:ext cx="40700" cy="40700"/>
              </a:xfrm>
              <a:custGeom>
                <a:avLst/>
                <a:gdLst/>
                <a:ahLst/>
                <a:cxnLst/>
                <a:rect l="l" t="t" r="r" b="b"/>
                <a:pathLst>
                  <a:path w="1628" h="1628" extrusionOk="0">
                    <a:moveTo>
                      <a:pt x="814" y="0"/>
                    </a:moveTo>
                    <a:cubicBezTo>
                      <a:pt x="380" y="0"/>
                      <a:pt x="0" y="380"/>
                      <a:pt x="0" y="814"/>
                    </a:cubicBezTo>
                    <a:cubicBezTo>
                      <a:pt x="0" y="1248"/>
                      <a:pt x="380" y="1627"/>
                      <a:pt x="814" y="1627"/>
                    </a:cubicBezTo>
                    <a:cubicBezTo>
                      <a:pt x="1248" y="1627"/>
                      <a:pt x="1628" y="1248"/>
                      <a:pt x="1628" y="814"/>
                    </a:cubicBezTo>
                    <a:cubicBezTo>
                      <a:pt x="1628" y="380"/>
                      <a:pt x="1248"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1395400" y="2015025"/>
                <a:ext cx="223775" cy="223800"/>
              </a:xfrm>
              <a:custGeom>
                <a:avLst/>
                <a:gdLst/>
                <a:ahLst/>
                <a:cxnLst/>
                <a:rect l="l" t="t" r="r" b="b"/>
                <a:pathLst>
                  <a:path w="8951" h="8952" extrusionOk="0">
                    <a:moveTo>
                      <a:pt x="5696" y="2848"/>
                    </a:moveTo>
                    <a:cubicBezTo>
                      <a:pt x="6591" y="2848"/>
                      <a:pt x="7323" y="3581"/>
                      <a:pt x="7323" y="4476"/>
                    </a:cubicBezTo>
                    <a:cubicBezTo>
                      <a:pt x="7323" y="5398"/>
                      <a:pt x="6591" y="6103"/>
                      <a:pt x="5696" y="6103"/>
                    </a:cubicBezTo>
                    <a:cubicBezTo>
                      <a:pt x="5235" y="6103"/>
                      <a:pt x="4774" y="5859"/>
                      <a:pt x="4475" y="5534"/>
                    </a:cubicBezTo>
                    <a:cubicBezTo>
                      <a:pt x="4177" y="5859"/>
                      <a:pt x="3716" y="6103"/>
                      <a:pt x="3255" y="6103"/>
                    </a:cubicBezTo>
                    <a:cubicBezTo>
                      <a:pt x="2360" y="6103"/>
                      <a:pt x="1627" y="5371"/>
                      <a:pt x="1627" y="4476"/>
                    </a:cubicBezTo>
                    <a:cubicBezTo>
                      <a:pt x="1627" y="3608"/>
                      <a:pt x="2387" y="2848"/>
                      <a:pt x="3255" y="2848"/>
                    </a:cubicBezTo>
                    <a:cubicBezTo>
                      <a:pt x="3716" y="2848"/>
                      <a:pt x="4177" y="3092"/>
                      <a:pt x="4475" y="3418"/>
                    </a:cubicBezTo>
                    <a:cubicBezTo>
                      <a:pt x="4774" y="3092"/>
                      <a:pt x="5235" y="2848"/>
                      <a:pt x="5696" y="2848"/>
                    </a:cubicBezTo>
                    <a:close/>
                    <a:moveTo>
                      <a:pt x="4475" y="0"/>
                    </a:moveTo>
                    <a:cubicBezTo>
                      <a:pt x="2007" y="0"/>
                      <a:pt x="0" y="2007"/>
                      <a:pt x="0" y="4476"/>
                    </a:cubicBezTo>
                    <a:cubicBezTo>
                      <a:pt x="0" y="6944"/>
                      <a:pt x="2007" y="8951"/>
                      <a:pt x="4475" y="8951"/>
                    </a:cubicBezTo>
                    <a:cubicBezTo>
                      <a:pt x="6944" y="8951"/>
                      <a:pt x="8951" y="6944"/>
                      <a:pt x="8951" y="4476"/>
                    </a:cubicBezTo>
                    <a:cubicBezTo>
                      <a:pt x="8951" y="2007"/>
                      <a:pt x="6944" y="0"/>
                      <a:pt x="4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1333675" y="1953325"/>
                <a:ext cx="347225" cy="347200"/>
              </a:xfrm>
              <a:custGeom>
                <a:avLst/>
                <a:gdLst/>
                <a:ahLst/>
                <a:cxnLst/>
                <a:rect l="l" t="t" r="r" b="b"/>
                <a:pathLst>
                  <a:path w="13889" h="13888" extrusionOk="0">
                    <a:moveTo>
                      <a:pt x="6944" y="0"/>
                    </a:moveTo>
                    <a:cubicBezTo>
                      <a:pt x="6700" y="0"/>
                      <a:pt x="6538" y="163"/>
                      <a:pt x="6538" y="407"/>
                    </a:cubicBezTo>
                    <a:cubicBezTo>
                      <a:pt x="6538" y="651"/>
                      <a:pt x="6700" y="814"/>
                      <a:pt x="6944" y="814"/>
                    </a:cubicBezTo>
                    <a:cubicBezTo>
                      <a:pt x="10308" y="814"/>
                      <a:pt x="13074" y="3580"/>
                      <a:pt x="13074" y="6944"/>
                    </a:cubicBezTo>
                    <a:cubicBezTo>
                      <a:pt x="13074" y="10307"/>
                      <a:pt x="10308" y="13074"/>
                      <a:pt x="6944" y="13074"/>
                    </a:cubicBezTo>
                    <a:cubicBezTo>
                      <a:pt x="3581" y="13074"/>
                      <a:pt x="814" y="10307"/>
                      <a:pt x="814" y="6944"/>
                    </a:cubicBezTo>
                    <a:cubicBezTo>
                      <a:pt x="814" y="5316"/>
                      <a:pt x="1520" y="3770"/>
                      <a:pt x="2686" y="2604"/>
                    </a:cubicBezTo>
                    <a:lnTo>
                      <a:pt x="2686" y="3282"/>
                    </a:lnTo>
                    <a:cubicBezTo>
                      <a:pt x="2686" y="3526"/>
                      <a:pt x="2849" y="3689"/>
                      <a:pt x="3093" y="3689"/>
                    </a:cubicBezTo>
                    <a:cubicBezTo>
                      <a:pt x="3310" y="3689"/>
                      <a:pt x="3500" y="3526"/>
                      <a:pt x="3500" y="3282"/>
                    </a:cubicBezTo>
                    <a:lnTo>
                      <a:pt x="3500" y="1655"/>
                    </a:lnTo>
                    <a:cubicBezTo>
                      <a:pt x="3500" y="1410"/>
                      <a:pt x="3283" y="1248"/>
                      <a:pt x="3093" y="1248"/>
                    </a:cubicBezTo>
                    <a:lnTo>
                      <a:pt x="1465" y="1248"/>
                    </a:lnTo>
                    <a:cubicBezTo>
                      <a:pt x="1221" y="1248"/>
                      <a:pt x="1031" y="1410"/>
                      <a:pt x="1031" y="1655"/>
                    </a:cubicBezTo>
                    <a:cubicBezTo>
                      <a:pt x="1031" y="1899"/>
                      <a:pt x="1221" y="2061"/>
                      <a:pt x="1465" y="2061"/>
                    </a:cubicBezTo>
                    <a:lnTo>
                      <a:pt x="2062" y="2061"/>
                    </a:lnTo>
                    <a:cubicBezTo>
                      <a:pt x="787" y="3363"/>
                      <a:pt x="1" y="5126"/>
                      <a:pt x="1" y="6944"/>
                    </a:cubicBezTo>
                    <a:cubicBezTo>
                      <a:pt x="1" y="10741"/>
                      <a:pt x="3120" y="13887"/>
                      <a:pt x="6944" y="13887"/>
                    </a:cubicBezTo>
                    <a:cubicBezTo>
                      <a:pt x="10742" y="13887"/>
                      <a:pt x="13888" y="10768"/>
                      <a:pt x="13888" y="6944"/>
                    </a:cubicBezTo>
                    <a:cubicBezTo>
                      <a:pt x="13888" y="3146"/>
                      <a:pt x="10769" y="0"/>
                      <a:pt x="6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1406925" y="2034850"/>
                <a:ext cx="202100" cy="183450"/>
              </a:xfrm>
              <a:custGeom>
                <a:avLst/>
                <a:gdLst/>
                <a:ahLst/>
                <a:cxnLst/>
                <a:rect l="l" t="t" r="r" b="b"/>
                <a:pathLst>
                  <a:path w="8084" h="7338" extrusionOk="0">
                    <a:moveTo>
                      <a:pt x="2916" y="2096"/>
                    </a:moveTo>
                    <a:cubicBezTo>
                      <a:pt x="3018" y="2096"/>
                      <a:pt x="3119" y="2137"/>
                      <a:pt x="3201" y="2218"/>
                    </a:cubicBezTo>
                    <a:lnTo>
                      <a:pt x="4231" y="3276"/>
                    </a:lnTo>
                    <a:lnTo>
                      <a:pt x="5208" y="3276"/>
                    </a:lnTo>
                    <a:cubicBezTo>
                      <a:pt x="5452" y="3276"/>
                      <a:pt x="5615" y="3439"/>
                      <a:pt x="5615" y="3683"/>
                    </a:cubicBezTo>
                    <a:cubicBezTo>
                      <a:pt x="5615" y="3927"/>
                      <a:pt x="5452" y="4090"/>
                      <a:pt x="5208" y="4090"/>
                    </a:cubicBezTo>
                    <a:lnTo>
                      <a:pt x="4042" y="4090"/>
                    </a:lnTo>
                    <a:cubicBezTo>
                      <a:pt x="3960" y="4090"/>
                      <a:pt x="3852" y="4035"/>
                      <a:pt x="3770" y="3954"/>
                    </a:cubicBezTo>
                    <a:lnTo>
                      <a:pt x="2631" y="2788"/>
                    </a:lnTo>
                    <a:cubicBezTo>
                      <a:pt x="2468" y="2625"/>
                      <a:pt x="2468" y="2381"/>
                      <a:pt x="2631" y="2218"/>
                    </a:cubicBezTo>
                    <a:cubicBezTo>
                      <a:pt x="2713" y="2137"/>
                      <a:pt x="2814" y="2096"/>
                      <a:pt x="2916" y="2096"/>
                    </a:cubicBezTo>
                    <a:close/>
                    <a:moveTo>
                      <a:pt x="4038" y="1"/>
                    </a:moveTo>
                    <a:cubicBezTo>
                      <a:pt x="3099" y="1"/>
                      <a:pt x="2156" y="360"/>
                      <a:pt x="1438" y="1079"/>
                    </a:cubicBezTo>
                    <a:cubicBezTo>
                      <a:pt x="0" y="2489"/>
                      <a:pt x="0" y="4849"/>
                      <a:pt x="1438" y="6259"/>
                    </a:cubicBezTo>
                    <a:cubicBezTo>
                      <a:pt x="2156" y="6978"/>
                      <a:pt x="3099" y="7338"/>
                      <a:pt x="4038" y="7338"/>
                    </a:cubicBezTo>
                    <a:cubicBezTo>
                      <a:pt x="4977" y="7338"/>
                      <a:pt x="5913" y="6978"/>
                      <a:pt x="6618" y="6259"/>
                    </a:cubicBezTo>
                    <a:cubicBezTo>
                      <a:pt x="8083" y="4849"/>
                      <a:pt x="8083" y="2489"/>
                      <a:pt x="6618" y="1079"/>
                    </a:cubicBezTo>
                    <a:cubicBezTo>
                      <a:pt x="5913" y="360"/>
                      <a:pt x="4977" y="1"/>
                      <a:pt x="4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1562200" y="2013825"/>
                <a:ext cx="61050" cy="58175"/>
              </a:xfrm>
              <a:custGeom>
                <a:avLst/>
                <a:gdLst/>
                <a:ahLst/>
                <a:cxnLst/>
                <a:rect l="l" t="t" r="r" b="b"/>
                <a:pathLst>
                  <a:path w="2442" h="2327" extrusionOk="0">
                    <a:moveTo>
                      <a:pt x="1113" y="1"/>
                    </a:moveTo>
                    <a:cubicBezTo>
                      <a:pt x="801" y="1"/>
                      <a:pt x="489" y="116"/>
                      <a:pt x="245" y="347"/>
                    </a:cubicBezTo>
                    <a:lnTo>
                      <a:pt x="1" y="591"/>
                    </a:lnTo>
                    <a:cubicBezTo>
                      <a:pt x="380" y="781"/>
                      <a:pt x="733" y="1025"/>
                      <a:pt x="977" y="1323"/>
                    </a:cubicBezTo>
                    <a:cubicBezTo>
                      <a:pt x="1302" y="1649"/>
                      <a:pt x="1519" y="1974"/>
                      <a:pt x="1736" y="2327"/>
                    </a:cubicBezTo>
                    <a:lnTo>
                      <a:pt x="1981" y="2083"/>
                    </a:lnTo>
                    <a:cubicBezTo>
                      <a:pt x="2442" y="1621"/>
                      <a:pt x="2442" y="835"/>
                      <a:pt x="1981" y="347"/>
                    </a:cubicBezTo>
                    <a:cubicBezTo>
                      <a:pt x="1736" y="116"/>
                      <a:pt x="1425" y="1"/>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1535075" y="2153350"/>
                <a:ext cx="148525" cy="146825"/>
              </a:xfrm>
              <a:custGeom>
                <a:avLst/>
                <a:gdLst/>
                <a:ahLst/>
                <a:cxnLst/>
                <a:rect l="l" t="t" r="r" b="b"/>
                <a:pathLst>
                  <a:path w="5941" h="5873" extrusionOk="0">
                    <a:moveTo>
                      <a:pt x="3255" y="1"/>
                    </a:moveTo>
                    <a:cubicBezTo>
                      <a:pt x="3066" y="787"/>
                      <a:pt x="2686" y="1519"/>
                      <a:pt x="2116" y="2089"/>
                    </a:cubicBezTo>
                    <a:cubicBezTo>
                      <a:pt x="1519" y="2659"/>
                      <a:pt x="787" y="3066"/>
                      <a:pt x="1" y="3255"/>
                    </a:cubicBezTo>
                    <a:lnTo>
                      <a:pt x="977" y="3825"/>
                    </a:lnTo>
                    <a:lnTo>
                      <a:pt x="2604" y="5507"/>
                    </a:lnTo>
                    <a:cubicBezTo>
                      <a:pt x="2849" y="5751"/>
                      <a:pt x="3167" y="5873"/>
                      <a:pt x="3483" y="5873"/>
                    </a:cubicBezTo>
                    <a:cubicBezTo>
                      <a:pt x="3798" y="5873"/>
                      <a:pt x="4110" y="5751"/>
                      <a:pt x="4340" y="5507"/>
                    </a:cubicBezTo>
                    <a:lnTo>
                      <a:pt x="5507" y="4367"/>
                    </a:lnTo>
                    <a:cubicBezTo>
                      <a:pt x="5941" y="3934"/>
                      <a:pt x="5941" y="3147"/>
                      <a:pt x="5452" y="2686"/>
                    </a:cubicBezTo>
                    <a:lnTo>
                      <a:pt x="3852" y="977"/>
                    </a:ln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1330975" y="1953650"/>
                <a:ext cx="151225" cy="146150"/>
              </a:xfrm>
              <a:custGeom>
                <a:avLst/>
                <a:gdLst/>
                <a:ahLst/>
                <a:cxnLst/>
                <a:rect l="l" t="t" r="r" b="b"/>
                <a:pathLst>
                  <a:path w="6049" h="5846" extrusionOk="0">
                    <a:moveTo>
                      <a:pt x="2485" y="1"/>
                    </a:moveTo>
                    <a:cubicBezTo>
                      <a:pt x="2170" y="1"/>
                      <a:pt x="1858" y="123"/>
                      <a:pt x="1628" y="367"/>
                    </a:cubicBezTo>
                    <a:lnTo>
                      <a:pt x="461" y="1506"/>
                    </a:lnTo>
                    <a:cubicBezTo>
                      <a:pt x="0" y="1994"/>
                      <a:pt x="0" y="2754"/>
                      <a:pt x="461" y="3242"/>
                    </a:cubicBezTo>
                    <a:lnTo>
                      <a:pt x="2170" y="4869"/>
                    </a:lnTo>
                    <a:lnTo>
                      <a:pt x="2767" y="5846"/>
                    </a:lnTo>
                    <a:cubicBezTo>
                      <a:pt x="2984" y="5059"/>
                      <a:pt x="3364" y="4354"/>
                      <a:pt x="3933" y="3757"/>
                    </a:cubicBezTo>
                    <a:cubicBezTo>
                      <a:pt x="4503" y="3161"/>
                      <a:pt x="5262" y="2754"/>
                      <a:pt x="6049" y="2564"/>
                    </a:cubicBezTo>
                    <a:lnTo>
                      <a:pt x="5045" y="1994"/>
                    </a:lnTo>
                    <a:lnTo>
                      <a:pt x="3364" y="367"/>
                    </a:lnTo>
                    <a:cubicBezTo>
                      <a:pt x="3120" y="123"/>
                      <a:pt x="2801" y="1"/>
                      <a:pt x="2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66"/>
            <p:cNvGrpSpPr/>
            <p:nvPr/>
          </p:nvGrpSpPr>
          <p:grpSpPr>
            <a:xfrm>
              <a:off x="2456417" y="2129275"/>
              <a:ext cx="347225" cy="325500"/>
              <a:chOff x="2855325" y="1953325"/>
              <a:chExt cx="347225" cy="325500"/>
            </a:xfrm>
          </p:grpSpPr>
          <p:sp>
            <p:nvSpPr>
              <p:cNvPr id="2152" name="Google Shape;2152;p66"/>
              <p:cNvSpPr/>
              <p:nvPr/>
            </p:nvSpPr>
            <p:spPr>
              <a:xfrm>
                <a:off x="2937375" y="2095725"/>
                <a:ext cx="183125" cy="183100"/>
              </a:xfrm>
              <a:custGeom>
                <a:avLst/>
                <a:gdLst/>
                <a:ahLst/>
                <a:cxnLst/>
                <a:rect l="l" t="t" r="r" b="b"/>
                <a:pathLst>
                  <a:path w="7325" h="7324" extrusionOk="0">
                    <a:moveTo>
                      <a:pt x="3662" y="1627"/>
                    </a:moveTo>
                    <a:cubicBezTo>
                      <a:pt x="3879" y="1627"/>
                      <a:pt x="4069" y="1790"/>
                      <a:pt x="4069" y="2034"/>
                    </a:cubicBezTo>
                    <a:lnTo>
                      <a:pt x="4069" y="3499"/>
                    </a:lnTo>
                    <a:lnTo>
                      <a:pt x="4747" y="4177"/>
                    </a:lnTo>
                    <a:cubicBezTo>
                      <a:pt x="4910" y="4340"/>
                      <a:pt x="4910" y="4611"/>
                      <a:pt x="4775" y="4774"/>
                    </a:cubicBezTo>
                    <a:cubicBezTo>
                      <a:pt x="4693" y="4855"/>
                      <a:pt x="4591" y="4896"/>
                      <a:pt x="4490" y="4896"/>
                    </a:cubicBezTo>
                    <a:cubicBezTo>
                      <a:pt x="4388" y="4896"/>
                      <a:pt x="4286" y="4855"/>
                      <a:pt x="4205" y="4774"/>
                    </a:cubicBezTo>
                    <a:lnTo>
                      <a:pt x="3391" y="3960"/>
                    </a:lnTo>
                    <a:cubicBezTo>
                      <a:pt x="3310" y="3906"/>
                      <a:pt x="3256" y="3797"/>
                      <a:pt x="3256" y="3662"/>
                    </a:cubicBezTo>
                    <a:lnTo>
                      <a:pt x="3256" y="2034"/>
                    </a:lnTo>
                    <a:cubicBezTo>
                      <a:pt x="3256" y="1790"/>
                      <a:pt x="3418" y="1627"/>
                      <a:pt x="3662" y="1627"/>
                    </a:cubicBezTo>
                    <a:close/>
                    <a:moveTo>
                      <a:pt x="3662" y="0"/>
                    </a:moveTo>
                    <a:cubicBezTo>
                      <a:pt x="1628" y="0"/>
                      <a:pt x="1" y="1627"/>
                      <a:pt x="1" y="3662"/>
                    </a:cubicBezTo>
                    <a:cubicBezTo>
                      <a:pt x="1" y="5696"/>
                      <a:pt x="1628" y="7323"/>
                      <a:pt x="3662" y="7323"/>
                    </a:cubicBezTo>
                    <a:cubicBezTo>
                      <a:pt x="5697" y="7323"/>
                      <a:pt x="7324" y="5696"/>
                      <a:pt x="7324" y="3662"/>
                    </a:cubicBezTo>
                    <a:cubicBezTo>
                      <a:pt x="7324" y="1655"/>
                      <a:pt x="5697" y="0"/>
                      <a:pt x="36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3100125" y="1994000"/>
                <a:ext cx="40700" cy="40700"/>
              </a:xfrm>
              <a:custGeom>
                <a:avLst/>
                <a:gdLst/>
                <a:ahLst/>
                <a:cxnLst/>
                <a:rect l="l" t="t" r="r" b="b"/>
                <a:pathLst>
                  <a:path w="1628" h="1628" extrusionOk="0">
                    <a:moveTo>
                      <a:pt x="0" y="0"/>
                    </a:moveTo>
                    <a:lnTo>
                      <a:pt x="0" y="1628"/>
                    </a:lnTo>
                    <a:lnTo>
                      <a:pt x="1628" y="1628"/>
                    </a:lnTo>
                    <a:lnTo>
                      <a:pt x="1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2855325" y="1953325"/>
                <a:ext cx="347225" cy="264475"/>
              </a:xfrm>
              <a:custGeom>
                <a:avLst/>
                <a:gdLst/>
                <a:ahLst/>
                <a:cxnLst/>
                <a:rect l="l" t="t" r="r" b="b"/>
                <a:pathLst>
                  <a:path w="13889" h="10579" extrusionOk="0">
                    <a:moveTo>
                      <a:pt x="6131" y="814"/>
                    </a:moveTo>
                    <a:cubicBezTo>
                      <a:pt x="6375" y="814"/>
                      <a:pt x="6538" y="977"/>
                      <a:pt x="6538" y="1221"/>
                    </a:cubicBezTo>
                    <a:cubicBezTo>
                      <a:pt x="6538" y="1465"/>
                      <a:pt x="6375" y="1627"/>
                      <a:pt x="6131" y="1627"/>
                    </a:cubicBezTo>
                    <a:lnTo>
                      <a:pt x="2062" y="1627"/>
                    </a:lnTo>
                    <a:cubicBezTo>
                      <a:pt x="1818" y="1627"/>
                      <a:pt x="1628" y="1465"/>
                      <a:pt x="1628" y="1221"/>
                    </a:cubicBezTo>
                    <a:cubicBezTo>
                      <a:pt x="1628" y="977"/>
                      <a:pt x="1818" y="814"/>
                      <a:pt x="2062" y="814"/>
                    </a:cubicBezTo>
                    <a:close/>
                    <a:moveTo>
                      <a:pt x="6131" y="2441"/>
                    </a:moveTo>
                    <a:cubicBezTo>
                      <a:pt x="6375" y="2441"/>
                      <a:pt x="6538" y="2604"/>
                      <a:pt x="6538" y="2848"/>
                    </a:cubicBezTo>
                    <a:cubicBezTo>
                      <a:pt x="6538" y="3092"/>
                      <a:pt x="6375" y="3255"/>
                      <a:pt x="6131" y="3255"/>
                    </a:cubicBezTo>
                    <a:lnTo>
                      <a:pt x="2062" y="3255"/>
                    </a:lnTo>
                    <a:cubicBezTo>
                      <a:pt x="1818" y="3255"/>
                      <a:pt x="1628" y="3092"/>
                      <a:pt x="1628" y="2848"/>
                    </a:cubicBezTo>
                    <a:cubicBezTo>
                      <a:pt x="1628" y="2604"/>
                      <a:pt x="1818" y="2441"/>
                      <a:pt x="2062" y="2441"/>
                    </a:cubicBezTo>
                    <a:close/>
                    <a:moveTo>
                      <a:pt x="11827" y="814"/>
                    </a:moveTo>
                    <a:cubicBezTo>
                      <a:pt x="12071" y="814"/>
                      <a:pt x="12234" y="977"/>
                      <a:pt x="12234" y="1221"/>
                    </a:cubicBezTo>
                    <a:lnTo>
                      <a:pt x="12234" y="3662"/>
                    </a:lnTo>
                    <a:cubicBezTo>
                      <a:pt x="12234" y="3906"/>
                      <a:pt x="12071" y="4069"/>
                      <a:pt x="11827" y="4069"/>
                    </a:cubicBezTo>
                    <a:lnTo>
                      <a:pt x="9386" y="4069"/>
                    </a:lnTo>
                    <a:cubicBezTo>
                      <a:pt x="9141" y="4069"/>
                      <a:pt x="8979" y="3906"/>
                      <a:pt x="8979" y="3662"/>
                    </a:cubicBezTo>
                    <a:lnTo>
                      <a:pt x="8979" y="1221"/>
                    </a:lnTo>
                    <a:cubicBezTo>
                      <a:pt x="8979" y="977"/>
                      <a:pt x="9141" y="814"/>
                      <a:pt x="9386" y="814"/>
                    </a:cubicBezTo>
                    <a:close/>
                    <a:moveTo>
                      <a:pt x="1221" y="0"/>
                    </a:moveTo>
                    <a:cubicBezTo>
                      <a:pt x="543" y="0"/>
                      <a:pt x="1" y="543"/>
                      <a:pt x="1" y="1221"/>
                    </a:cubicBezTo>
                    <a:lnTo>
                      <a:pt x="1" y="9358"/>
                    </a:lnTo>
                    <a:cubicBezTo>
                      <a:pt x="1" y="10036"/>
                      <a:pt x="543" y="10578"/>
                      <a:pt x="1221" y="10578"/>
                    </a:cubicBezTo>
                    <a:lnTo>
                      <a:pt x="2632" y="10578"/>
                    </a:lnTo>
                    <a:cubicBezTo>
                      <a:pt x="2523" y="10199"/>
                      <a:pt x="2469" y="9765"/>
                      <a:pt x="2469" y="9358"/>
                    </a:cubicBezTo>
                    <a:cubicBezTo>
                      <a:pt x="2469" y="6862"/>
                      <a:pt x="4476" y="4882"/>
                      <a:pt x="6944" y="4882"/>
                    </a:cubicBezTo>
                    <a:cubicBezTo>
                      <a:pt x="9413" y="4882"/>
                      <a:pt x="11420" y="6889"/>
                      <a:pt x="11420" y="9358"/>
                    </a:cubicBezTo>
                    <a:cubicBezTo>
                      <a:pt x="11420" y="9765"/>
                      <a:pt x="11339" y="10199"/>
                      <a:pt x="11230" y="10578"/>
                    </a:cubicBezTo>
                    <a:lnTo>
                      <a:pt x="12640" y="10578"/>
                    </a:lnTo>
                    <a:cubicBezTo>
                      <a:pt x="13319" y="10578"/>
                      <a:pt x="13888" y="10036"/>
                      <a:pt x="13888" y="9358"/>
                    </a:cubicBezTo>
                    <a:lnTo>
                      <a:pt x="13888" y="1221"/>
                    </a:lnTo>
                    <a:cubicBezTo>
                      <a:pt x="13888" y="543"/>
                      <a:pt x="13319" y="0"/>
                      <a:pt x="12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66"/>
            <p:cNvGrpSpPr/>
            <p:nvPr/>
          </p:nvGrpSpPr>
          <p:grpSpPr>
            <a:xfrm>
              <a:off x="3148184" y="2118425"/>
              <a:ext cx="264475" cy="347200"/>
              <a:chOff x="3500200" y="1953325"/>
              <a:chExt cx="264475" cy="347200"/>
            </a:xfrm>
          </p:grpSpPr>
          <p:sp>
            <p:nvSpPr>
              <p:cNvPr id="2156" name="Google Shape;2156;p66"/>
              <p:cNvSpPr/>
              <p:nvPr/>
            </p:nvSpPr>
            <p:spPr>
              <a:xfrm>
                <a:off x="3622250" y="2218450"/>
                <a:ext cx="20375" cy="20375"/>
              </a:xfrm>
              <a:custGeom>
                <a:avLst/>
                <a:gdLst/>
                <a:ahLst/>
                <a:cxnLst/>
                <a:rect l="l" t="t" r="r" b="b"/>
                <a:pathLst>
                  <a:path w="815" h="815" extrusionOk="0">
                    <a:moveTo>
                      <a:pt x="408" y="0"/>
                    </a:moveTo>
                    <a:cubicBezTo>
                      <a:pt x="164" y="0"/>
                      <a:pt x="1" y="163"/>
                      <a:pt x="1" y="407"/>
                    </a:cubicBezTo>
                    <a:cubicBezTo>
                      <a:pt x="1" y="651"/>
                      <a:pt x="164" y="814"/>
                      <a:pt x="408" y="814"/>
                    </a:cubicBezTo>
                    <a:cubicBezTo>
                      <a:pt x="625" y="814"/>
                      <a:pt x="815" y="651"/>
                      <a:pt x="815" y="407"/>
                    </a:cubicBezTo>
                    <a:cubicBezTo>
                      <a:pt x="815" y="163"/>
                      <a:pt x="598" y="0"/>
                      <a:pt x="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3561225" y="2015025"/>
                <a:ext cx="142425" cy="142425"/>
              </a:xfrm>
              <a:custGeom>
                <a:avLst/>
                <a:gdLst/>
                <a:ahLst/>
                <a:cxnLst/>
                <a:rect l="l" t="t" r="r" b="b"/>
                <a:pathLst>
                  <a:path w="5697" h="5697" extrusionOk="0">
                    <a:moveTo>
                      <a:pt x="2822" y="841"/>
                    </a:moveTo>
                    <a:cubicBezTo>
                      <a:pt x="3039" y="841"/>
                      <a:pt x="3228" y="1004"/>
                      <a:pt x="3228" y="1248"/>
                    </a:cubicBezTo>
                    <a:lnTo>
                      <a:pt x="3228" y="2713"/>
                    </a:lnTo>
                    <a:lnTo>
                      <a:pt x="3907" y="3391"/>
                    </a:lnTo>
                    <a:cubicBezTo>
                      <a:pt x="4096" y="3526"/>
                      <a:pt x="4096" y="3798"/>
                      <a:pt x="3934" y="3960"/>
                    </a:cubicBezTo>
                    <a:cubicBezTo>
                      <a:pt x="3852" y="4055"/>
                      <a:pt x="3751" y="4103"/>
                      <a:pt x="3649" y="4103"/>
                    </a:cubicBezTo>
                    <a:cubicBezTo>
                      <a:pt x="3547" y="4103"/>
                      <a:pt x="3445" y="4055"/>
                      <a:pt x="3364" y="3960"/>
                    </a:cubicBezTo>
                    <a:lnTo>
                      <a:pt x="2550" y="3147"/>
                    </a:lnTo>
                    <a:cubicBezTo>
                      <a:pt x="2469" y="3092"/>
                      <a:pt x="2415" y="2984"/>
                      <a:pt x="2415" y="2875"/>
                    </a:cubicBezTo>
                    <a:lnTo>
                      <a:pt x="2415" y="1248"/>
                    </a:lnTo>
                    <a:cubicBezTo>
                      <a:pt x="2415" y="1004"/>
                      <a:pt x="2577" y="841"/>
                      <a:pt x="2822" y="841"/>
                    </a:cubicBezTo>
                    <a:close/>
                    <a:moveTo>
                      <a:pt x="2849" y="0"/>
                    </a:moveTo>
                    <a:cubicBezTo>
                      <a:pt x="1276" y="0"/>
                      <a:pt x="1" y="1302"/>
                      <a:pt x="1" y="2848"/>
                    </a:cubicBezTo>
                    <a:cubicBezTo>
                      <a:pt x="1" y="4421"/>
                      <a:pt x="1276" y="5696"/>
                      <a:pt x="2849" y="5696"/>
                    </a:cubicBezTo>
                    <a:cubicBezTo>
                      <a:pt x="4395" y="5696"/>
                      <a:pt x="5697" y="4421"/>
                      <a:pt x="5697" y="2848"/>
                    </a:cubicBezTo>
                    <a:cubicBezTo>
                      <a:pt x="5697" y="1302"/>
                      <a:pt x="4395" y="0"/>
                      <a:pt x="28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3500200" y="1953325"/>
                <a:ext cx="264475" cy="347200"/>
              </a:xfrm>
              <a:custGeom>
                <a:avLst/>
                <a:gdLst/>
                <a:ahLst/>
                <a:cxnLst/>
                <a:rect l="l" t="t" r="r" b="b"/>
                <a:pathLst>
                  <a:path w="10579" h="13888" extrusionOk="0">
                    <a:moveTo>
                      <a:pt x="5290" y="1655"/>
                    </a:moveTo>
                    <a:cubicBezTo>
                      <a:pt x="7324" y="1655"/>
                      <a:pt x="8951" y="3282"/>
                      <a:pt x="8951" y="5316"/>
                    </a:cubicBezTo>
                    <a:cubicBezTo>
                      <a:pt x="8951" y="7188"/>
                      <a:pt x="7514" y="8734"/>
                      <a:pt x="5697" y="8951"/>
                    </a:cubicBezTo>
                    <a:lnTo>
                      <a:pt x="5697" y="9873"/>
                    </a:lnTo>
                    <a:cubicBezTo>
                      <a:pt x="6158" y="10036"/>
                      <a:pt x="6510" y="10470"/>
                      <a:pt x="6510" y="11012"/>
                    </a:cubicBezTo>
                    <a:cubicBezTo>
                      <a:pt x="6510" y="11690"/>
                      <a:pt x="5968" y="12233"/>
                      <a:pt x="5290" y="12233"/>
                    </a:cubicBezTo>
                    <a:cubicBezTo>
                      <a:pt x="4612" y="12233"/>
                      <a:pt x="4069" y="11690"/>
                      <a:pt x="4069" y="11012"/>
                    </a:cubicBezTo>
                    <a:cubicBezTo>
                      <a:pt x="4069" y="10470"/>
                      <a:pt x="4395" y="10036"/>
                      <a:pt x="4883" y="9873"/>
                    </a:cubicBezTo>
                    <a:lnTo>
                      <a:pt x="4883" y="8951"/>
                    </a:lnTo>
                    <a:cubicBezTo>
                      <a:pt x="3038" y="8734"/>
                      <a:pt x="1628" y="7215"/>
                      <a:pt x="1628" y="5316"/>
                    </a:cubicBezTo>
                    <a:cubicBezTo>
                      <a:pt x="1628" y="3282"/>
                      <a:pt x="3255" y="1655"/>
                      <a:pt x="5290" y="1655"/>
                    </a:cubicBezTo>
                    <a:close/>
                    <a:moveTo>
                      <a:pt x="5290" y="0"/>
                    </a:moveTo>
                    <a:cubicBezTo>
                      <a:pt x="2360" y="0"/>
                      <a:pt x="1" y="2414"/>
                      <a:pt x="1" y="5316"/>
                    </a:cubicBezTo>
                    <a:lnTo>
                      <a:pt x="1" y="12640"/>
                    </a:lnTo>
                    <a:cubicBezTo>
                      <a:pt x="1" y="13318"/>
                      <a:pt x="543" y="13887"/>
                      <a:pt x="1221" y="13887"/>
                    </a:cubicBezTo>
                    <a:lnTo>
                      <a:pt x="9358" y="13887"/>
                    </a:lnTo>
                    <a:cubicBezTo>
                      <a:pt x="10036" y="13887"/>
                      <a:pt x="10579" y="13318"/>
                      <a:pt x="10579" y="12640"/>
                    </a:cubicBezTo>
                    <a:lnTo>
                      <a:pt x="10579" y="5316"/>
                    </a:lnTo>
                    <a:cubicBezTo>
                      <a:pt x="10579" y="2414"/>
                      <a:pt x="8192" y="0"/>
                      <a:pt x="5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6"/>
            <p:cNvGrpSpPr/>
            <p:nvPr/>
          </p:nvGrpSpPr>
          <p:grpSpPr>
            <a:xfrm>
              <a:off x="3757202" y="2180138"/>
              <a:ext cx="349225" cy="223775"/>
              <a:chOff x="4105075" y="1953325"/>
              <a:chExt cx="349225" cy="223775"/>
            </a:xfrm>
          </p:grpSpPr>
          <p:sp>
            <p:nvSpPr>
              <p:cNvPr id="2160" name="Google Shape;2160;p66"/>
              <p:cNvSpPr/>
              <p:nvPr/>
            </p:nvSpPr>
            <p:spPr>
              <a:xfrm>
                <a:off x="4105075" y="1953325"/>
                <a:ext cx="349225" cy="223775"/>
              </a:xfrm>
              <a:custGeom>
                <a:avLst/>
                <a:gdLst/>
                <a:ahLst/>
                <a:cxnLst/>
                <a:rect l="l" t="t" r="r" b="b"/>
                <a:pathLst>
                  <a:path w="13969" h="8951" extrusionOk="0">
                    <a:moveTo>
                      <a:pt x="6998" y="1627"/>
                    </a:moveTo>
                    <a:cubicBezTo>
                      <a:pt x="8544" y="1627"/>
                      <a:pt x="9846" y="2902"/>
                      <a:pt x="9846" y="4475"/>
                    </a:cubicBezTo>
                    <a:cubicBezTo>
                      <a:pt x="9846" y="6022"/>
                      <a:pt x="8598" y="7323"/>
                      <a:pt x="6998" y="7323"/>
                    </a:cubicBezTo>
                    <a:cubicBezTo>
                      <a:pt x="5425" y="7323"/>
                      <a:pt x="4150" y="6022"/>
                      <a:pt x="4150" y="4475"/>
                    </a:cubicBezTo>
                    <a:cubicBezTo>
                      <a:pt x="4150" y="2902"/>
                      <a:pt x="5425" y="1627"/>
                      <a:pt x="6998" y="1627"/>
                    </a:cubicBezTo>
                    <a:close/>
                    <a:moveTo>
                      <a:pt x="6998" y="0"/>
                    </a:moveTo>
                    <a:cubicBezTo>
                      <a:pt x="3228" y="0"/>
                      <a:pt x="244" y="4069"/>
                      <a:pt x="109" y="4231"/>
                    </a:cubicBezTo>
                    <a:cubicBezTo>
                      <a:pt x="0" y="4367"/>
                      <a:pt x="0" y="4584"/>
                      <a:pt x="109" y="4720"/>
                    </a:cubicBezTo>
                    <a:cubicBezTo>
                      <a:pt x="244" y="4882"/>
                      <a:pt x="3228" y="8951"/>
                      <a:pt x="6998" y="8951"/>
                    </a:cubicBezTo>
                    <a:cubicBezTo>
                      <a:pt x="10768" y="8951"/>
                      <a:pt x="13752" y="4882"/>
                      <a:pt x="13887" y="4720"/>
                    </a:cubicBezTo>
                    <a:cubicBezTo>
                      <a:pt x="13969" y="4584"/>
                      <a:pt x="13969" y="4367"/>
                      <a:pt x="13887" y="4231"/>
                    </a:cubicBezTo>
                    <a:cubicBezTo>
                      <a:pt x="13752" y="4069"/>
                      <a:pt x="10768" y="0"/>
                      <a:pt x="69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4229150" y="2014350"/>
                <a:ext cx="101750" cy="101725"/>
              </a:xfrm>
              <a:custGeom>
                <a:avLst/>
                <a:gdLst/>
                <a:ahLst/>
                <a:cxnLst/>
                <a:rect l="l" t="t" r="r" b="b"/>
                <a:pathLst>
                  <a:path w="4070" h="4069" extrusionOk="0">
                    <a:moveTo>
                      <a:pt x="2035" y="814"/>
                    </a:moveTo>
                    <a:cubicBezTo>
                      <a:pt x="2279" y="814"/>
                      <a:pt x="2442" y="977"/>
                      <a:pt x="2442" y="1221"/>
                    </a:cubicBezTo>
                    <a:lnTo>
                      <a:pt x="2442" y="1628"/>
                    </a:lnTo>
                    <a:lnTo>
                      <a:pt x="2849" y="1628"/>
                    </a:lnTo>
                    <a:cubicBezTo>
                      <a:pt x="3093" y="1628"/>
                      <a:pt x="3256" y="1790"/>
                      <a:pt x="3256" y="2034"/>
                    </a:cubicBezTo>
                    <a:cubicBezTo>
                      <a:pt x="3256" y="2251"/>
                      <a:pt x="3093" y="2441"/>
                      <a:pt x="2849" y="2441"/>
                    </a:cubicBezTo>
                    <a:lnTo>
                      <a:pt x="2035" y="2441"/>
                    </a:lnTo>
                    <a:cubicBezTo>
                      <a:pt x="1791" y="2441"/>
                      <a:pt x="1628" y="2279"/>
                      <a:pt x="1628" y="2034"/>
                    </a:cubicBezTo>
                    <a:lnTo>
                      <a:pt x="1628" y="1221"/>
                    </a:lnTo>
                    <a:cubicBezTo>
                      <a:pt x="1628" y="977"/>
                      <a:pt x="1791" y="814"/>
                      <a:pt x="2035" y="814"/>
                    </a:cubicBezTo>
                    <a:close/>
                    <a:moveTo>
                      <a:pt x="2035" y="0"/>
                    </a:moveTo>
                    <a:cubicBezTo>
                      <a:pt x="923" y="0"/>
                      <a:pt x="1" y="895"/>
                      <a:pt x="1" y="2034"/>
                    </a:cubicBezTo>
                    <a:cubicBezTo>
                      <a:pt x="1" y="3147"/>
                      <a:pt x="923" y="4069"/>
                      <a:pt x="2035" y="4069"/>
                    </a:cubicBezTo>
                    <a:cubicBezTo>
                      <a:pt x="3147" y="4069"/>
                      <a:pt x="4069" y="3147"/>
                      <a:pt x="4069" y="2034"/>
                    </a:cubicBezTo>
                    <a:cubicBezTo>
                      <a:pt x="4069" y="895"/>
                      <a:pt x="3174" y="0"/>
                      <a:pt x="2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66"/>
            <p:cNvSpPr/>
            <p:nvPr/>
          </p:nvSpPr>
          <p:spPr>
            <a:xfrm>
              <a:off x="4450969" y="2118425"/>
              <a:ext cx="244800" cy="347200"/>
            </a:xfrm>
            <a:custGeom>
              <a:avLst/>
              <a:gdLst/>
              <a:ahLst/>
              <a:cxnLst/>
              <a:rect l="l" t="t" r="r" b="b"/>
              <a:pathLst>
                <a:path w="9792" h="13888" extrusionOk="0">
                  <a:moveTo>
                    <a:pt x="6103" y="1626"/>
                  </a:moveTo>
                  <a:cubicBezTo>
                    <a:pt x="6309" y="1626"/>
                    <a:pt x="6510" y="1812"/>
                    <a:pt x="6510" y="2034"/>
                  </a:cubicBezTo>
                  <a:cubicBezTo>
                    <a:pt x="6510" y="2251"/>
                    <a:pt x="6347" y="2441"/>
                    <a:pt x="6103" y="2441"/>
                  </a:cubicBezTo>
                  <a:lnTo>
                    <a:pt x="6049" y="2441"/>
                  </a:lnTo>
                  <a:lnTo>
                    <a:pt x="5289" y="2034"/>
                  </a:lnTo>
                  <a:lnTo>
                    <a:pt x="5968" y="1655"/>
                  </a:lnTo>
                  <a:cubicBezTo>
                    <a:pt x="6012" y="1635"/>
                    <a:pt x="6057" y="1626"/>
                    <a:pt x="6103" y="1626"/>
                  </a:cubicBezTo>
                  <a:close/>
                  <a:moveTo>
                    <a:pt x="1302" y="1627"/>
                  </a:moveTo>
                  <a:lnTo>
                    <a:pt x="2007" y="2034"/>
                  </a:lnTo>
                  <a:lnTo>
                    <a:pt x="1302" y="2441"/>
                  </a:lnTo>
                  <a:cubicBezTo>
                    <a:pt x="1288" y="2443"/>
                    <a:pt x="1274" y="2443"/>
                    <a:pt x="1260" y="2443"/>
                  </a:cubicBezTo>
                  <a:cubicBezTo>
                    <a:pt x="1031" y="2443"/>
                    <a:pt x="814" y="2239"/>
                    <a:pt x="814" y="2034"/>
                  </a:cubicBezTo>
                  <a:cubicBezTo>
                    <a:pt x="814" y="1790"/>
                    <a:pt x="977" y="1627"/>
                    <a:pt x="1221" y="1627"/>
                  </a:cubicBezTo>
                  <a:close/>
                  <a:moveTo>
                    <a:pt x="3689" y="0"/>
                  </a:moveTo>
                  <a:cubicBezTo>
                    <a:pt x="3011" y="0"/>
                    <a:pt x="2469" y="543"/>
                    <a:pt x="2469" y="1221"/>
                  </a:cubicBezTo>
                  <a:lnTo>
                    <a:pt x="2469" y="1356"/>
                  </a:lnTo>
                  <a:lnTo>
                    <a:pt x="1655" y="922"/>
                  </a:lnTo>
                  <a:cubicBezTo>
                    <a:pt x="1628" y="922"/>
                    <a:pt x="1601" y="868"/>
                    <a:pt x="1546" y="868"/>
                  </a:cubicBezTo>
                  <a:cubicBezTo>
                    <a:pt x="1453" y="844"/>
                    <a:pt x="1360" y="833"/>
                    <a:pt x="1267" y="833"/>
                  </a:cubicBezTo>
                  <a:cubicBezTo>
                    <a:pt x="627" y="833"/>
                    <a:pt x="27" y="1375"/>
                    <a:pt x="27" y="2061"/>
                  </a:cubicBezTo>
                  <a:cubicBezTo>
                    <a:pt x="27" y="2495"/>
                    <a:pt x="272" y="2875"/>
                    <a:pt x="597" y="3092"/>
                  </a:cubicBezTo>
                  <a:lnTo>
                    <a:pt x="244" y="3363"/>
                  </a:lnTo>
                  <a:cubicBezTo>
                    <a:pt x="27" y="3499"/>
                    <a:pt x="0" y="3716"/>
                    <a:pt x="136" y="3933"/>
                  </a:cubicBezTo>
                  <a:cubicBezTo>
                    <a:pt x="220" y="4051"/>
                    <a:pt x="347" y="4117"/>
                    <a:pt x="476" y="4117"/>
                  </a:cubicBezTo>
                  <a:cubicBezTo>
                    <a:pt x="554" y="4117"/>
                    <a:pt x="634" y="4093"/>
                    <a:pt x="705" y="4041"/>
                  </a:cubicBezTo>
                  <a:lnTo>
                    <a:pt x="2496" y="2821"/>
                  </a:lnTo>
                  <a:lnTo>
                    <a:pt x="2496" y="6537"/>
                  </a:lnTo>
                  <a:lnTo>
                    <a:pt x="2089" y="6537"/>
                  </a:lnTo>
                  <a:cubicBezTo>
                    <a:pt x="1411" y="6537"/>
                    <a:pt x="868" y="7079"/>
                    <a:pt x="868" y="7757"/>
                  </a:cubicBezTo>
                  <a:lnTo>
                    <a:pt x="868" y="8381"/>
                  </a:lnTo>
                  <a:cubicBezTo>
                    <a:pt x="868" y="10334"/>
                    <a:pt x="1492" y="11582"/>
                    <a:pt x="2279" y="13128"/>
                  </a:cubicBezTo>
                  <a:lnTo>
                    <a:pt x="2550" y="13670"/>
                  </a:lnTo>
                  <a:cubicBezTo>
                    <a:pt x="2604" y="13806"/>
                    <a:pt x="2740" y="13887"/>
                    <a:pt x="2903" y="13887"/>
                  </a:cubicBezTo>
                  <a:lnTo>
                    <a:pt x="8599" y="13887"/>
                  </a:lnTo>
                  <a:cubicBezTo>
                    <a:pt x="8788" y="13887"/>
                    <a:pt x="8924" y="13806"/>
                    <a:pt x="8978" y="13670"/>
                  </a:cubicBezTo>
                  <a:cubicBezTo>
                    <a:pt x="9792" y="11935"/>
                    <a:pt x="9765" y="10687"/>
                    <a:pt x="9765" y="8815"/>
                  </a:cubicBezTo>
                  <a:lnTo>
                    <a:pt x="9765" y="7730"/>
                  </a:lnTo>
                  <a:cubicBezTo>
                    <a:pt x="9765" y="7052"/>
                    <a:pt x="9222" y="6510"/>
                    <a:pt x="8544" y="6510"/>
                  </a:cubicBezTo>
                  <a:cubicBezTo>
                    <a:pt x="8382" y="6510"/>
                    <a:pt x="8246" y="6537"/>
                    <a:pt x="8110" y="6618"/>
                  </a:cubicBezTo>
                  <a:cubicBezTo>
                    <a:pt x="7975" y="6103"/>
                    <a:pt x="7486" y="5696"/>
                    <a:pt x="6917" y="5696"/>
                  </a:cubicBezTo>
                  <a:cubicBezTo>
                    <a:pt x="6754" y="5696"/>
                    <a:pt x="6618" y="5723"/>
                    <a:pt x="6483" y="5805"/>
                  </a:cubicBezTo>
                  <a:cubicBezTo>
                    <a:pt x="6347" y="5289"/>
                    <a:pt x="5859" y="4882"/>
                    <a:pt x="5289" y="4882"/>
                  </a:cubicBezTo>
                  <a:cubicBezTo>
                    <a:pt x="5154" y="4882"/>
                    <a:pt x="5018" y="4909"/>
                    <a:pt x="4883" y="4937"/>
                  </a:cubicBezTo>
                  <a:lnTo>
                    <a:pt x="4883" y="2767"/>
                  </a:lnTo>
                  <a:lnTo>
                    <a:pt x="6673" y="3987"/>
                  </a:lnTo>
                  <a:cubicBezTo>
                    <a:pt x="6757" y="4040"/>
                    <a:pt x="6846" y="4064"/>
                    <a:pt x="6929" y="4064"/>
                  </a:cubicBezTo>
                  <a:cubicBezTo>
                    <a:pt x="7059" y="4064"/>
                    <a:pt x="7176" y="4005"/>
                    <a:pt x="7242" y="3906"/>
                  </a:cubicBezTo>
                  <a:cubicBezTo>
                    <a:pt x="7378" y="3689"/>
                    <a:pt x="7324" y="3445"/>
                    <a:pt x="7161" y="3309"/>
                  </a:cubicBezTo>
                  <a:lnTo>
                    <a:pt x="6781" y="3038"/>
                  </a:lnTo>
                  <a:cubicBezTo>
                    <a:pt x="7107" y="2848"/>
                    <a:pt x="7351" y="2441"/>
                    <a:pt x="7351" y="2034"/>
                  </a:cubicBezTo>
                  <a:cubicBezTo>
                    <a:pt x="7351" y="1356"/>
                    <a:pt x="6808" y="814"/>
                    <a:pt x="6130" y="814"/>
                  </a:cubicBezTo>
                  <a:cubicBezTo>
                    <a:pt x="5995" y="814"/>
                    <a:pt x="5859" y="841"/>
                    <a:pt x="5669" y="922"/>
                  </a:cubicBezTo>
                  <a:lnTo>
                    <a:pt x="4910" y="1329"/>
                  </a:lnTo>
                  <a:lnTo>
                    <a:pt x="4910" y="1221"/>
                  </a:lnTo>
                  <a:cubicBezTo>
                    <a:pt x="4910" y="543"/>
                    <a:pt x="4367" y="0"/>
                    <a:pt x="36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3" name="Google Shape;2163;p66"/>
            <p:cNvGrpSpPr/>
            <p:nvPr/>
          </p:nvGrpSpPr>
          <p:grpSpPr>
            <a:xfrm>
              <a:off x="5040311" y="2117963"/>
              <a:ext cx="348575" cy="348125"/>
              <a:chOff x="5536525" y="1953750"/>
              <a:chExt cx="348575" cy="348125"/>
            </a:xfrm>
          </p:grpSpPr>
          <p:sp>
            <p:nvSpPr>
              <p:cNvPr id="2164" name="Google Shape;2164;p66"/>
              <p:cNvSpPr/>
              <p:nvPr/>
            </p:nvSpPr>
            <p:spPr>
              <a:xfrm>
                <a:off x="5536525" y="1953750"/>
                <a:ext cx="185825" cy="182775"/>
              </a:xfrm>
              <a:custGeom>
                <a:avLst/>
                <a:gdLst/>
                <a:ahLst/>
                <a:cxnLst/>
                <a:rect l="l" t="t" r="r" b="b"/>
                <a:pathLst>
                  <a:path w="7433" h="7311" extrusionOk="0">
                    <a:moveTo>
                      <a:pt x="2057" y="0"/>
                    </a:moveTo>
                    <a:cubicBezTo>
                      <a:pt x="2021" y="0"/>
                      <a:pt x="1985" y="4"/>
                      <a:pt x="1953" y="10"/>
                    </a:cubicBezTo>
                    <a:cubicBezTo>
                      <a:pt x="1818" y="92"/>
                      <a:pt x="1709" y="200"/>
                      <a:pt x="1709" y="390"/>
                    </a:cubicBezTo>
                    <a:lnTo>
                      <a:pt x="1709" y="1610"/>
                    </a:lnTo>
                    <a:lnTo>
                      <a:pt x="462" y="1610"/>
                    </a:lnTo>
                    <a:cubicBezTo>
                      <a:pt x="299" y="1610"/>
                      <a:pt x="163" y="1692"/>
                      <a:pt x="82" y="1827"/>
                    </a:cubicBezTo>
                    <a:cubicBezTo>
                      <a:pt x="1" y="1990"/>
                      <a:pt x="55" y="2180"/>
                      <a:pt x="190" y="2289"/>
                    </a:cubicBezTo>
                    <a:lnTo>
                      <a:pt x="2659" y="4757"/>
                    </a:lnTo>
                    <a:cubicBezTo>
                      <a:pt x="2713" y="4811"/>
                      <a:pt x="2821" y="4892"/>
                      <a:pt x="2930" y="4892"/>
                    </a:cubicBezTo>
                    <a:lnTo>
                      <a:pt x="4395" y="4892"/>
                    </a:lnTo>
                    <a:lnTo>
                      <a:pt x="6700" y="7198"/>
                    </a:lnTo>
                    <a:cubicBezTo>
                      <a:pt x="6785" y="7269"/>
                      <a:pt x="6892" y="7310"/>
                      <a:pt x="6999" y="7310"/>
                    </a:cubicBezTo>
                    <a:cubicBezTo>
                      <a:pt x="7096" y="7310"/>
                      <a:pt x="7192" y="7276"/>
                      <a:pt x="7270" y="7198"/>
                    </a:cubicBezTo>
                    <a:cubicBezTo>
                      <a:pt x="7432" y="7062"/>
                      <a:pt x="7432" y="6818"/>
                      <a:pt x="7297" y="6655"/>
                    </a:cubicBezTo>
                    <a:lnTo>
                      <a:pt x="4964" y="4323"/>
                    </a:lnTo>
                    <a:lnTo>
                      <a:pt x="4964" y="2858"/>
                    </a:lnTo>
                    <a:cubicBezTo>
                      <a:pt x="4964" y="2750"/>
                      <a:pt x="4937" y="2668"/>
                      <a:pt x="4829" y="2587"/>
                    </a:cubicBezTo>
                    <a:lnTo>
                      <a:pt x="2387" y="119"/>
                    </a:lnTo>
                    <a:cubicBezTo>
                      <a:pt x="2305" y="36"/>
                      <a:pt x="2174" y="0"/>
                      <a:pt x="20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5537875" y="1954000"/>
                <a:ext cx="347225" cy="347875"/>
              </a:xfrm>
              <a:custGeom>
                <a:avLst/>
                <a:gdLst/>
                <a:ahLst/>
                <a:cxnLst/>
                <a:rect l="l" t="t" r="r" b="b"/>
                <a:pathLst>
                  <a:path w="13889" h="13915" extrusionOk="0">
                    <a:moveTo>
                      <a:pt x="6944" y="0"/>
                    </a:moveTo>
                    <a:cubicBezTo>
                      <a:pt x="5887" y="0"/>
                      <a:pt x="4910" y="271"/>
                      <a:pt x="4042" y="678"/>
                    </a:cubicBezTo>
                    <a:lnTo>
                      <a:pt x="5290" y="1926"/>
                    </a:lnTo>
                    <a:cubicBezTo>
                      <a:pt x="5805" y="1763"/>
                      <a:pt x="6375" y="1655"/>
                      <a:pt x="6944" y="1655"/>
                    </a:cubicBezTo>
                    <a:cubicBezTo>
                      <a:pt x="9874" y="1655"/>
                      <a:pt x="12234" y="4042"/>
                      <a:pt x="12234" y="6944"/>
                    </a:cubicBezTo>
                    <a:cubicBezTo>
                      <a:pt x="12234" y="9873"/>
                      <a:pt x="9874" y="12233"/>
                      <a:pt x="6944" y="12233"/>
                    </a:cubicBezTo>
                    <a:cubicBezTo>
                      <a:pt x="4042" y="12233"/>
                      <a:pt x="1655" y="9873"/>
                      <a:pt x="1655" y="6944"/>
                    </a:cubicBezTo>
                    <a:cubicBezTo>
                      <a:pt x="1655" y="6374"/>
                      <a:pt x="1764" y="5805"/>
                      <a:pt x="1927" y="5289"/>
                    </a:cubicBezTo>
                    <a:lnTo>
                      <a:pt x="679" y="4042"/>
                    </a:lnTo>
                    <a:cubicBezTo>
                      <a:pt x="272" y="4910"/>
                      <a:pt x="1" y="5913"/>
                      <a:pt x="1" y="6944"/>
                    </a:cubicBezTo>
                    <a:cubicBezTo>
                      <a:pt x="1" y="10741"/>
                      <a:pt x="3120" y="13915"/>
                      <a:pt x="6944" y="13915"/>
                    </a:cubicBezTo>
                    <a:cubicBezTo>
                      <a:pt x="10742" y="13915"/>
                      <a:pt x="13888" y="10795"/>
                      <a:pt x="13888" y="6944"/>
                    </a:cubicBezTo>
                    <a:cubicBezTo>
                      <a:pt x="13888" y="3119"/>
                      <a:pt x="10742" y="0"/>
                      <a:pt x="6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5619925" y="2035375"/>
                <a:ext cx="183125" cy="183100"/>
              </a:xfrm>
              <a:custGeom>
                <a:avLst/>
                <a:gdLst/>
                <a:ahLst/>
                <a:cxnLst/>
                <a:rect l="l" t="t" r="r" b="b"/>
                <a:pathLst>
                  <a:path w="7325" h="7324" extrusionOk="0">
                    <a:moveTo>
                      <a:pt x="3662" y="0"/>
                    </a:moveTo>
                    <a:cubicBezTo>
                      <a:pt x="3229" y="0"/>
                      <a:pt x="2822" y="109"/>
                      <a:pt x="2442" y="244"/>
                    </a:cubicBezTo>
                    <a:lnTo>
                      <a:pt x="2442" y="705"/>
                    </a:lnTo>
                    <a:lnTo>
                      <a:pt x="3391" y="1655"/>
                    </a:lnTo>
                    <a:cubicBezTo>
                      <a:pt x="3500" y="1655"/>
                      <a:pt x="3554" y="1627"/>
                      <a:pt x="3662" y="1627"/>
                    </a:cubicBezTo>
                    <a:cubicBezTo>
                      <a:pt x="4775" y="1627"/>
                      <a:pt x="5697" y="2550"/>
                      <a:pt x="5697" y="3662"/>
                    </a:cubicBezTo>
                    <a:cubicBezTo>
                      <a:pt x="5697" y="4774"/>
                      <a:pt x="4775" y="5696"/>
                      <a:pt x="3662" y="5696"/>
                    </a:cubicBezTo>
                    <a:cubicBezTo>
                      <a:pt x="2550" y="5696"/>
                      <a:pt x="1628" y="4774"/>
                      <a:pt x="1628" y="3662"/>
                    </a:cubicBezTo>
                    <a:cubicBezTo>
                      <a:pt x="1628" y="3553"/>
                      <a:pt x="1628" y="3472"/>
                      <a:pt x="1655" y="3390"/>
                    </a:cubicBezTo>
                    <a:lnTo>
                      <a:pt x="706" y="2441"/>
                    </a:lnTo>
                    <a:lnTo>
                      <a:pt x="245" y="2441"/>
                    </a:lnTo>
                    <a:cubicBezTo>
                      <a:pt x="109" y="2821"/>
                      <a:pt x="1" y="3228"/>
                      <a:pt x="1" y="3662"/>
                    </a:cubicBezTo>
                    <a:cubicBezTo>
                      <a:pt x="1" y="5696"/>
                      <a:pt x="1628" y="7323"/>
                      <a:pt x="3662" y="7323"/>
                    </a:cubicBezTo>
                    <a:cubicBezTo>
                      <a:pt x="5697" y="7323"/>
                      <a:pt x="7324" y="5696"/>
                      <a:pt x="7324" y="3662"/>
                    </a:cubicBezTo>
                    <a:cubicBezTo>
                      <a:pt x="7324" y="1655"/>
                      <a:pt x="5697" y="0"/>
                      <a:pt x="36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6"/>
            <p:cNvGrpSpPr/>
            <p:nvPr/>
          </p:nvGrpSpPr>
          <p:grpSpPr>
            <a:xfrm>
              <a:off x="5733428" y="2118425"/>
              <a:ext cx="309900" cy="347200"/>
              <a:chOff x="6022725" y="1954000"/>
              <a:chExt cx="309900" cy="347200"/>
            </a:xfrm>
          </p:grpSpPr>
          <p:sp>
            <p:nvSpPr>
              <p:cNvPr id="2168" name="Google Shape;2168;p66"/>
              <p:cNvSpPr/>
              <p:nvPr/>
            </p:nvSpPr>
            <p:spPr>
              <a:xfrm>
                <a:off x="6087150" y="2055700"/>
                <a:ext cx="81375" cy="182450"/>
              </a:xfrm>
              <a:custGeom>
                <a:avLst/>
                <a:gdLst/>
                <a:ahLst/>
                <a:cxnLst/>
                <a:rect l="l" t="t" r="r" b="b"/>
                <a:pathLst>
                  <a:path w="3255" h="7298" extrusionOk="0">
                    <a:moveTo>
                      <a:pt x="3255" y="1"/>
                    </a:moveTo>
                    <a:cubicBezTo>
                      <a:pt x="1411" y="245"/>
                      <a:pt x="0" y="1791"/>
                      <a:pt x="0" y="3662"/>
                    </a:cubicBezTo>
                    <a:cubicBezTo>
                      <a:pt x="0" y="5561"/>
                      <a:pt x="1411" y="7080"/>
                      <a:pt x="3255" y="7297"/>
                    </a:cubicBez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6022725" y="1954000"/>
                <a:ext cx="309900" cy="347200"/>
              </a:xfrm>
              <a:custGeom>
                <a:avLst/>
                <a:gdLst/>
                <a:ahLst/>
                <a:cxnLst/>
                <a:rect l="l" t="t" r="r" b="b"/>
                <a:pathLst>
                  <a:path w="12396" h="13888" extrusionOk="0">
                    <a:moveTo>
                      <a:pt x="6239" y="3255"/>
                    </a:moveTo>
                    <a:cubicBezTo>
                      <a:pt x="6483" y="3255"/>
                      <a:pt x="6646" y="3418"/>
                      <a:pt x="6646" y="3662"/>
                    </a:cubicBezTo>
                    <a:lnTo>
                      <a:pt x="6646" y="11799"/>
                    </a:lnTo>
                    <a:cubicBezTo>
                      <a:pt x="6646" y="12043"/>
                      <a:pt x="6483" y="12206"/>
                      <a:pt x="6239" y="12206"/>
                    </a:cubicBezTo>
                    <a:cubicBezTo>
                      <a:pt x="3771" y="12206"/>
                      <a:pt x="1763" y="10199"/>
                      <a:pt x="1763" y="7730"/>
                    </a:cubicBezTo>
                    <a:cubicBezTo>
                      <a:pt x="1763" y="5262"/>
                      <a:pt x="3743" y="3255"/>
                      <a:pt x="6239" y="3255"/>
                    </a:cubicBezTo>
                    <a:close/>
                    <a:moveTo>
                      <a:pt x="4557" y="0"/>
                    </a:moveTo>
                    <a:cubicBezTo>
                      <a:pt x="4340" y="0"/>
                      <a:pt x="4150" y="163"/>
                      <a:pt x="4150" y="407"/>
                    </a:cubicBezTo>
                    <a:cubicBezTo>
                      <a:pt x="4150" y="651"/>
                      <a:pt x="4340" y="814"/>
                      <a:pt x="4557" y="814"/>
                    </a:cubicBezTo>
                    <a:lnTo>
                      <a:pt x="4964" y="814"/>
                    </a:lnTo>
                    <a:lnTo>
                      <a:pt x="4964" y="1763"/>
                    </a:lnTo>
                    <a:cubicBezTo>
                      <a:pt x="3933" y="1980"/>
                      <a:pt x="2984" y="2468"/>
                      <a:pt x="2197" y="3147"/>
                    </a:cubicBezTo>
                    <a:lnTo>
                      <a:pt x="1628" y="2577"/>
                    </a:lnTo>
                    <a:lnTo>
                      <a:pt x="1899" y="2306"/>
                    </a:lnTo>
                    <a:cubicBezTo>
                      <a:pt x="2062" y="2143"/>
                      <a:pt x="2062" y="1899"/>
                      <a:pt x="1899" y="1736"/>
                    </a:cubicBezTo>
                    <a:cubicBezTo>
                      <a:pt x="1804" y="1655"/>
                      <a:pt x="1702" y="1614"/>
                      <a:pt x="1601" y="1614"/>
                    </a:cubicBezTo>
                    <a:cubicBezTo>
                      <a:pt x="1499" y="1614"/>
                      <a:pt x="1397" y="1655"/>
                      <a:pt x="1302" y="1736"/>
                    </a:cubicBezTo>
                    <a:lnTo>
                      <a:pt x="163" y="2875"/>
                    </a:lnTo>
                    <a:cubicBezTo>
                      <a:pt x="0" y="3065"/>
                      <a:pt x="0" y="3282"/>
                      <a:pt x="163" y="3445"/>
                    </a:cubicBezTo>
                    <a:cubicBezTo>
                      <a:pt x="244" y="3540"/>
                      <a:pt x="346" y="3587"/>
                      <a:pt x="448" y="3587"/>
                    </a:cubicBezTo>
                    <a:cubicBezTo>
                      <a:pt x="550" y="3587"/>
                      <a:pt x="651" y="3540"/>
                      <a:pt x="733" y="3445"/>
                    </a:cubicBezTo>
                    <a:lnTo>
                      <a:pt x="1004" y="3174"/>
                    </a:lnTo>
                    <a:lnTo>
                      <a:pt x="1574" y="3770"/>
                    </a:lnTo>
                    <a:cubicBezTo>
                      <a:pt x="624" y="4855"/>
                      <a:pt x="55" y="6239"/>
                      <a:pt x="55" y="7758"/>
                    </a:cubicBezTo>
                    <a:cubicBezTo>
                      <a:pt x="55" y="11121"/>
                      <a:pt x="2794" y="13888"/>
                      <a:pt x="6157" y="13888"/>
                    </a:cubicBezTo>
                    <a:cubicBezTo>
                      <a:pt x="9521" y="13888"/>
                      <a:pt x="12260" y="11121"/>
                      <a:pt x="12260" y="7758"/>
                    </a:cubicBezTo>
                    <a:cubicBezTo>
                      <a:pt x="12260" y="6239"/>
                      <a:pt x="11691" y="4801"/>
                      <a:pt x="10741" y="3770"/>
                    </a:cubicBezTo>
                    <a:lnTo>
                      <a:pt x="11392" y="3147"/>
                    </a:lnTo>
                    <a:lnTo>
                      <a:pt x="11664" y="3418"/>
                    </a:lnTo>
                    <a:cubicBezTo>
                      <a:pt x="11745" y="3513"/>
                      <a:pt x="11847" y="3560"/>
                      <a:pt x="11948" y="3560"/>
                    </a:cubicBezTo>
                    <a:cubicBezTo>
                      <a:pt x="12050" y="3560"/>
                      <a:pt x="12152" y="3513"/>
                      <a:pt x="12233" y="3418"/>
                    </a:cubicBezTo>
                    <a:cubicBezTo>
                      <a:pt x="12396" y="3255"/>
                      <a:pt x="12396" y="3011"/>
                      <a:pt x="12233" y="2848"/>
                    </a:cubicBezTo>
                    <a:lnTo>
                      <a:pt x="11094" y="1709"/>
                    </a:lnTo>
                    <a:cubicBezTo>
                      <a:pt x="10999" y="1614"/>
                      <a:pt x="10897" y="1567"/>
                      <a:pt x="10796" y="1567"/>
                    </a:cubicBezTo>
                    <a:cubicBezTo>
                      <a:pt x="10694" y="1567"/>
                      <a:pt x="10592" y="1614"/>
                      <a:pt x="10497" y="1709"/>
                    </a:cubicBezTo>
                    <a:cubicBezTo>
                      <a:pt x="10335" y="1872"/>
                      <a:pt x="10335" y="2116"/>
                      <a:pt x="10497" y="2279"/>
                    </a:cubicBezTo>
                    <a:lnTo>
                      <a:pt x="10769" y="2550"/>
                    </a:lnTo>
                    <a:lnTo>
                      <a:pt x="10199" y="3119"/>
                    </a:lnTo>
                    <a:cubicBezTo>
                      <a:pt x="9412" y="2441"/>
                      <a:pt x="8463" y="1926"/>
                      <a:pt x="7405" y="1736"/>
                    </a:cubicBezTo>
                    <a:lnTo>
                      <a:pt x="7405" y="814"/>
                    </a:lnTo>
                    <a:lnTo>
                      <a:pt x="7812" y="814"/>
                    </a:lnTo>
                    <a:cubicBezTo>
                      <a:pt x="8056" y="814"/>
                      <a:pt x="8219" y="651"/>
                      <a:pt x="8219" y="407"/>
                    </a:cubicBezTo>
                    <a:cubicBezTo>
                      <a:pt x="8219" y="163"/>
                      <a:pt x="8056" y="0"/>
                      <a:pt x="7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6"/>
            <p:cNvGrpSpPr/>
            <p:nvPr/>
          </p:nvGrpSpPr>
          <p:grpSpPr>
            <a:xfrm>
              <a:off x="6387870" y="2118425"/>
              <a:ext cx="348550" cy="347200"/>
              <a:chOff x="6666925" y="1953325"/>
              <a:chExt cx="348550" cy="347200"/>
            </a:xfrm>
          </p:grpSpPr>
          <p:sp>
            <p:nvSpPr>
              <p:cNvPr id="2171" name="Google Shape;2171;p66"/>
              <p:cNvSpPr/>
              <p:nvPr/>
            </p:nvSpPr>
            <p:spPr>
              <a:xfrm>
                <a:off x="6851350" y="2157425"/>
                <a:ext cx="40725" cy="41375"/>
              </a:xfrm>
              <a:custGeom>
                <a:avLst/>
                <a:gdLst/>
                <a:ahLst/>
                <a:cxnLst/>
                <a:rect l="l" t="t" r="r" b="b"/>
                <a:pathLst>
                  <a:path w="1629" h="1655" extrusionOk="0">
                    <a:moveTo>
                      <a:pt x="1" y="0"/>
                    </a:moveTo>
                    <a:lnTo>
                      <a:pt x="1" y="1655"/>
                    </a:lnTo>
                    <a:lnTo>
                      <a:pt x="1628" y="1655"/>
                    </a:lnTo>
                    <a:lnTo>
                      <a:pt x="1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6790325" y="2096400"/>
                <a:ext cx="40700" cy="40700"/>
              </a:xfrm>
              <a:custGeom>
                <a:avLst/>
                <a:gdLst/>
                <a:ahLst/>
                <a:cxnLst/>
                <a:rect l="l" t="t" r="r" b="b"/>
                <a:pathLst>
                  <a:path w="1628" h="1628" extrusionOk="0">
                    <a:moveTo>
                      <a:pt x="1" y="0"/>
                    </a:moveTo>
                    <a:lnTo>
                      <a:pt x="1" y="1628"/>
                    </a:lnTo>
                    <a:lnTo>
                      <a:pt x="1628" y="1628"/>
                    </a:lnTo>
                    <a:lnTo>
                      <a:pt x="1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6851350" y="2096400"/>
                <a:ext cx="40725" cy="40700"/>
              </a:xfrm>
              <a:custGeom>
                <a:avLst/>
                <a:gdLst/>
                <a:ahLst/>
                <a:cxnLst/>
                <a:rect l="l" t="t" r="r" b="b"/>
                <a:pathLst>
                  <a:path w="1629" h="1628" extrusionOk="0">
                    <a:moveTo>
                      <a:pt x="1" y="0"/>
                    </a:moveTo>
                    <a:lnTo>
                      <a:pt x="1" y="1628"/>
                    </a:lnTo>
                    <a:lnTo>
                      <a:pt x="1628" y="1628"/>
                    </a:lnTo>
                    <a:lnTo>
                      <a:pt x="1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6728625" y="2157425"/>
                <a:ext cx="41375" cy="41375"/>
              </a:xfrm>
              <a:custGeom>
                <a:avLst/>
                <a:gdLst/>
                <a:ahLst/>
                <a:cxnLst/>
                <a:rect l="l" t="t" r="r" b="b"/>
                <a:pathLst>
                  <a:path w="1655" h="1655" extrusionOk="0">
                    <a:moveTo>
                      <a:pt x="0" y="0"/>
                    </a:moveTo>
                    <a:lnTo>
                      <a:pt x="0" y="1655"/>
                    </a:lnTo>
                    <a:lnTo>
                      <a:pt x="1655" y="1655"/>
                    </a:lnTo>
                    <a:lnTo>
                      <a:pt x="16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6728625" y="2096400"/>
                <a:ext cx="41375" cy="40700"/>
              </a:xfrm>
              <a:custGeom>
                <a:avLst/>
                <a:gdLst/>
                <a:ahLst/>
                <a:cxnLst/>
                <a:rect l="l" t="t" r="r" b="b"/>
                <a:pathLst>
                  <a:path w="1655" h="1628" extrusionOk="0">
                    <a:moveTo>
                      <a:pt x="0" y="0"/>
                    </a:moveTo>
                    <a:lnTo>
                      <a:pt x="0" y="1628"/>
                    </a:lnTo>
                    <a:lnTo>
                      <a:pt x="1655" y="1628"/>
                    </a:lnTo>
                    <a:lnTo>
                      <a:pt x="16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6790325" y="2157425"/>
                <a:ext cx="40700" cy="41375"/>
              </a:xfrm>
              <a:custGeom>
                <a:avLst/>
                <a:gdLst/>
                <a:ahLst/>
                <a:cxnLst/>
                <a:rect l="l" t="t" r="r" b="b"/>
                <a:pathLst>
                  <a:path w="1628" h="1655" extrusionOk="0">
                    <a:moveTo>
                      <a:pt x="1" y="0"/>
                    </a:moveTo>
                    <a:lnTo>
                      <a:pt x="1" y="1655"/>
                    </a:lnTo>
                    <a:lnTo>
                      <a:pt x="1628" y="1655"/>
                    </a:lnTo>
                    <a:lnTo>
                      <a:pt x="1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6912375" y="2157425"/>
                <a:ext cx="42075" cy="41375"/>
              </a:xfrm>
              <a:custGeom>
                <a:avLst/>
                <a:gdLst/>
                <a:ahLst/>
                <a:cxnLst/>
                <a:rect l="l" t="t" r="r" b="b"/>
                <a:pathLst>
                  <a:path w="1683" h="1655" extrusionOk="0">
                    <a:moveTo>
                      <a:pt x="1" y="0"/>
                    </a:moveTo>
                    <a:lnTo>
                      <a:pt x="1" y="1655"/>
                    </a:lnTo>
                    <a:lnTo>
                      <a:pt x="1683" y="1655"/>
                    </a:lnTo>
                    <a:lnTo>
                      <a:pt x="1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6667600" y="2259825"/>
                <a:ext cx="347875" cy="40700"/>
              </a:xfrm>
              <a:custGeom>
                <a:avLst/>
                <a:gdLst/>
                <a:ahLst/>
                <a:cxnLst/>
                <a:rect l="l" t="t" r="r" b="b"/>
                <a:pathLst>
                  <a:path w="13915" h="1628" extrusionOk="0">
                    <a:moveTo>
                      <a:pt x="0" y="0"/>
                    </a:moveTo>
                    <a:lnTo>
                      <a:pt x="0" y="407"/>
                    </a:lnTo>
                    <a:cubicBezTo>
                      <a:pt x="0" y="1085"/>
                      <a:pt x="543" y="1627"/>
                      <a:pt x="1221" y="1627"/>
                    </a:cubicBezTo>
                    <a:lnTo>
                      <a:pt x="12694" y="1627"/>
                    </a:lnTo>
                    <a:cubicBezTo>
                      <a:pt x="13372" y="1627"/>
                      <a:pt x="13915" y="1085"/>
                      <a:pt x="13915" y="407"/>
                    </a:cubicBezTo>
                    <a:lnTo>
                      <a:pt x="1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6666925" y="1953325"/>
                <a:ext cx="347200" cy="82075"/>
              </a:xfrm>
              <a:custGeom>
                <a:avLst/>
                <a:gdLst/>
                <a:ahLst/>
                <a:cxnLst/>
                <a:rect l="l" t="t" r="r" b="b"/>
                <a:pathLst>
                  <a:path w="13888" h="3283" extrusionOk="0">
                    <a:moveTo>
                      <a:pt x="2034" y="0"/>
                    </a:moveTo>
                    <a:cubicBezTo>
                      <a:pt x="1790" y="0"/>
                      <a:pt x="1627" y="163"/>
                      <a:pt x="1627" y="407"/>
                    </a:cubicBezTo>
                    <a:lnTo>
                      <a:pt x="1627" y="814"/>
                    </a:lnTo>
                    <a:lnTo>
                      <a:pt x="1221" y="814"/>
                    </a:lnTo>
                    <a:cubicBezTo>
                      <a:pt x="543" y="814"/>
                      <a:pt x="0" y="1356"/>
                      <a:pt x="0" y="2034"/>
                    </a:cubicBezTo>
                    <a:lnTo>
                      <a:pt x="0" y="3282"/>
                    </a:lnTo>
                    <a:lnTo>
                      <a:pt x="13887" y="3282"/>
                    </a:lnTo>
                    <a:lnTo>
                      <a:pt x="13887" y="2034"/>
                    </a:lnTo>
                    <a:cubicBezTo>
                      <a:pt x="13887" y="1356"/>
                      <a:pt x="13345" y="814"/>
                      <a:pt x="12667" y="814"/>
                    </a:cubicBezTo>
                    <a:lnTo>
                      <a:pt x="12260" y="814"/>
                    </a:lnTo>
                    <a:lnTo>
                      <a:pt x="12260" y="407"/>
                    </a:lnTo>
                    <a:cubicBezTo>
                      <a:pt x="12260" y="163"/>
                      <a:pt x="12097" y="0"/>
                      <a:pt x="11853" y="0"/>
                    </a:cubicBezTo>
                    <a:cubicBezTo>
                      <a:pt x="11609" y="0"/>
                      <a:pt x="11446" y="163"/>
                      <a:pt x="11446" y="407"/>
                    </a:cubicBezTo>
                    <a:lnTo>
                      <a:pt x="11446" y="814"/>
                    </a:lnTo>
                    <a:lnTo>
                      <a:pt x="9792" y="814"/>
                    </a:lnTo>
                    <a:lnTo>
                      <a:pt x="9792" y="407"/>
                    </a:lnTo>
                    <a:cubicBezTo>
                      <a:pt x="9792" y="163"/>
                      <a:pt x="9629" y="0"/>
                      <a:pt x="9385" y="0"/>
                    </a:cubicBezTo>
                    <a:cubicBezTo>
                      <a:pt x="9141" y="0"/>
                      <a:pt x="8978" y="163"/>
                      <a:pt x="8978" y="407"/>
                    </a:cubicBezTo>
                    <a:lnTo>
                      <a:pt x="8978" y="814"/>
                    </a:lnTo>
                    <a:lnTo>
                      <a:pt x="7351" y="814"/>
                    </a:lnTo>
                    <a:lnTo>
                      <a:pt x="7351" y="407"/>
                    </a:lnTo>
                    <a:cubicBezTo>
                      <a:pt x="7351" y="163"/>
                      <a:pt x="7188" y="0"/>
                      <a:pt x="6944" y="0"/>
                    </a:cubicBezTo>
                    <a:cubicBezTo>
                      <a:pt x="6700" y="0"/>
                      <a:pt x="6537" y="163"/>
                      <a:pt x="6537" y="407"/>
                    </a:cubicBezTo>
                    <a:lnTo>
                      <a:pt x="6537" y="814"/>
                    </a:lnTo>
                    <a:lnTo>
                      <a:pt x="4909" y="814"/>
                    </a:lnTo>
                    <a:lnTo>
                      <a:pt x="4909" y="407"/>
                    </a:lnTo>
                    <a:cubicBezTo>
                      <a:pt x="4909" y="163"/>
                      <a:pt x="4747" y="0"/>
                      <a:pt x="4503" y="0"/>
                    </a:cubicBezTo>
                    <a:cubicBezTo>
                      <a:pt x="4258" y="0"/>
                      <a:pt x="4096" y="163"/>
                      <a:pt x="4096" y="407"/>
                    </a:cubicBezTo>
                    <a:lnTo>
                      <a:pt x="4096" y="814"/>
                    </a:lnTo>
                    <a:lnTo>
                      <a:pt x="2441" y="814"/>
                    </a:lnTo>
                    <a:lnTo>
                      <a:pt x="2441" y="407"/>
                    </a:lnTo>
                    <a:cubicBezTo>
                      <a:pt x="2441" y="163"/>
                      <a:pt x="2251" y="0"/>
                      <a:pt x="2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6667600" y="2055700"/>
                <a:ext cx="347875" cy="183800"/>
              </a:xfrm>
              <a:custGeom>
                <a:avLst/>
                <a:gdLst/>
                <a:ahLst/>
                <a:cxnLst/>
                <a:rect l="l" t="t" r="r" b="b"/>
                <a:pathLst>
                  <a:path w="13915" h="7352" extrusionOk="0">
                    <a:moveTo>
                      <a:pt x="11826" y="814"/>
                    </a:moveTo>
                    <a:cubicBezTo>
                      <a:pt x="12070" y="814"/>
                      <a:pt x="12233" y="977"/>
                      <a:pt x="12233" y="1221"/>
                    </a:cubicBezTo>
                    <a:lnTo>
                      <a:pt x="12233" y="6131"/>
                    </a:lnTo>
                    <a:cubicBezTo>
                      <a:pt x="12233" y="6375"/>
                      <a:pt x="12070" y="6538"/>
                      <a:pt x="11826" y="6538"/>
                    </a:cubicBezTo>
                    <a:lnTo>
                      <a:pt x="2007" y="6538"/>
                    </a:lnTo>
                    <a:cubicBezTo>
                      <a:pt x="1763" y="6538"/>
                      <a:pt x="1600" y="6375"/>
                      <a:pt x="1600" y="6131"/>
                    </a:cubicBezTo>
                    <a:lnTo>
                      <a:pt x="1600" y="1221"/>
                    </a:lnTo>
                    <a:cubicBezTo>
                      <a:pt x="1600" y="977"/>
                      <a:pt x="1763" y="814"/>
                      <a:pt x="2007" y="814"/>
                    </a:cubicBezTo>
                    <a:close/>
                    <a:moveTo>
                      <a:pt x="0" y="1"/>
                    </a:moveTo>
                    <a:lnTo>
                      <a:pt x="0" y="7351"/>
                    </a:lnTo>
                    <a:lnTo>
                      <a:pt x="13915" y="7351"/>
                    </a:lnTo>
                    <a:lnTo>
                      <a:pt x="1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6912375" y="2096400"/>
                <a:ext cx="42075" cy="40700"/>
              </a:xfrm>
              <a:custGeom>
                <a:avLst/>
                <a:gdLst/>
                <a:ahLst/>
                <a:cxnLst/>
                <a:rect l="l" t="t" r="r" b="b"/>
                <a:pathLst>
                  <a:path w="1683" h="1628" extrusionOk="0">
                    <a:moveTo>
                      <a:pt x="1" y="0"/>
                    </a:moveTo>
                    <a:lnTo>
                      <a:pt x="1" y="1628"/>
                    </a:lnTo>
                    <a:lnTo>
                      <a:pt x="1683" y="1628"/>
                    </a:lnTo>
                    <a:lnTo>
                      <a:pt x="1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66"/>
            <p:cNvGrpSpPr/>
            <p:nvPr/>
          </p:nvGrpSpPr>
          <p:grpSpPr>
            <a:xfrm>
              <a:off x="7080963" y="2118425"/>
              <a:ext cx="347875" cy="347200"/>
              <a:chOff x="7352475" y="1953325"/>
              <a:chExt cx="347875" cy="347200"/>
            </a:xfrm>
          </p:grpSpPr>
          <p:sp>
            <p:nvSpPr>
              <p:cNvPr id="2183" name="Google Shape;2183;p66"/>
              <p:cNvSpPr/>
              <p:nvPr/>
            </p:nvSpPr>
            <p:spPr>
              <a:xfrm>
                <a:off x="7515900" y="2116725"/>
                <a:ext cx="184450" cy="183800"/>
              </a:xfrm>
              <a:custGeom>
                <a:avLst/>
                <a:gdLst/>
                <a:ahLst/>
                <a:cxnLst/>
                <a:rect l="l" t="t" r="r" b="b"/>
                <a:pathLst>
                  <a:path w="7378" h="7352" extrusionOk="0">
                    <a:moveTo>
                      <a:pt x="5357" y="2456"/>
                    </a:moveTo>
                    <a:cubicBezTo>
                      <a:pt x="5459" y="2456"/>
                      <a:pt x="5561" y="2496"/>
                      <a:pt x="5642" y="2578"/>
                    </a:cubicBezTo>
                    <a:cubicBezTo>
                      <a:pt x="5750" y="2713"/>
                      <a:pt x="5750" y="2984"/>
                      <a:pt x="5615" y="3147"/>
                    </a:cubicBezTo>
                    <a:lnTo>
                      <a:pt x="3580" y="5182"/>
                    </a:lnTo>
                    <a:cubicBezTo>
                      <a:pt x="3486" y="5276"/>
                      <a:pt x="3384" y="5324"/>
                      <a:pt x="3282" y="5324"/>
                    </a:cubicBezTo>
                    <a:cubicBezTo>
                      <a:pt x="3180" y="5324"/>
                      <a:pt x="3079" y="5276"/>
                      <a:pt x="2984" y="5182"/>
                    </a:cubicBezTo>
                    <a:lnTo>
                      <a:pt x="2089" y="4286"/>
                    </a:lnTo>
                    <a:cubicBezTo>
                      <a:pt x="1899" y="4097"/>
                      <a:pt x="1899" y="3880"/>
                      <a:pt x="2089" y="3690"/>
                    </a:cubicBezTo>
                    <a:cubicBezTo>
                      <a:pt x="2170" y="3608"/>
                      <a:pt x="2272" y="3568"/>
                      <a:pt x="2373" y="3568"/>
                    </a:cubicBezTo>
                    <a:cubicBezTo>
                      <a:pt x="2475" y="3568"/>
                      <a:pt x="2577" y="3608"/>
                      <a:pt x="2658" y="3690"/>
                    </a:cubicBezTo>
                    <a:lnTo>
                      <a:pt x="3309" y="4341"/>
                    </a:lnTo>
                    <a:lnTo>
                      <a:pt x="5072" y="2578"/>
                    </a:lnTo>
                    <a:cubicBezTo>
                      <a:pt x="5154" y="2496"/>
                      <a:pt x="5255" y="2456"/>
                      <a:pt x="5357" y="2456"/>
                    </a:cubicBezTo>
                    <a:close/>
                    <a:moveTo>
                      <a:pt x="3662" y="1"/>
                    </a:moveTo>
                    <a:cubicBezTo>
                      <a:pt x="1628" y="1"/>
                      <a:pt x="0" y="1628"/>
                      <a:pt x="0" y="3663"/>
                    </a:cubicBezTo>
                    <a:cubicBezTo>
                      <a:pt x="0" y="5697"/>
                      <a:pt x="1628" y="7351"/>
                      <a:pt x="3662" y="7351"/>
                    </a:cubicBezTo>
                    <a:cubicBezTo>
                      <a:pt x="5696" y="7351"/>
                      <a:pt x="7378" y="5697"/>
                      <a:pt x="7378" y="3663"/>
                    </a:cubicBezTo>
                    <a:cubicBezTo>
                      <a:pt x="7378" y="1628"/>
                      <a:pt x="5696" y="1"/>
                      <a:pt x="3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7352475" y="1953325"/>
                <a:ext cx="183775" cy="183775"/>
              </a:xfrm>
              <a:custGeom>
                <a:avLst/>
                <a:gdLst/>
                <a:ahLst/>
                <a:cxnLst/>
                <a:rect l="l" t="t" r="r" b="b"/>
                <a:pathLst>
                  <a:path w="7351" h="7351" extrusionOk="0">
                    <a:moveTo>
                      <a:pt x="3689" y="1682"/>
                    </a:moveTo>
                    <a:cubicBezTo>
                      <a:pt x="3933" y="1682"/>
                      <a:pt x="4096" y="1844"/>
                      <a:pt x="4096" y="2089"/>
                    </a:cubicBezTo>
                    <a:lnTo>
                      <a:pt x="4096" y="3553"/>
                    </a:lnTo>
                    <a:lnTo>
                      <a:pt x="4774" y="4231"/>
                    </a:lnTo>
                    <a:cubicBezTo>
                      <a:pt x="4964" y="4367"/>
                      <a:pt x="4964" y="4638"/>
                      <a:pt x="4828" y="4801"/>
                    </a:cubicBezTo>
                    <a:cubicBezTo>
                      <a:pt x="4733" y="4882"/>
                      <a:pt x="4632" y="4923"/>
                      <a:pt x="4530" y="4923"/>
                    </a:cubicBezTo>
                    <a:cubicBezTo>
                      <a:pt x="4428" y="4923"/>
                      <a:pt x="4327" y="4882"/>
                      <a:pt x="4232" y="4801"/>
                    </a:cubicBezTo>
                    <a:lnTo>
                      <a:pt x="3418" y="3987"/>
                    </a:lnTo>
                    <a:cubicBezTo>
                      <a:pt x="3364" y="3933"/>
                      <a:pt x="3282" y="3825"/>
                      <a:pt x="3282" y="3716"/>
                    </a:cubicBezTo>
                    <a:lnTo>
                      <a:pt x="3282" y="2089"/>
                    </a:lnTo>
                    <a:cubicBezTo>
                      <a:pt x="3282" y="1844"/>
                      <a:pt x="3472" y="1682"/>
                      <a:pt x="3689" y="1682"/>
                    </a:cubicBezTo>
                    <a:close/>
                    <a:moveTo>
                      <a:pt x="3689" y="0"/>
                    </a:moveTo>
                    <a:cubicBezTo>
                      <a:pt x="1655" y="0"/>
                      <a:pt x="0" y="1655"/>
                      <a:pt x="0" y="3689"/>
                    </a:cubicBezTo>
                    <a:cubicBezTo>
                      <a:pt x="0" y="5723"/>
                      <a:pt x="1655" y="7351"/>
                      <a:pt x="3689" y="7351"/>
                    </a:cubicBezTo>
                    <a:cubicBezTo>
                      <a:pt x="5723" y="7351"/>
                      <a:pt x="7351" y="5723"/>
                      <a:pt x="7351" y="3689"/>
                    </a:cubicBezTo>
                    <a:cubicBezTo>
                      <a:pt x="7351" y="1655"/>
                      <a:pt x="5723" y="0"/>
                      <a:pt x="36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7372800" y="2157750"/>
                <a:ext cx="134300" cy="121750"/>
              </a:xfrm>
              <a:custGeom>
                <a:avLst/>
                <a:gdLst/>
                <a:ahLst/>
                <a:cxnLst/>
                <a:rect l="l" t="t" r="r" b="b"/>
                <a:pathLst>
                  <a:path w="5372" h="4870" extrusionOk="0">
                    <a:moveTo>
                      <a:pt x="1276" y="1"/>
                    </a:moveTo>
                    <a:cubicBezTo>
                      <a:pt x="1174" y="1"/>
                      <a:pt x="1072" y="42"/>
                      <a:pt x="977" y="123"/>
                    </a:cubicBezTo>
                    <a:lnTo>
                      <a:pt x="164" y="937"/>
                    </a:lnTo>
                    <a:cubicBezTo>
                      <a:pt x="1" y="1099"/>
                      <a:pt x="1" y="1343"/>
                      <a:pt x="164" y="1506"/>
                    </a:cubicBezTo>
                    <a:cubicBezTo>
                      <a:pt x="259" y="1601"/>
                      <a:pt x="360" y="1649"/>
                      <a:pt x="462" y="1649"/>
                    </a:cubicBezTo>
                    <a:cubicBezTo>
                      <a:pt x="564" y="1649"/>
                      <a:pt x="666" y="1601"/>
                      <a:pt x="760" y="1506"/>
                    </a:cubicBezTo>
                    <a:lnTo>
                      <a:pt x="896" y="1371"/>
                    </a:lnTo>
                    <a:lnTo>
                      <a:pt x="896" y="3649"/>
                    </a:lnTo>
                    <a:cubicBezTo>
                      <a:pt x="896" y="4327"/>
                      <a:pt x="1439" y="4870"/>
                      <a:pt x="2117" y="4870"/>
                    </a:cubicBezTo>
                    <a:lnTo>
                      <a:pt x="4965" y="4870"/>
                    </a:lnTo>
                    <a:cubicBezTo>
                      <a:pt x="5182" y="4870"/>
                      <a:pt x="5372" y="4707"/>
                      <a:pt x="5372" y="4463"/>
                    </a:cubicBezTo>
                    <a:cubicBezTo>
                      <a:pt x="5372" y="4219"/>
                      <a:pt x="5155" y="4056"/>
                      <a:pt x="4910" y="4056"/>
                    </a:cubicBezTo>
                    <a:lnTo>
                      <a:pt x="2062" y="4056"/>
                    </a:lnTo>
                    <a:cubicBezTo>
                      <a:pt x="1845" y="4056"/>
                      <a:pt x="1656" y="3893"/>
                      <a:pt x="1656" y="3649"/>
                    </a:cubicBezTo>
                    <a:lnTo>
                      <a:pt x="1656" y="1371"/>
                    </a:lnTo>
                    <a:lnTo>
                      <a:pt x="1791" y="1506"/>
                    </a:lnTo>
                    <a:cubicBezTo>
                      <a:pt x="1886" y="1601"/>
                      <a:pt x="1988" y="1649"/>
                      <a:pt x="2090" y="1649"/>
                    </a:cubicBezTo>
                    <a:cubicBezTo>
                      <a:pt x="2191" y="1649"/>
                      <a:pt x="2293" y="1601"/>
                      <a:pt x="2388" y="1506"/>
                    </a:cubicBezTo>
                    <a:cubicBezTo>
                      <a:pt x="2551" y="1343"/>
                      <a:pt x="2551" y="1099"/>
                      <a:pt x="2388" y="937"/>
                    </a:cubicBezTo>
                    <a:lnTo>
                      <a:pt x="1574" y="123"/>
                    </a:lnTo>
                    <a:cubicBezTo>
                      <a:pt x="1479" y="42"/>
                      <a:pt x="1378" y="1"/>
                      <a:pt x="1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7546400" y="1975025"/>
                <a:ext cx="133625" cy="122250"/>
              </a:xfrm>
              <a:custGeom>
                <a:avLst/>
                <a:gdLst/>
                <a:ahLst/>
                <a:cxnLst/>
                <a:rect l="l" t="t" r="r" b="b"/>
                <a:pathLst>
                  <a:path w="5345" h="4890" extrusionOk="0">
                    <a:moveTo>
                      <a:pt x="408" y="0"/>
                    </a:moveTo>
                    <a:cubicBezTo>
                      <a:pt x="191" y="0"/>
                      <a:pt x="1" y="190"/>
                      <a:pt x="1" y="407"/>
                    </a:cubicBezTo>
                    <a:cubicBezTo>
                      <a:pt x="1" y="651"/>
                      <a:pt x="191" y="814"/>
                      <a:pt x="408" y="814"/>
                    </a:cubicBezTo>
                    <a:lnTo>
                      <a:pt x="3256" y="814"/>
                    </a:lnTo>
                    <a:cubicBezTo>
                      <a:pt x="3500" y="814"/>
                      <a:pt x="3662" y="1004"/>
                      <a:pt x="3662" y="1221"/>
                    </a:cubicBezTo>
                    <a:lnTo>
                      <a:pt x="3662" y="3499"/>
                    </a:lnTo>
                    <a:lnTo>
                      <a:pt x="3527" y="3363"/>
                    </a:lnTo>
                    <a:cubicBezTo>
                      <a:pt x="3445" y="3282"/>
                      <a:pt x="3344" y="3241"/>
                      <a:pt x="3242" y="3241"/>
                    </a:cubicBezTo>
                    <a:cubicBezTo>
                      <a:pt x="3140" y="3241"/>
                      <a:pt x="3039" y="3282"/>
                      <a:pt x="2957" y="3363"/>
                    </a:cubicBezTo>
                    <a:cubicBezTo>
                      <a:pt x="2794" y="3526"/>
                      <a:pt x="2794" y="3770"/>
                      <a:pt x="2957" y="3933"/>
                    </a:cubicBezTo>
                    <a:lnTo>
                      <a:pt x="3771" y="4747"/>
                    </a:lnTo>
                    <a:cubicBezTo>
                      <a:pt x="3852" y="4842"/>
                      <a:pt x="3954" y="4889"/>
                      <a:pt x="4056" y="4889"/>
                    </a:cubicBezTo>
                    <a:cubicBezTo>
                      <a:pt x="4157" y="4889"/>
                      <a:pt x="4259" y="4842"/>
                      <a:pt x="4341" y="4747"/>
                    </a:cubicBezTo>
                    <a:lnTo>
                      <a:pt x="5154" y="3933"/>
                    </a:lnTo>
                    <a:cubicBezTo>
                      <a:pt x="5344" y="3770"/>
                      <a:pt x="5344" y="3499"/>
                      <a:pt x="5208" y="3363"/>
                    </a:cubicBezTo>
                    <a:cubicBezTo>
                      <a:pt x="5114" y="3282"/>
                      <a:pt x="5012" y="3241"/>
                      <a:pt x="4910" y="3241"/>
                    </a:cubicBezTo>
                    <a:cubicBezTo>
                      <a:pt x="4808" y="3241"/>
                      <a:pt x="4707" y="3282"/>
                      <a:pt x="4612" y="3363"/>
                    </a:cubicBezTo>
                    <a:lnTo>
                      <a:pt x="4476" y="3499"/>
                    </a:lnTo>
                    <a:lnTo>
                      <a:pt x="4476" y="1221"/>
                    </a:lnTo>
                    <a:cubicBezTo>
                      <a:pt x="4476" y="542"/>
                      <a:pt x="3934" y="0"/>
                      <a:pt x="3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7" name="Google Shape;2187;p66"/>
          <p:cNvGrpSpPr/>
          <p:nvPr/>
        </p:nvGrpSpPr>
        <p:grpSpPr>
          <a:xfrm>
            <a:off x="1412063" y="3275213"/>
            <a:ext cx="6352425" cy="347900"/>
            <a:chOff x="1412063" y="2712413"/>
            <a:chExt cx="6352425" cy="347900"/>
          </a:xfrm>
        </p:grpSpPr>
        <p:grpSp>
          <p:nvGrpSpPr>
            <p:cNvPr id="2188" name="Google Shape;2188;p66"/>
            <p:cNvGrpSpPr/>
            <p:nvPr/>
          </p:nvGrpSpPr>
          <p:grpSpPr>
            <a:xfrm>
              <a:off x="1412063" y="2712750"/>
              <a:ext cx="347200" cy="347225"/>
              <a:chOff x="1696475" y="2800925"/>
              <a:chExt cx="347200" cy="347225"/>
            </a:xfrm>
          </p:grpSpPr>
          <p:sp>
            <p:nvSpPr>
              <p:cNvPr id="2189" name="Google Shape;2189;p66"/>
              <p:cNvSpPr/>
              <p:nvPr/>
            </p:nvSpPr>
            <p:spPr>
              <a:xfrm>
                <a:off x="1696475" y="2800925"/>
                <a:ext cx="347200" cy="347225"/>
              </a:xfrm>
              <a:custGeom>
                <a:avLst/>
                <a:gdLst/>
                <a:ahLst/>
                <a:cxnLst/>
                <a:rect l="l" t="t" r="r" b="b"/>
                <a:pathLst>
                  <a:path w="13888" h="13889" extrusionOk="0">
                    <a:moveTo>
                      <a:pt x="6944" y="1"/>
                    </a:moveTo>
                    <a:cubicBezTo>
                      <a:pt x="6700" y="1"/>
                      <a:pt x="6537" y="164"/>
                      <a:pt x="6537" y="408"/>
                    </a:cubicBezTo>
                    <a:cubicBezTo>
                      <a:pt x="6537" y="625"/>
                      <a:pt x="6700" y="815"/>
                      <a:pt x="6944" y="815"/>
                    </a:cubicBezTo>
                    <a:cubicBezTo>
                      <a:pt x="10307" y="815"/>
                      <a:pt x="13074" y="3581"/>
                      <a:pt x="13074" y="6944"/>
                    </a:cubicBezTo>
                    <a:cubicBezTo>
                      <a:pt x="13074" y="10308"/>
                      <a:pt x="10307" y="13074"/>
                      <a:pt x="6944" y="13074"/>
                    </a:cubicBezTo>
                    <a:cubicBezTo>
                      <a:pt x="3580" y="13074"/>
                      <a:pt x="814" y="10308"/>
                      <a:pt x="814" y="6944"/>
                    </a:cubicBezTo>
                    <a:cubicBezTo>
                      <a:pt x="814" y="5317"/>
                      <a:pt x="1519" y="3744"/>
                      <a:pt x="2685" y="2605"/>
                    </a:cubicBezTo>
                    <a:lnTo>
                      <a:pt x="2685" y="3283"/>
                    </a:lnTo>
                    <a:cubicBezTo>
                      <a:pt x="2685" y="3527"/>
                      <a:pt x="2848" y="3690"/>
                      <a:pt x="3092" y="3690"/>
                    </a:cubicBezTo>
                    <a:cubicBezTo>
                      <a:pt x="3309" y="3690"/>
                      <a:pt x="3499" y="3527"/>
                      <a:pt x="3499" y="3283"/>
                    </a:cubicBezTo>
                    <a:lnTo>
                      <a:pt x="3499" y="1655"/>
                    </a:lnTo>
                    <a:cubicBezTo>
                      <a:pt x="3499" y="1411"/>
                      <a:pt x="3282" y="1248"/>
                      <a:pt x="3092" y="1248"/>
                    </a:cubicBezTo>
                    <a:lnTo>
                      <a:pt x="1465" y="1248"/>
                    </a:lnTo>
                    <a:cubicBezTo>
                      <a:pt x="1221" y="1248"/>
                      <a:pt x="1058" y="1411"/>
                      <a:pt x="1058" y="1655"/>
                    </a:cubicBezTo>
                    <a:cubicBezTo>
                      <a:pt x="1058" y="1899"/>
                      <a:pt x="1221" y="2062"/>
                      <a:pt x="1465" y="2062"/>
                    </a:cubicBezTo>
                    <a:lnTo>
                      <a:pt x="2061" y="2062"/>
                    </a:lnTo>
                    <a:cubicBezTo>
                      <a:pt x="787" y="3337"/>
                      <a:pt x="0" y="5100"/>
                      <a:pt x="0" y="6944"/>
                    </a:cubicBezTo>
                    <a:cubicBezTo>
                      <a:pt x="0" y="10742"/>
                      <a:pt x="3119" y="13888"/>
                      <a:pt x="6944" y="13888"/>
                    </a:cubicBezTo>
                    <a:cubicBezTo>
                      <a:pt x="10741" y="13888"/>
                      <a:pt x="13887" y="10769"/>
                      <a:pt x="13887" y="6944"/>
                    </a:cubicBezTo>
                    <a:cubicBezTo>
                      <a:pt x="13887" y="3147"/>
                      <a:pt x="10741" y="1"/>
                      <a:pt x="69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1758850" y="2863325"/>
                <a:ext cx="222450" cy="222425"/>
              </a:xfrm>
              <a:custGeom>
                <a:avLst/>
                <a:gdLst/>
                <a:ahLst/>
                <a:cxnLst/>
                <a:rect l="l" t="t" r="r" b="b"/>
                <a:pathLst>
                  <a:path w="8898" h="8897" extrusionOk="0">
                    <a:moveTo>
                      <a:pt x="4422" y="2441"/>
                    </a:moveTo>
                    <a:cubicBezTo>
                      <a:pt x="4666" y="2441"/>
                      <a:pt x="4828" y="2631"/>
                      <a:pt x="4828" y="2848"/>
                    </a:cubicBezTo>
                    <a:lnTo>
                      <a:pt x="4828" y="4313"/>
                    </a:lnTo>
                    <a:lnTo>
                      <a:pt x="5507" y="4991"/>
                    </a:lnTo>
                    <a:cubicBezTo>
                      <a:pt x="5696" y="5127"/>
                      <a:pt x="5696" y="5398"/>
                      <a:pt x="5534" y="5561"/>
                    </a:cubicBezTo>
                    <a:cubicBezTo>
                      <a:pt x="5452" y="5655"/>
                      <a:pt x="5351" y="5703"/>
                      <a:pt x="5249" y="5703"/>
                    </a:cubicBezTo>
                    <a:cubicBezTo>
                      <a:pt x="5147" y="5703"/>
                      <a:pt x="5045" y="5655"/>
                      <a:pt x="4964" y="5561"/>
                    </a:cubicBezTo>
                    <a:lnTo>
                      <a:pt x="4150" y="4747"/>
                    </a:lnTo>
                    <a:cubicBezTo>
                      <a:pt x="4069" y="4693"/>
                      <a:pt x="4015" y="4584"/>
                      <a:pt x="4015" y="4476"/>
                    </a:cubicBezTo>
                    <a:lnTo>
                      <a:pt x="4015" y="2848"/>
                    </a:lnTo>
                    <a:cubicBezTo>
                      <a:pt x="4015" y="2631"/>
                      <a:pt x="4178" y="2441"/>
                      <a:pt x="4422" y="2441"/>
                    </a:cubicBezTo>
                    <a:close/>
                    <a:moveTo>
                      <a:pt x="4042" y="0"/>
                    </a:moveTo>
                    <a:cubicBezTo>
                      <a:pt x="3120" y="82"/>
                      <a:pt x="2279" y="461"/>
                      <a:pt x="1601" y="1031"/>
                    </a:cubicBezTo>
                    <a:lnTo>
                      <a:pt x="1872" y="1302"/>
                    </a:lnTo>
                    <a:cubicBezTo>
                      <a:pt x="2035" y="1465"/>
                      <a:pt x="2035" y="1709"/>
                      <a:pt x="1872" y="1872"/>
                    </a:cubicBezTo>
                    <a:cubicBezTo>
                      <a:pt x="1791" y="1953"/>
                      <a:pt x="1689" y="1994"/>
                      <a:pt x="1587" y="1994"/>
                    </a:cubicBezTo>
                    <a:cubicBezTo>
                      <a:pt x="1485" y="1994"/>
                      <a:pt x="1384" y="1953"/>
                      <a:pt x="1302" y="1872"/>
                    </a:cubicBezTo>
                    <a:lnTo>
                      <a:pt x="1031" y="1600"/>
                    </a:lnTo>
                    <a:cubicBezTo>
                      <a:pt x="434" y="2279"/>
                      <a:pt x="82" y="3119"/>
                      <a:pt x="0" y="4042"/>
                    </a:cubicBezTo>
                    <a:lnTo>
                      <a:pt x="380" y="4042"/>
                    </a:lnTo>
                    <a:cubicBezTo>
                      <a:pt x="624" y="4042"/>
                      <a:pt x="787" y="4204"/>
                      <a:pt x="787" y="4448"/>
                    </a:cubicBezTo>
                    <a:cubicBezTo>
                      <a:pt x="787" y="4693"/>
                      <a:pt x="624" y="4855"/>
                      <a:pt x="380" y="4855"/>
                    </a:cubicBezTo>
                    <a:lnTo>
                      <a:pt x="0" y="4855"/>
                    </a:lnTo>
                    <a:cubicBezTo>
                      <a:pt x="82" y="5778"/>
                      <a:pt x="462" y="6618"/>
                      <a:pt x="1031" y="7296"/>
                    </a:cubicBezTo>
                    <a:lnTo>
                      <a:pt x="1302" y="7025"/>
                    </a:lnTo>
                    <a:cubicBezTo>
                      <a:pt x="1384" y="6944"/>
                      <a:pt x="1485" y="6903"/>
                      <a:pt x="1587" y="6903"/>
                    </a:cubicBezTo>
                    <a:cubicBezTo>
                      <a:pt x="1689" y="6903"/>
                      <a:pt x="1791" y="6944"/>
                      <a:pt x="1872" y="7025"/>
                    </a:cubicBezTo>
                    <a:cubicBezTo>
                      <a:pt x="2035" y="7188"/>
                      <a:pt x="2035" y="7432"/>
                      <a:pt x="1872" y="7595"/>
                    </a:cubicBezTo>
                    <a:lnTo>
                      <a:pt x="1601" y="7866"/>
                    </a:lnTo>
                    <a:cubicBezTo>
                      <a:pt x="2279" y="8436"/>
                      <a:pt x="3120" y="8815"/>
                      <a:pt x="4042" y="8897"/>
                    </a:cubicBezTo>
                    <a:lnTo>
                      <a:pt x="4042" y="8517"/>
                    </a:lnTo>
                    <a:cubicBezTo>
                      <a:pt x="4042" y="8273"/>
                      <a:pt x="4205" y="8110"/>
                      <a:pt x="4449" y="8110"/>
                    </a:cubicBezTo>
                    <a:cubicBezTo>
                      <a:pt x="4693" y="8110"/>
                      <a:pt x="4856" y="8273"/>
                      <a:pt x="4856" y="8517"/>
                    </a:cubicBezTo>
                    <a:lnTo>
                      <a:pt x="4856" y="8897"/>
                    </a:lnTo>
                    <a:cubicBezTo>
                      <a:pt x="5778" y="8815"/>
                      <a:pt x="6619" y="8463"/>
                      <a:pt x="7297" y="7866"/>
                    </a:cubicBezTo>
                    <a:lnTo>
                      <a:pt x="7026" y="7595"/>
                    </a:lnTo>
                    <a:cubicBezTo>
                      <a:pt x="6863" y="7432"/>
                      <a:pt x="6863" y="7188"/>
                      <a:pt x="7026" y="7025"/>
                    </a:cubicBezTo>
                    <a:cubicBezTo>
                      <a:pt x="7107" y="6944"/>
                      <a:pt x="7209" y="6903"/>
                      <a:pt x="7310" y="6903"/>
                    </a:cubicBezTo>
                    <a:cubicBezTo>
                      <a:pt x="7412" y="6903"/>
                      <a:pt x="7514" y="6944"/>
                      <a:pt x="7595" y="7025"/>
                    </a:cubicBezTo>
                    <a:lnTo>
                      <a:pt x="7866" y="7296"/>
                    </a:lnTo>
                    <a:cubicBezTo>
                      <a:pt x="8463" y="6618"/>
                      <a:pt x="8816" y="5778"/>
                      <a:pt x="8897" y="4855"/>
                    </a:cubicBezTo>
                    <a:lnTo>
                      <a:pt x="8517" y="4855"/>
                    </a:lnTo>
                    <a:cubicBezTo>
                      <a:pt x="8273" y="4855"/>
                      <a:pt x="8110" y="4693"/>
                      <a:pt x="8110" y="4448"/>
                    </a:cubicBezTo>
                    <a:cubicBezTo>
                      <a:pt x="8110" y="4204"/>
                      <a:pt x="8273" y="4042"/>
                      <a:pt x="8517" y="4042"/>
                    </a:cubicBezTo>
                    <a:lnTo>
                      <a:pt x="8897" y="4042"/>
                    </a:lnTo>
                    <a:cubicBezTo>
                      <a:pt x="8816" y="3119"/>
                      <a:pt x="8463" y="2279"/>
                      <a:pt x="7866" y="1600"/>
                    </a:cubicBezTo>
                    <a:lnTo>
                      <a:pt x="7595" y="1872"/>
                    </a:lnTo>
                    <a:cubicBezTo>
                      <a:pt x="7514" y="1953"/>
                      <a:pt x="7412" y="1994"/>
                      <a:pt x="7310" y="1994"/>
                    </a:cubicBezTo>
                    <a:cubicBezTo>
                      <a:pt x="7209" y="1994"/>
                      <a:pt x="7107" y="1953"/>
                      <a:pt x="7026" y="1872"/>
                    </a:cubicBezTo>
                    <a:cubicBezTo>
                      <a:pt x="6863" y="1709"/>
                      <a:pt x="6863" y="1465"/>
                      <a:pt x="7026" y="1302"/>
                    </a:cubicBezTo>
                    <a:lnTo>
                      <a:pt x="7297" y="1031"/>
                    </a:lnTo>
                    <a:cubicBezTo>
                      <a:pt x="6619" y="461"/>
                      <a:pt x="5778" y="82"/>
                      <a:pt x="4856" y="0"/>
                    </a:cubicBezTo>
                    <a:lnTo>
                      <a:pt x="4856" y="380"/>
                    </a:lnTo>
                    <a:cubicBezTo>
                      <a:pt x="4856" y="624"/>
                      <a:pt x="4693" y="787"/>
                      <a:pt x="4449" y="787"/>
                    </a:cubicBezTo>
                    <a:cubicBezTo>
                      <a:pt x="4205" y="787"/>
                      <a:pt x="4042" y="624"/>
                      <a:pt x="4042" y="380"/>
                    </a:cubicBezTo>
                    <a:lnTo>
                      <a:pt x="40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66"/>
            <p:cNvGrpSpPr/>
            <p:nvPr/>
          </p:nvGrpSpPr>
          <p:grpSpPr>
            <a:xfrm>
              <a:off x="2091804" y="2712413"/>
              <a:ext cx="346550" cy="347900"/>
              <a:chOff x="2171125" y="2800925"/>
              <a:chExt cx="346550" cy="347900"/>
            </a:xfrm>
          </p:grpSpPr>
          <p:sp>
            <p:nvSpPr>
              <p:cNvPr id="2192" name="Google Shape;2192;p66"/>
              <p:cNvSpPr/>
              <p:nvPr/>
            </p:nvSpPr>
            <p:spPr>
              <a:xfrm>
                <a:off x="2253175" y="2882975"/>
                <a:ext cx="183125" cy="181750"/>
              </a:xfrm>
              <a:custGeom>
                <a:avLst/>
                <a:gdLst/>
                <a:ahLst/>
                <a:cxnLst/>
                <a:rect l="l" t="t" r="r" b="b"/>
                <a:pathLst>
                  <a:path w="7325" h="7270" extrusionOk="0">
                    <a:moveTo>
                      <a:pt x="3635" y="1628"/>
                    </a:moveTo>
                    <a:cubicBezTo>
                      <a:pt x="3852" y="1628"/>
                      <a:pt x="4042" y="1791"/>
                      <a:pt x="4042" y="2035"/>
                    </a:cubicBezTo>
                    <a:lnTo>
                      <a:pt x="4042" y="3500"/>
                    </a:lnTo>
                    <a:lnTo>
                      <a:pt x="4720" y="4178"/>
                    </a:lnTo>
                    <a:cubicBezTo>
                      <a:pt x="4910" y="4313"/>
                      <a:pt x="4910" y="4585"/>
                      <a:pt x="4747" y="4747"/>
                    </a:cubicBezTo>
                    <a:cubicBezTo>
                      <a:pt x="4666" y="4829"/>
                      <a:pt x="4564" y="4869"/>
                      <a:pt x="4463" y="4869"/>
                    </a:cubicBezTo>
                    <a:cubicBezTo>
                      <a:pt x="4361" y="4869"/>
                      <a:pt x="4259" y="4829"/>
                      <a:pt x="4178" y="4747"/>
                    </a:cubicBezTo>
                    <a:lnTo>
                      <a:pt x="3364" y="3934"/>
                    </a:lnTo>
                    <a:cubicBezTo>
                      <a:pt x="3283" y="3879"/>
                      <a:pt x="3228" y="3771"/>
                      <a:pt x="3228" y="3662"/>
                    </a:cubicBezTo>
                    <a:lnTo>
                      <a:pt x="3228" y="2035"/>
                    </a:lnTo>
                    <a:cubicBezTo>
                      <a:pt x="3228" y="1791"/>
                      <a:pt x="3391" y="1628"/>
                      <a:pt x="3635" y="1628"/>
                    </a:cubicBezTo>
                    <a:close/>
                    <a:moveTo>
                      <a:pt x="3256" y="1"/>
                    </a:moveTo>
                    <a:cubicBezTo>
                      <a:pt x="2550" y="82"/>
                      <a:pt x="1899" y="353"/>
                      <a:pt x="1357" y="787"/>
                    </a:cubicBezTo>
                    <a:lnTo>
                      <a:pt x="1628" y="1059"/>
                    </a:lnTo>
                    <a:cubicBezTo>
                      <a:pt x="1791" y="1221"/>
                      <a:pt x="1791" y="1465"/>
                      <a:pt x="1628" y="1628"/>
                    </a:cubicBezTo>
                    <a:cubicBezTo>
                      <a:pt x="1547" y="1710"/>
                      <a:pt x="1445" y="1750"/>
                      <a:pt x="1343" y="1750"/>
                    </a:cubicBezTo>
                    <a:cubicBezTo>
                      <a:pt x="1242" y="1750"/>
                      <a:pt x="1140" y="1710"/>
                      <a:pt x="1059" y="1628"/>
                    </a:cubicBezTo>
                    <a:lnTo>
                      <a:pt x="787" y="1357"/>
                    </a:lnTo>
                    <a:cubicBezTo>
                      <a:pt x="380" y="1872"/>
                      <a:pt x="109" y="2523"/>
                      <a:pt x="1" y="3229"/>
                    </a:cubicBezTo>
                    <a:lnTo>
                      <a:pt x="380" y="3229"/>
                    </a:lnTo>
                    <a:cubicBezTo>
                      <a:pt x="625" y="3229"/>
                      <a:pt x="787" y="3391"/>
                      <a:pt x="787" y="3635"/>
                    </a:cubicBezTo>
                    <a:cubicBezTo>
                      <a:pt x="787" y="3879"/>
                      <a:pt x="625" y="4042"/>
                      <a:pt x="380" y="4042"/>
                    </a:cubicBezTo>
                    <a:lnTo>
                      <a:pt x="1" y="4042"/>
                    </a:lnTo>
                    <a:cubicBezTo>
                      <a:pt x="82" y="4747"/>
                      <a:pt x="353" y="5398"/>
                      <a:pt x="787" y="5914"/>
                    </a:cubicBezTo>
                    <a:lnTo>
                      <a:pt x="1059" y="5643"/>
                    </a:lnTo>
                    <a:cubicBezTo>
                      <a:pt x="1140" y="5548"/>
                      <a:pt x="1242" y="5500"/>
                      <a:pt x="1343" y="5500"/>
                    </a:cubicBezTo>
                    <a:cubicBezTo>
                      <a:pt x="1445" y="5500"/>
                      <a:pt x="1547" y="5548"/>
                      <a:pt x="1628" y="5643"/>
                    </a:cubicBezTo>
                    <a:cubicBezTo>
                      <a:pt x="1791" y="5805"/>
                      <a:pt x="1791" y="6022"/>
                      <a:pt x="1628" y="6212"/>
                    </a:cubicBezTo>
                    <a:lnTo>
                      <a:pt x="1357" y="6483"/>
                    </a:lnTo>
                    <a:cubicBezTo>
                      <a:pt x="1872" y="6890"/>
                      <a:pt x="2550" y="7161"/>
                      <a:pt x="3256" y="7270"/>
                    </a:cubicBezTo>
                    <a:lnTo>
                      <a:pt x="3256" y="6890"/>
                    </a:lnTo>
                    <a:cubicBezTo>
                      <a:pt x="3256" y="6646"/>
                      <a:pt x="3418" y="6483"/>
                      <a:pt x="3662" y="6483"/>
                    </a:cubicBezTo>
                    <a:cubicBezTo>
                      <a:pt x="3907" y="6483"/>
                      <a:pt x="4069" y="6646"/>
                      <a:pt x="4069" y="6890"/>
                    </a:cubicBezTo>
                    <a:lnTo>
                      <a:pt x="4069" y="7270"/>
                    </a:lnTo>
                    <a:cubicBezTo>
                      <a:pt x="4775" y="7189"/>
                      <a:pt x="5426" y="6917"/>
                      <a:pt x="5941" y="6483"/>
                    </a:cubicBezTo>
                    <a:lnTo>
                      <a:pt x="5670" y="6212"/>
                    </a:lnTo>
                    <a:cubicBezTo>
                      <a:pt x="5507" y="6022"/>
                      <a:pt x="5507" y="5805"/>
                      <a:pt x="5670" y="5643"/>
                    </a:cubicBezTo>
                    <a:cubicBezTo>
                      <a:pt x="5751" y="5548"/>
                      <a:pt x="5853" y="5500"/>
                      <a:pt x="5954" y="5500"/>
                    </a:cubicBezTo>
                    <a:cubicBezTo>
                      <a:pt x="6056" y="5500"/>
                      <a:pt x="6158" y="5548"/>
                      <a:pt x="6239" y="5643"/>
                    </a:cubicBezTo>
                    <a:lnTo>
                      <a:pt x="6510" y="5914"/>
                    </a:lnTo>
                    <a:cubicBezTo>
                      <a:pt x="6917" y="5398"/>
                      <a:pt x="7216" y="4747"/>
                      <a:pt x="7324" y="4042"/>
                    </a:cubicBezTo>
                    <a:lnTo>
                      <a:pt x="6944" y="4042"/>
                    </a:lnTo>
                    <a:cubicBezTo>
                      <a:pt x="6727" y="4042"/>
                      <a:pt x="6510" y="3879"/>
                      <a:pt x="6510" y="3635"/>
                    </a:cubicBezTo>
                    <a:cubicBezTo>
                      <a:pt x="6510" y="3391"/>
                      <a:pt x="6727" y="3229"/>
                      <a:pt x="6944" y="3229"/>
                    </a:cubicBezTo>
                    <a:lnTo>
                      <a:pt x="7324" y="3229"/>
                    </a:lnTo>
                    <a:cubicBezTo>
                      <a:pt x="7270" y="2523"/>
                      <a:pt x="6944" y="1872"/>
                      <a:pt x="6510" y="1357"/>
                    </a:cubicBezTo>
                    <a:lnTo>
                      <a:pt x="6239" y="1628"/>
                    </a:lnTo>
                    <a:cubicBezTo>
                      <a:pt x="6158" y="1710"/>
                      <a:pt x="6056" y="1750"/>
                      <a:pt x="5954" y="1750"/>
                    </a:cubicBezTo>
                    <a:cubicBezTo>
                      <a:pt x="5853" y="1750"/>
                      <a:pt x="5751" y="1710"/>
                      <a:pt x="5670" y="1628"/>
                    </a:cubicBezTo>
                    <a:cubicBezTo>
                      <a:pt x="5507" y="1465"/>
                      <a:pt x="5507" y="1221"/>
                      <a:pt x="5670" y="1059"/>
                    </a:cubicBezTo>
                    <a:lnTo>
                      <a:pt x="5941" y="787"/>
                    </a:lnTo>
                    <a:cubicBezTo>
                      <a:pt x="5426" y="381"/>
                      <a:pt x="4775" y="109"/>
                      <a:pt x="4069" y="1"/>
                    </a:cubicBezTo>
                    <a:lnTo>
                      <a:pt x="4069" y="381"/>
                    </a:lnTo>
                    <a:cubicBezTo>
                      <a:pt x="4069" y="625"/>
                      <a:pt x="3907" y="787"/>
                      <a:pt x="3662" y="787"/>
                    </a:cubicBezTo>
                    <a:cubicBezTo>
                      <a:pt x="3418" y="787"/>
                      <a:pt x="3256" y="625"/>
                      <a:pt x="3256" y="381"/>
                    </a:cubicBezTo>
                    <a:lnTo>
                      <a:pt x="32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2191475" y="2821275"/>
                <a:ext cx="306525" cy="305175"/>
              </a:xfrm>
              <a:custGeom>
                <a:avLst/>
                <a:gdLst/>
                <a:ahLst/>
                <a:cxnLst/>
                <a:rect l="l" t="t" r="r" b="b"/>
                <a:pathLst>
                  <a:path w="12261" h="12207" extrusionOk="0">
                    <a:moveTo>
                      <a:pt x="6130" y="1682"/>
                    </a:moveTo>
                    <a:cubicBezTo>
                      <a:pt x="7351" y="1682"/>
                      <a:pt x="8517" y="2198"/>
                      <a:pt x="9331" y="2984"/>
                    </a:cubicBezTo>
                    <a:cubicBezTo>
                      <a:pt x="10145" y="3798"/>
                      <a:pt x="10606" y="4910"/>
                      <a:pt x="10606" y="6130"/>
                    </a:cubicBezTo>
                    <a:cubicBezTo>
                      <a:pt x="10606" y="7324"/>
                      <a:pt x="10145" y="8436"/>
                      <a:pt x="9331" y="9250"/>
                    </a:cubicBezTo>
                    <a:cubicBezTo>
                      <a:pt x="9331" y="9250"/>
                      <a:pt x="9331" y="9250"/>
                      <a:pt x="9331" y="9250"/>
                    </a:cubicBezTo>
                    <a:lnTo>
                      <a:pt x="9331" y="9250"/>
                    </a:lnTo>
                    <a:cubicBezTo>
                      <a:pt x="9304" y="9263"/>
                      <a:pt x="9304" y="9270"/>
                      <a:pt x="9311" y="9270"/>
                    </a:cubicBezTo>
                    <a:lnTo>
                      <a:pt x="9311" y="9270"/>
                    </a:lnTo>
                    <a:cubicBezTo>
                      <a:pt x="9317" y="9263"/>
                      <a:pt x="9324" y="9257"/>
                      <a:pt x="9331" y="9250"/>
                    </a:cubicBezTo>
                    <a:lnTo>
                      <a:pt x="9331" y="9250"/>
                    </a:lnTo>
                    <a:cubicBezTo>
                      <a:pt x="9331" y="9263"/>
                      <a:pt x="9318" y="9270"/>
                      <a:pt x="9311" y="9270"/>
                    </a:cubicBezTo>
                    <a:cubicBezTo>
                      <a:pt x="9311" y="9270"/>
                      <a:pt x="9311" y="9270"/>
                      <a:pt x="9311" y="9270"/>
                    </a:cubicBezTo>
                    <a:lnTo>
                      <a:pt x="9311" y="9270"/>
                    </a:lnTo>
                    <a:cubicBezTo>
                      <a:pt x="8498" y="10072"/>
                      <a:pt x="7341" y="10579"/>
                      <a:pt x="6130" y="10579"/>
                    </a:cubicBezTo>
                    <a:cubicBezTo>
                      <a:pt x="4910" y="10579"/>
                      <a:pt x="3771" y="10063"/>
                      <a:pt x="2957" y="9277"/>
                    </a:cubicBezTo>
                    <a:cubicBezTo>
                      <a:pt x="2116" y="8463"/>
                      <a:pt x="1655" y="7351"/>
                      <a:pt x="1655" y="6130"/>
                    </a:cubicBezTo>
                    <a:cubicBezTo>
                      <a:pt x="1655" y="4910"/>
                      <a:pt x="2170" y="3798"/>
                      <a:pt x="2957" y="2984"/>
                    </a:cubicBezTo>
                    <a:cubicBezTo>
                      <a:pt x="3771" y="2170"/>
                      <a:pt x="4910" y="1682"/>
                      <a:pt x="6130" y="1682"/>
                    </a:cubicBezTo>
                    <a:close/>
                    <a:moveTo>
                      <a:pt x="6130" y="1"/>
                    </a:moveTo>
                    <a:cubicBezTo>
                      <a:pt x="2767" y="1"/>
                      <a:pt x="0" y="2740"/>
                      <a:pt x="0" y="6103"/>
                    </a:cubicBezTo>
                    <a:cubicBezTo>
                      <a:pt x="0" y="9467"/>
                      <a:pt x="2767" y="12206"/>
                      <a:pt x="6130" y="12206"/>
                    </a:cubicBezTo>
                    <a:cubicBezTo>
                      <a:pt x="9494" y="12206"/>
                      <a:pt x="12260" y="9467"/>
                      <a:pt x="12260" y="6103"/>
                    </a:cubicBezTo>
                    <a:cubicBezTo>
                      <a:pt x="12260" y="2740"/>
                      <a:pt x="9494" y="1"/>
                      <a:pt x="61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2406425" y="2800925"/>
                <a:ext cx="111250" cy="109875"/>
              </a:xfrm>
              <a:custGeom>
                <a:avLst/>
                <a:gdLst/>
                <a:ahLst/>
                <a:cxnLst/>
                <a:rect l="l" t="t" r="r" b="b"/>
                <a:pathLst>
                  <a:path w="4450" h="4395" extrusionOk="0">
                    <a:moveTo>
                      <a:pt x="1601" y="1"/>
                    </a:moveTo>
                    <a:cubicBezTo>
                      <a:pt x="1031" y="1"/>
                      <a:pt x="462" y="164"/>
                      <a:pt x="1" y="462"/>
                    </a:cubicBezTo>
                    <a:cubicBezTo>
                      <a:pt x="1818" y="1194"/>
                      <a:pt x="3256" y="2605"/>
                      <a:pt x="3988" y="4395"/>
                    </a:cubicBezTo>
                    <a:cubicBezTo>
                      <a:pt x="4286" y="3961"/>
                      <a:pt x="4449" y="3418"/>
                      <a:pt x="4449" y="2849"/>
                    </a:cubicBezTo>
                    <a:cubicBezTo>
                      <a:pt x="4449" y="1276"/>
                      <a:pt x="3201" y="1"/>
                      <a:pt x="1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2440325" y="3074875"/>
                <a:ext cx="57675" cy="73950"/>
              </a:xfrm>
              <a:custGeom>
                <a:avLst/>
                <a:gdLst/>
                <a:ahLst/>
                <a:cxnLst/>
                <a:rect l="l" t="t" r="r" b="b"/>
                <a:pathLst>
                  <a:path w="2307" h="2958" extrusionOk="0">
                    <a:moveTo>
                      <a:pt x="1818" y="1"/>
                    </a:moveTo>
                    <a:cubicBezTo>
                      <a:pt x="1330" y="679"/>
                      <a:pt x="733" y="1248"/>
                      <a:pt x="1" y="1710"/>
                    </a:cubicBezTo>
                    <a:lnTo>
                      <a:pt x="1628" y="2876"/>
                    </a:lnTo>
                    <a:cubicBezTo>
                      <a:pt x="1696" y="2930"/>
                      <a:pt x="1778" y="2957"/>
                      <a:pt x="1859" y="2957"/>
                    </a:cubicBezTo>
                    <a:cubicBezTo>
                      <a:pt x="1940" y="2957"/>
                      <a:pt x="2022" y="2930"/>
                      <a:pt x="2089" y="2876"/>
                    </a:cubicBezTo>
                    <a:cubicBezTo>
                      <a:pt x="2252" y="2767"/>
                      <a:pt x="2306" y="2550"/>
                      <a:pt x="2279" y="2442"/>
                    </a:cubicBezTo>
                    <a:lnTo>
                      <a:pt x="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2190800" y="3074875"/>
                <a:ext cx="56300" cy="73950"/>
              </a:xfrm>
              <a:custGeom>
                <a:avLst/>
                <a:gdLst/>
                <a:ahLst/>
                <a:cxnLst/>
                <a:rect l="l" t="t" r="r" b="b"/>
                <a:pathLst>
                  <a:path w="2252" h="2958" extrusionOk="0">
                    <a:moveTo>
                      <a:pt x="489" y="1"/>
                    </a:moveTo>
                    <a:lnTo>
                      <a:pt x="27" y="2442"/>
                    </a:lnTo>
                    <a:cubicBezTo>
                      <a:pt x="0" y="2605"/>
                      <a:pt x="55" y="2767"/>
                      <a:pt x="190" y="2876"/>
                    </a:cubicBezTo>
                    <a:cubicBezTo>
                      <a:pt x="258" y="2930"/>
                      <a:pt x="333" y="2957"/>
                      <a:pt x="407" y="2957"/>
                    </a:cubicBezTo>
                    <a:cubicBezTo>
                      <a:pt x="482" y="2957"/>
                      <a:pt x="556" y="2930"/>
                      <a:pt x="624" y="2876"/>
                    </a:cubicBezTo>
                    <a:lnTo>
                      <a:pt x="2252" y="1710"/>
                    </a:lnTo>
                    <a:cubicBezTo>
                      <a:pt x="1574" y="1248"/>
                      <a:pt x="1004" y="679"/>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2171125" y="2800925"/>
                <a:ext cx="109875" cy="109875"/>
              </a:xfrm>
              <a:custGeom>
                <a:avLst/>
                <a:gdLst/>
                <a:ahLst/>
                <a:cxnLst/>
                <a:rect l="l" t="t" r="r" b="b"/>
                <a:pathLst>
                  <a:path w="4395" h="4395" extrusionOk="0">
                    <a:moveTo>
                      <a:pt x="2849" y="1"/>
                    </a:moveTo>
                    <a:cubicBezTo>
                      <a:pt x="1276" y="1"/>
                      <a:pt x="1" y="1276"/>
                      <a:pt x="1" y="2849"/>
                    </a:cubicBezTo>
                    <a:cubicBezTo>
                      <a:pt x="1" y="3418"/>
                      <a:pt x="163" y="3961"/>
                      <a:pt x="462" y="4395"/>
                    </a:cubicBezTo>
                    <a:cubicBezTo>
                      <a:pt x="1194" y="2605"/>
                      <a:pt x="2605" y="1140"/>
                      <a:pt x="4395" y="462"/>
                    </a:cubicBezTo>
                    <a:cubicBezTo>
                      <a:pt x="3961" y="164"/>
                      <a:pt x="3418" y="1"/>
                      <a:pt x="2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66"/>
            <p:cNvGrpSpPr/>
            <p:nvPr/>
          </p:nvGrpSpPr>
          <p:grpSpPr>
            <a:xfrm>
              <a:off x="2770896" y="2712413"/>
              <a:ext cx="349925" cy="347900"/>
              <a:chOff x="2673600" y="2800925"/>
              <a:chExt cx="349925" cy="347900"/>
            </a:xfrm>
          </p:grpSpPr>
          <p:sp>
            <p:nvSpPr>
              <p:cNvPr id="2199" name="Google Shape;2199;p66"/>
              <p:cNvSpPr/>
              <p:nvPr/>
            </p:nvSpPr>
            <p:spPr>
              <a:xfrm>
                <a:off x="2693950" y="2925700"/>
                <a:ext cx="83425" cy="81425"/>
              </a:xfrm>
              <a:custGeom>
                <a:avLst/>
                <a:gdLst/>
                <a:ahLst/>
                <a:cxnLst/>
                <a:rect l="l" t="t" r="r" b="b"/>
                <a:pathLst>
                  <a:path w="3337" h="3257" extrusionOk="0">
                    <a:moveTo>
                      <a:pt x="1628" y="1"/>
                    </a:moveTo>
                    <a:cubicBezTo>
                      <a:pt x="760" y="1"/>
                      <a:pt x="0" y="733"/>
                      <a:pt x="27" y="1655"/>
                    </a:cubicBezTo>
                    <a:cubicBezTo>
                      <a:pt x="27" y="2508"/>
                      <a:pt x="761" y="3256"/>
                      <a:pt x="1661" y="3256"/>
                    </a:cubicBezTo>
                    <a:cubicBezTo>
                      <a:pt x="1677" y="3256"/>
                      <a:pt x="1693" y="3256"/>
                      <a:pt x="1709" y="3255"/>
                    </a:cubicBezTo>
                    <a:cubicBezTo>
                      <a:pt x="2577" y="3255"/>
                      <a:pt x="3336" y="2496"/>
                      <a:pt x="3282" y="1574"/>
                    </a:cubicBezTo>
                    <a:cubicBezTo>
                      <a:pt x="3255" y="706"/>
                      <a:pt x="2523" y="1"/>
                      <a:pt x="1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2917725" y="2922250"/>
                <a:ext cx="83425" cy="81475"/>
              </a:xfrm>
              <a:custGeom>
                <a:avLst/>
                <a:gdLst/>
                <a:ahLst/>
                <a:cxnLst/>
                <a:rect l="l" t="t" r="r" b="b"/>
                <a:pathLst>
                  <a:path w="3337" h="3259" extrusionOk="0">
                    <a:moveTo>
                      <a:pt x="1721" y="0"/>
                    </a:moveTo>
                    <a:cubicBezTo>
                      <a:pt x="1690" y="0"/>
                      <a:pt x="1659" y="1"/>
                      <a:pt x="1628" y="3"/>
                    </a:cubicBezTo>
                    <a:cubicBezTo>
                      <a:pt x="760" y="3"/>
                      <a:pt x="0" y="735"/>
                      <a:pt x="27" y="1658"/>
                    </a:cubicBezTo>
                    <a:cubicBezTo>
                      <a:pt x="27" y="2510"/>
                      <a:pt x="761" y="3259"/>
                      <a:pt x="1661" y="3259"/>
                    </a:cubicBezTo>
                    <a:cubicBezTo>
                      <a:pt x="1677" y="3259"/>
                      <a:pt x="1693" y="3258"/>
                      <a:pt x="1709" y="3258"/>
                    </a:cubicBezTo>
                    <a:cubicBezTo>
                      <a:pt x="2577" y="3258"/>
                      <a:pt x="3336" y="2498"/>
                      <a:pt x="3282" y="1576"/>
                    </a:cubicBezTo>
                    <a:cubicBezTo>
                      <a:pt x="3256" y="712"/>
                      <a:pt x="257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2773950" y="2800925"/>
                <a:ext cx="143800" cy="142450"/>
              </a:xfrm>
              <a:custGeom>
                <a:avLst/>
                <a:gdLst/>
                <a:ahLst/>
                <a:cxnLst/>
                <a:rect l="l" t="t" r="r" b="b"/>
                <a:pathLst>
                  <a:path w="5752" h="5698" extrusionOk="0">
                    <a:moveTo>
                      <a:pt x="2849" y="815"/>
                    </a:moveTo>
                    <a:cubicBezTo>
                      <a:pt x="3066" y="815"/>
                      <a:pt x="3256" y="977"/>
                      <a:pt x="3256" y="1221"/>
                    </a:cubicBezTo>
                    <a:lnTo>
                      <a:pt x="3283" y="2469"/>
                    </a:lnTo>
                    <a:lnTo>
                      <a:pt x="3690" y="2469"/>
                    </a:lnTo>
                    <a:cubicBezTo>
                      <a:pt x="3907" y="2469"/>
                      <a:pt x="4097" y="2632"/>
                      <a:pt x="4097" y="2876"/>
                    </a:cubicBezTo>
                    <a:cubicBezTo>
                      <a:pt x="4097" y="3120"/>
                      <a:pt x="3880" y="3283"/>
                      <a:pt x="3690" y="3283"/>
                    </a:cubicBezTo>
                    <a:lnTo>
                      <a:pt x="2876" y="3283"/>
                    </a:lnTo>
                    <a:cubicBezTo>
                      <a:pt x="2632" y="3283"/>
                      <a:pt x="2469" y="3120"/>
                      <a:pt x="2469" y="2876"/>
                    </a:cubicBezTo>
                    <a:lnTo>
                      <a:pt x="2442" y="1221"/>
                    </a:lnTo>
                    <a:cubicBezTo>
                      <a:pt x="2442" y="977"/>
                      <a:pt x="2605" y="815"/>
                      <a:pt x="2849" y="815"/>
                    </a:cubicBezTo>
                    <a:close/>
                    <a:moveTo>
                      <a:pt x="2844" y="0"/>
                    </a:moveTo>
                    <a:cubicBezTo>
                      <a:pt x="2828" y="0"/>
                      <a:pt x="2811" y="1"/>
                      <a:pt x="2795" y="1"/>
                    </a:cubicBezTo>
                    <a:cubicBezTo>
                      <a:pt x="1249" y="28"/>
                      <a:pt x="1" y="1357"/>
                      <a:pt x="28" y="2903"/>
                    </a:cubicBezTo>
                    <a:cubicBezTo>
                      <a:pt x="55" y="4459"/>
                      <a:pt x="1329" y="5697"/>
                      <a:pt x="2880" y="5697"/>
                    </a:cubicBezTo>
                    <a:cubicBezTo>
                      <a:pt x="2897" y="5697"/>
                      <a:pt x="2913" y="5697"/>
                      <a:pt x="2930" y="5697"/>
                    </a:cubicBezTo>
                    <a:cubicBezTo>
                      <a:pt x="4503" y="5670"/>
                      <a:pt x="5751" y="4368"/>
                      <a:pt x="5724" y="2767"/>
                    </a:cubicBezTo>
                    <a:cubicBezTo>
                      <a:pt x="5697" y="1264"/>
                      <a:pt x="4395" y="0"/>
                      <a:pt x="2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2910925" y="3002325"/>
                <a:ext cx="112600" cy="103775"/>
              </a:xfrm>
              <a:custGeom>
                <a:avLst/>
                <a:gdLst/>
                <a:ahLst/>
                <a:cxnLst/>
                <a:rect l="l" t="t" r="r" b="b"/>
                <a:pathLst>
                  <a:path w="4504" h="4151" extrusionOk="0">
                    <a:moveTo>
                      <a:pt x="3771" y="1"/>
                    </a:moveTo>
                    <a:cubicBezTo>
                      <a:pt x="3337" y="516"/>
                      <a:pt x="2686" y="869"/>
                      <a:pt x="1981" y="869"/>
                    </a:cubicBezTo>
                    <a:cubicBezTo>
                      <a:pt x="1249" y="869"/>
                      <a:pt x="625" y="543"/>
                      <a:pt x="164" y="82"/>
                    </a:cubicBezTo>
                    <a:cubicBezTo>
                      <a:pt x="109" y="136"/>
                      <a:pt x="55" y="190"/>
                      <a:pt x="1" y="272"/>
                    </a:cubicBezTo>
                    <a:cubicBezTo>
                      <a:pt x="706" y="923"/>
                      <a:pt x="1194" y="1872"/>
                      <a:pt x="1194" y="2930"/>
                    </a:cubicBezTo>
                    <a:lnTo>
                      <a:pt x="1221" y="4150"/>
                    </a:lnTo>
                    <a:lnTo>
                      <a:pt x="4069" y="4069"/>
                    </a:lnTo>
                    <a:cubicBezTo>
                      <a:pt x="4314" y="4069"/>
                      <a:pt x="4503" y="3879"/>
                      <a:pt x="4503" y="3662"/>
                    </a:cubicBezTo>
                    <a:lnTo>
                      <a:pt x="4476" y="1628"/>
                    </a:lnTo>
                    <a:cubicBezTo>
                      <a:pt x="4449" y="1004"/>
                      <a:pt x="4151" y="407"/>
                      <a:pt x="3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2673600" y="3007075"/>
                <a:ext cx="110550" cy="103100"/>
              </a:xfrm>
              <a:custGeom>
                <a:avLst/>
                <a:gdLst/>
                <a:ahLst/>
                <a:cxnLst/>
                <a:rect l="l" t="t" r="r" b="b"/>
                <a:pathLst>
                  <a:path w="4422" h="4124" extrusionOk="0">
                    <a:moveTo>
                      <a:pt x="4286" y="0"/>
                    </a:moveTo>
                    <a:cubicBezTo>
                      <a:pt x="3825" y="489"/>
                      <a:pt x="3201" y="814"/>
                      <a:pt x="2469" y="841"/>
                    </a:cubicBezTo>
                    <a:cubicBezTo>
                      <a:pt x="1764" y="841"/>
                      <a:pt x="1113" y="543"/>
                      <a:pt x="652" y="55"/>
                    </a:cubicBezTo>
                    <a:cubicBezTo>
                      <a:pt x="272" y="489"/>
                      <a:pt x="1" y="1085"/>
                      <a:pt x="1" y="1682"/>
                    </a:cubicBezTo>
                    <a:lnTo>
                      <a:pt x="28" y="3716"/>
                    </a:lnTo>
                    <a:cubicBezTo>
                      <a:pt x="28" y="3960"/>
                      <a:pt x="245" y="4123"/>
                      <a:pt x="435" y="4123"/>
                    </a:cubicBezTo>
                    <a:lnTo>
                      <a:pt x="3310" y="4069"/>
                    </a:lnTo>
                    <a:lnTo>
                      <a:pt x="3283" y="2848"/>
                    </a:lnTo>
                    <a:cubicBezTo>
                      <a:pt x="3255" y="1791"/>
                      <a:pt x="3689" y="841"/>
                      <a:pt x="4422" y="163"/>
                    </a:cubicBezTo>
                    <a:cubicBezTo>
                      <a:pt x="4422" y="82"/>
                      <a:pt x="4340" y="55"/>
                      <a:pt x="4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2777350" y="3024700"/>
                <a:ext cx="143775" cy="124125"/>
              </a:xfrm>
              <a:custGeom>
                <a:avLst/>
                <a:gdLst/>
                <a:ahLst/>
                <a:cxnLst/>
                <a:rect l="l" t="t" r="r" b="b"/>
                <a:pathLst>
                  <a:path w="5751" h="4965" extrusionOk="0">
                    <a:moveTo>
                      <a:pt x="4829" y="1"/>
                    </a:moveTo>
                    <a:lnTo>
                      <a:pt x="3147" y="1547"/>
                    </a:lnTo>
                    <a:cubicBezTo>
                      <a:pt x="3065" y="1628"/>
                      <a:pt x="2984" y="1655"/>
                      <a:pt x="2876" y="1655"/>
                    </a:cubicBezTo>
                    <a:cubicBezTo>
                      <a:pt x="2767" y="1655"/>
                      <a:pt x="2713" y="1628"/>
                      <a:pt x="2604" y="1547"/>
                    </a:cubicBezTo>
                    <a:lnTo>
                      <a:pt x="841" y="55"/>
                    </a:lnTo>
                    <a:cubicBezTo>
                      <a:pt x="326" y="597"/>
                      <a:pt x="0" y="1330"/>
                      <a:pt x="28" y="2089"/>
                    </a:cubicBezTo>
                    <a:lnTo>
                      <a:pt x="55" y="4557"/>
                    </a:lnTo>
                    <a:cubicBezTo>
                      <a:pt x="55" y="4802"/>
                      <a:pt x="272" y="4964"/>
                      <a:pt x="462" y="4964"/>
                    </a:cubicBezTo>
                    <a:lnTo>
                      <a:pt x="5344" y="4883"/>
                    </a:lnTo>
                    <a:cubicBezTo>
                      <a:pt x="5588" y="4883"/>
                      <a:pt x="5751" y="4666"/>
                      <a:pt x="5751" y="4476"/>
                    </a:cubicBezTo>
                    <a:lnTo>
                      <a:pt x="5724" y="1981"/>
                    </a:lnTo>
                    <a:cubicBezTo>
                      <a:pt x="5724" y="1221"/>
                      <a:pt x="5344" y="516"/>
                      <a:pt x="4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2796325" y="2950800"/>
                <a:ext cx="102425" cy="74625"/>
              </a:xfrm>
              <a:custGeom>
                <a:avLst/>
                <a:gdLst/>
                <a:ahLst/>
                <a:cxnLst/>
                <a:rect l="l" t="t" r="r" b="b"/>
                <a:pathLst>
                  <a:path w="4097" h="2985" extrusionOk="0">
                    <a:moveTo>
                      <a:pt x="3853" y="0"/>
                    </a:moveTo>
                    <a:cubicBezTo>
                      <a:pt x="3310" y="299"/>
                      <a:pt x="2686" y="516"/>
                      <a:pt x="2035" y="543"/>
                    </a:cubicBezTo>
                    <a:cubicBezTo>
                      <a:pt x="1357" y="543"/>
                      <a:pt x="760" y="380"/>
                      <a:pt x="218" y="54"/>
                    </a:cubicBezTo>
                    <a:cubicBezTo>
                      <a:pt x="82" y="353"/>
                      <a:pt x="1" y="651"/>
                      <a:pt x="1" y="977"/>
                    </a:cubicBezTo>
                    <a:cubicBezTo>
                      <a:pt x="28" y="2073"/>
                      <a:pt x="924" y="2984"/>
                      <a:pt x="2015" y="2984"/>
                    </a:cubicBezTo>
                    <a:cubicBezTo>
                      <a:pt x="2030" y="2984"/>
                      <a:pt x="2046" y="2984"/>
                      <a:pt x="2062" y="2984"/>
                    </a:cubicBezTo>
                    <a:cubicBezTo>
                      <a:pt x="3202" y="2957"/>
                      <a:pt x="4097" y="2034"/>
                      <a:pt x="4070" y="922"/>
                    </a:cubicBezTo>
                    <a:cubicBezTo>
                      <a:pt x="4070" y="570"/>
                      <a:pt x="3988" y="271"/>
                      <a:pt x="38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66"/>
            <p:cNvGrpSpPr/>
            <p:nvPr/>
          </p:nvGrpSpPr>
          <p:grpSpPr>
            <a:xfrm>
              <a:off x="4133104" y="2712750"/>
              <a:ext cx="264475" cy="347225"/>
              <a:chOff x="3920625" y="2800925"/>
              <a:chExt cx="264475" cy="347225"/>
            </a:xfrm>
          </p:grpSpPr>
          <p:sp>
            <p:nvSpPr>
              <p:cNvPr id="2207" name="Google Shape;2207;p66"/>
              <p:cNvSpPr/>
              <p:nvPr/>
            </p:nvSpPr>
            <p:spPr>
              <a:xfrm>
                <a:off x="3920625" y="2800925"/>
                <a:ext cx="264475" cy="347225"/>
              </a:xfrm>
              <a:custGeom>
                <a:avLst/>
                <a:gdLst/>
                <a:ahLst/>
                <a:cxnLst/>
                <a:rect l="l" t="t" r="r" b="b"/>
                <a:pathLst>
                  <a:path w="10579" h="13889" extrusionOk="0">
                    <a:moveTo>
                      <a:pt x="5289" y="4910"/>
                    </a:moveTo>
                    <a:cubicBezTo>
                      <a:pt x="7324" y="4910"/>
                      <a:pt x="8951" y="6538"/>
                      <a:pt x="8951" y="8572"/>
                    </a:cubicBezTo>
                    <a:cubicBezTo>
                      <a:pt x="8951" y="10606"/>
                      <a:pt x="7324" y="12234"/>
                      <a:pt x="5289" y="12234"/>
                    </a:cubicBezTo>
                    <a:cubicBezTo>
                      <a:pt x="3255" y="12234"/>
                      <a:pt x="1628" y="10606"/>
                      <a:pt x="1628" y="8572"/>
                    </a:cubicBezTo>
                    <a:cubicBezTo>
                      <a:pt x="1628" y="6538"/>
                      <a:pt x="3255" y="4910"/>
                      <a:pt x="5289" y="4910"/>
                    </a:cubicBezTo>
                    <a:close/>
                    <a:moveTo>
                      <a:pt x="407" y="1"/>
                    </a:moveTo>
                    <a:cubicBezTo>
                      <a:pt x="163" y="1"/>
                      <a:pt x="0" y="164"/>
                      <a:pt x="0" y="408"/>
                    </a:cubicBezTo>
                    <a:lnTo>
                      <a:pt x="0" y="13481"/>
                    </a:lnTo>
                    <a:cubicBezTo>
                      <a:pt x="0" y="13725"/>
                      <a:pt x="163" y="13888"/>
                      <a:pt x="407" y="13888"/>
                    </a:cubicBezTo>
                    <a:lnTo>
                      <a:pt x="10172" y="13888"/>
                    </a:lnTo>
                    <a:cubicBezTo>
                      <a:pt x="10416" y="13888"/>
                      <a:pt x="10579" y="13725"/>
                      <a:pt x="10579" y="13481"/>
                    </a:cubicBezTo>
                    <a:lnTo>
                      <a:pt x="10579" y="4096"/>
                    </a:lnTo>
                    <a:lnTo>
                      <a:pt x="6917" y="4096"/>
                    </a:lnTo>
                    <a:cubicBezTo>
                      <a:pt x="6673" y="4096"/>
                      <a:pt x="6510" y="3934"/>
                      <a:pt x="6510" y="3690"/>
                    </a:cubicBezTo>
                    <a:lnTo>
                      <a:pt x="6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3981650" y="2944000"/>
                <a:ext cx="142425" cy="142425"/>
              </a:xfrm>
              <a:custGeom>
                <a:avLst/>
                <a:gdLst/>
                <a:ahLst/>
                <a:cxnLst/>
                <a:rect l="l" t="t" r="r" b="b"/>
                <a:pathLst>
                  <a:path w="5697" h="5697" extrusionOk="0">
                    <a:moveTo>
                      <a:pt x="2848" y="815"/>
                    </a:moveTo>
                    <a:cubicBezTo>
                      <a:pt x="3093" y="815"/>
                      <a:pt x="3255" y="977"/>
                      <a:pt x="3255" y="1221"/>
                    </a:cubicBezTo>
                    <a:lnTo>
                      <a:pt x="3255" y="2686"/>
                    </a:lnTo>
                    <a:lnTo>
                      <a:pt x="3933" y="3364"/>
                    </a:lnTo>
                    <a:cubicBezTo>
                      <a:pt x="4123" y="3527"/>
                      <a:pt x="4123" y="3798"/>
                      <a:pt x="3961" y="3961"/>
                    </a:cubicBezTo>
                    <a:cubicBezTo>
                      <a:pt x="3879" y="4056"/>
                      <a:pt x="3777" y="4103"/>
                      <a:pt x="3676" y="4103"/>
                    </a:cubicBezTo>
                    <a:cubicBezTo>
                      <a:pt x="3574" y="4103"/>
                      <a:pt x="3472" y="4056"/>
                      <a:pt x="3391" y="3961"/>
                    </a:cubicBezTo>
                    <a:lnTo>
                      <a:pt x="2577" y="3147"/>
                    </a:lnTo>
                    <a:cubicBezTo>
                      <a:pt x="2496" y="3093"/>
                      <a:pt x="2442" y="2985"/>
                      <a:pt x="2442" y="2876"/>
                    </a:cubicBezTo>
                    <a:lnTo>
                      <a:pt x="2442" y="1221"/>
                    </a:lnTo>
                    <a:cubicBezTo>
                      <a:pt x="2442" y="977"/>
                      <a:pt x="2604" y="815"/>
                      <a:pt x="2848" y="815"/>
                    </a:cubicBezTo>
                    <a:close/>
                    <a:moveTo>
                      <a:pt x="2848" y="1"/>
                    </a:moveTo>
                    <a:cubicBezTo>
                      <a:pt x="1275" y="1"/>
                      <a:pt x="0" y="1303"/>
                      <a:pt x="0" y="2849"/>
                    </a:cubicBezTo>
                    <a:cubicBezTo>
                      <a:pt x="0" y="4422"/>
                      <a:pt x="1275" y="5697"/>
                      <a:pt x="2848" y="5697"/>
                    </a:cubicBezTo>
                    <a:cubicBezTo>
                      <a:pt x="4395" y="5697"/>
                      <a:pt x="5697" y="4422"/>
                      <a:pt x="5697" y="2849"/>
                    </a:cubicBezTo>
                    <a:cubicBezTo>
                      <a:pt x="5697" y="1303"/>
                      <a:pt x="4449" y="1"/>
                      <a:pt x="2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4103700" y="2807025"/>
                <a:ext cx="75300" cy="75975"/>
              </a:xfrm>
              <a:custGeom>
                <a:avLst/>
                <a:gdLst/>
                <a:ahLst/>
                <a:cxnLst/>
                <a:rect l="l" t="t" r="r" b="b"/>
                <a:pathLst>
                  <a:path w="3012" h="3039" extrusionOk="0">
                    <a:moveTo>
                      <a:pt x="1" y="1"/>
                    </a:moveTo>
                    <a:lnTo>
                      <a:pt x="1" y="3039"/>
                    </a:lnTo>
                    <a:lnTo>
                      <a:pt x="3012" y="303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66"/>
            <p:cNvGrpSpPr/>
            <p:nvPr/>
          </p:nvGrpSpPr>
          <p:grpSpPr>
            <a:xfrm>
              <a:off x="3453363" y="2712750"/>
              <a:ext cx="347200" cy="347225"/>
              <a:chOff x="3208625" y="2800925"/>
              <a:chExt cx="347200" cy="347225"/>
            </a:xfrm>
          </p:grpSpPr>
          <p:sp>
            <p:nvSpPr>
              <p:cNvPr id="2211" name="Google Shape;2211;p66"/>
              <p:cNvSpPr/>
              <p:nvPr/>
            </p:nvSpPr>
            <p:spPr>
              <a:xfrm>
                <a:off x="3249300" y="2800925"/>
                <a:ext cx="142425" cy="142425"/>
              </a:xfrm>
              <a:custGeom>
                <a:avLst/>
                <a:gdLst/>
                <a:ahLst/>
                <a:cxnLst/>
                <a:rect l="l" t="t" r="r" b="b"/>
                <a:pathLst>
                  <a:path w="5697" h="5697" extrusionOk="0">
                    <a:moveTo>
                      <a:pt x="2849" y="1628"/>
                    </a:moveTo>
                    <a:cubicBezTo>
                      <a:pt x="3093" y="1628"/>
                      <a:pt x="3256" y="1791"/>
                      <a:pt x="3256" y="2035"/>
                    </a:cubicBezTo>
                    <a:lnTo>
                      <a:pt x="3256" y="2442"/>
                    </a:lnTo>
                    <a:lnTo>
                      <a:pt x="3662" y="2442"/>
                    </a:lnTo>
                    <a:cubicBezTo>
                      <a:pt x="3907" y="2442"/>
                      <a:pt x="4069" y="2605"/>
                      <a:pt x="4069" y="2849"/>
                    </a:cubicBezTo>
                    <a:cubicBezTo>
                      <a:pt x="4069" y="3066"/>
                      <a:pt x="3907" y="3256"/>
                      <a:pt x="3662" y="3256"/>
                    </a:cubicBezTo>
                    <a:lnTo>
                      <a:pt x="2849" y="3256"/>
                    </a:lnTo>
                    <a:cubicBezTo>
                      <a:pt x="2605" y="3256"/>
                      <a:pt x="2442" y="3093"/>
                      <a:pt x="2442" y="2849"/>
                    </a:cubicBezTo>
                    <a:lnTo>
                      <a:pt x="2442" y="2035"/>
                    </a:lnTo>
                    <a:cubicBezTo>
                      <a:pt x="2442" y="1791"/>
                      <a:pt x="2605" y="1628"/>
                      <a:pt x="2849" y="1628"/>
                    </a:cubicBezTo>
                    <a:close/>
                    <a:moveTo>
                      <a:pt x="2849" y="1"/>
                    </a:moveTo>
                    <a:cubicBezTo>
                      <a:pt x="1276" y="1"/>
                      <a:pt x="1" y="1276"/>
                      <a:pt x="1" y="2849"/>
                    </a:cubicBezTo>
                    <a:cubicBezTo>
                      <a:pt x="1" y="4395"/>
                      <a:pt x="1276" y="5697"/>
                      <a:pt x="2849" y="5697"/>
                    </a:cubicBezTo>
                    <a:cubicBezTo>
                      <a:pt x="4395" y="5697"/>
                      <a:pt x="5697" y="4395"/>
                      <a:pt x="5697" y="2849"/>
                    </a:cubicBezTo>
                    <a:cubicBezTo>
                      <a:pt x="5697" y="1276"/>
                      <a:pt x="4449" y="1"/>
                      <a:pt x="2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3351025" y="2963675"/>
                <a:ext cx="81400" cy="143775"/>
              </a:xfrm>
              <a:custGeom>
                <a:avLst/>
                <a:gdLst/>
                <a:ahLst/>
                <a:cxnLst/>
                <a:rect l="l" t="t" r="r" b="b"/>
                <a:pathLst>
                  <a:path w="3256" h="5751" extrusionOk="0">
                    <a:moveTo>
                      <a:pt x="407" y="1"/>
                    </a:moveTo>
                    <a:cubicBezTo>
                      <a:pt x="163" y="1"/>
                      <a:pt x="0" y="163"/>
                      <a:pt x="0" y="407"/>
                    </a:cubicBezTo>
                    <a:lnTo>
                      <a:pt x="0" y="5751"/>
                    </a:lnTo>
                    <a:lnTo>
                      <a:pt x="3255" y="5751"/>
                    </a:lnTo>
                    <a:lnTo>
                      <a:pt x="3255" y="407"/>
                    </a:lnTo>
                    <a:cubicBezTo>
                      <a:pt x="3255" y="190"/>
                      <a:pt x="3092" y="1"/>
                      <a:pt x="2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3452725" y="2902650"/>
                <a:ext cx="82750" cy="204800"/>
              </a:xfrm>
              <a:custGeom>
                <a:avLst/>
                <a:gdLst/>
                <a:ahLst/>
                <a:cxnLst/>
                <a:rect l="l" t="t" r="r" b="b"/>
                <a:pathLst>
                  <a:path w="3310" h="8192" extrusionOk="0">
                    <a:moveTo>
                      <a:pt x="408" y="0"/>
                    </a:moveTo>
                    <a:cubicBezTo>
                      <a:pt x="164" y="0"/>
                      <a:pt x="1" y="163"/>
                      <a:pt x="1" y="407"/>
                    </a:cubicBezTo>
                    <a:lnTo>
                      <a:pt x="1" y="8192"/>
                    </a:lnTo>
                    <a:lnTo>
                      <a:pt x="3310" y="8192"/>
                    </a:lnTo>
                    <a:lnTo>
                      <a:pt x="3310" y="407"/>
                    </a:lnTo>
                    <a:cubicBezTo>
                      <a:pt x="3310" y="190"/>
                      <a:pt x="3147"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3208625" y="2800925"/>
                <a:ext cx="347200" cy="347225"/>
              </a:xfrm>
              <a:custGeom>
                <a:avLst/>
                <a:gdLst/>
                <a:ahLst/>
                <a:cxnLst/>
                <a:rect l="l" t="t" r="r" b="b"/>
                <a:pathLst>
                  <a:path w="13888" h="13889" extrusionOk="0">
                    <a:moveTo>
                      <a:pt x="407" y="1"/>
                    </a:moveTo>
                    <a:cubicBezTo>
                      <a:pt x="163" y="1"/>
                      <a:pt x="0" y="164"/>
                      <a:pt x="0" y="408"/>
                    </a:cubicBezTo>
                    <a:lnTo>
                      <a:pt x="0" y="13481"/>
                    </a:lnTo>
                    <a:cubicBezTo>
                      <a:pt x="0" y="13725"/>
                      <a:pt x="163" y="13888"/>
                      <a:pt x="407" y="13888"/>
                    </a:cubicBezTo>
                    <a:lnTo>
                      <a:pt x="13481" y="13888"/>
                    </a:lnTo>
                    <a:cubicBezTo>
                      <a:pt x="13725" y="13888"/>
                      <a:pt x="13888" y="13725"/>
                      <a:pt x="13888" y="13481"/>
                    </a:cubicBezTo>
                    <a:cubicBezTo>
                      <a:pt x="13888" y="13264"/>
                      <a:pt x="13725" y="13074"/>
                      <a:pt x="13481" y="13074"/>
                    </a:cubicBezTo>
                    <a:lnTo>
                      <a:pt x="814" y="13074"/>
                    </a:lnTo>
                    <a:lnTo>
                      <a:pt x="814" y="408"/>
                    </a:lnTo>
                    <a:cubicBezTo>
                      <a:pt x="814" y="164"/>
                      <a:pt x="651" y="1"/>
                      <a:pt x="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3249300" y="3004350"/>
                <a:ext cx="81400" cy="103100"/>
              </a:xfrm>
              <a:custGeom>
                <a:avLst/>
                <a:gdLst/>
                <a:ahLst/>
                <a:cxnLst/>
                <a:rect l="l" t="t" r="r" b="b"/>
                <a:pathLst>
                  <a:path w="3256" h="4124" extrusionOk="0">
                    <a:moveTo>
                      <a:pt x="408" y="1"/>
                    </a:moveTo>
                    <a:cubicBezTo>
                      <a:pt x="163" y="1"/>
                      <a:pt x="1" y="164"/>
                      <a:pt x="1" y="408"/>
                    </a:cubicBezTo>
                    <a:lnTo>
                      <a:pt x="1" y="4124"/>
                    </a:lnTo>
                    <a:lnTo>
                      <a:pt x="3256" y="4124"/>
                    </a:lnTo>
                    <a:lnTo>
                      <a:pt x="3256" y="408"/>
                    </a:lnTo>
                    <a:cubicBezTo>
                      <a:pt x="3256" y="191"/>
                      <a:pt x="3093" y="1"/>
                      <a:pt x="2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66"/>
            <p:cNvGrpSpPr/>
            <p:nvPr/>
          </p:nvGrpSpPr>
          <p:grpSpPr>
            <a:xfrm>
              <a:off x="4730121" y="2712838"/>
              <a:ext cx="350600" cy="347050"/>
              <a:chOff x="4547850" y="2801600"/>
              <a:chExt cx="350600" cy="347050"/>
            </a:xfrm>
          </p:grpSpPr>
          <p:sp>
            <p:nvSpPr>
              <p:cNvPr id="2217" name="Google Shape;2217;p66"/>
              <p:cNvSpPr/>
              <p:nvPr/>
            </p:nvSpPr>
            <p:spPr>
              <a:xfrm>
                <a:off x="4694325" y="2862650"/>
                <a:ext cx="142425" cy="142425"/>
              </a:xfrm>
              <a:custGeom>
                <a:avLst/>
                <a:gdLst/>
                <a:ahLst/>
                <a:cxnLst/>
                <a:rect l="l" t="t" r="r" b="b"/>
                <a:pathLst>
                  <a:path w="5697" h="5697" extrusionOk="0">
                    <a:moveTo>
                      <a:pt x="2822" y="814"/>
                    </a:moveTo>
                    <a:cubicBezTo>
                      <a:pt x="3066" y="814"/>
                      <a:pt x="3228" y="977"/>
                      <a:pt x="3228" y="1221"/>
                    </a:cubicBezTo>
                    <a:lnTo>
                      <a:pt x="3228" y="2685"/>
                    </a:lnTo>
                    <a:lnTo>
                      <a:pt x="3907" y="3363"/>
                    </a:lnTo>
                    <a:cubicBezTo>
                      <a:pt x="4096" y="3526"/>
                      <a:pt x="4096" y="3770"/>
                      <a:pt x="3934" y="3933"/>
                    </a:cubicBezTo>
                    <a:cubicBezTo>
                      <a:pt x="3852" y="4014"/>
                      <a:pt x="3751" y="4055"/>
                      <a:pt x="3649" y="4055"/>
                    </a:cubicBezTo>
                    <a:cubicBezTo>
                      <a:pt x="3547" y="4055"/>
                      <a:pt x="3445" y="4014"/>
                      <a:pt x="3364" y="3933"/>
                    </a:cubicBezTo>
                    <a:lnTo>
                      <a:pt x="2550" y="3119"/>
                    </a:lnTo>
                    <a:cubicBezTo>
                      <a:pt x="2469" y="3065"/>
                      <a:pt x="2415" y="2957"/>
                      <a:pt x="2415" y="2848"/>
                    </a:cubicBezTo>
                    <a:lnTo>
                      <a:pt x="2415" y="1221"/>
                    </a:lnTo>
                    <a:cubicBezTo>
                      <a:pt x="2415" y="977"/>
                      <a:pt x="2577" y="814"/>
                      <a:pt x="2822" y="814"/>
                    </a:cubicBezTo>
                    <a:close/>
                    <a:moveTo>
                      <a:pt x="2849" y="0"/>
                    </a:moveTo>
                    <a:cubicBezTo>
                      <a:pt x="1303" y="0"/>
                      <a:pt x="1" y="1302"/>
                      <a:pt x="1" y="2848"/>
                    </a:cubicBezTo>
                    <a:cubicBezTo>
                      <a:pt x="1" y="4421"/>
                      <a:pt x="1303" y="5696"/>
                      <a:pt x="2849" y="5696"/>
                    </a:cubicBezTo>
                    <a:cubicBezTo>
                      <a:pt x="4422" y="5696"/>
                      <a:pt x="5697" y="4421"/>
                      <a:pt x="5697" y="2848"/>
                    </a:cubicBezTo>
                    <a:cubicBezTo>
                      <a:pt x="5697" y="1248"/>
                      <a:pt x="4422" y="0"/>
                      <a:pt x="28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4605500" y="2801600"/>
                <a:ext cx="292950" cy="292300"/>
              </a:xfrm>
              <a:custGeom>
                <a:avLst/>
                <a:gdLst/>
                <a:ahLst/>
                <a:cxnLst/>
                <a:rect l="l" t="t" r="r" b="b"/>
                <a:pathLst>
                  <a:path w="11718" h="11692" extrusionOk="0">
                    <a:moveTo>
                      <a:pt x="6402" y="1628"/>
                    </a:moveTo>
                    <a:cubicBezTo>
                      <a:pt x="8436" y="1628"/>
                      <a:pt x="10063" y="3256"/>
                      <a:pt x="10063" y="5290"/>
                    </a:cubicBezTo>
                    <a:cubicBezTo>
                      <a:pt x="10063" y="7324"/>
                      <a:pt x="8436" y="8952"/>
                      <a:pt x="6402" y="8952"/>
                    </a:cubicBezTo>
                    <a:cubicBezTo>
                      <a:pt x="4367" y="8952"/>
                      <a:pt x="2740" y="7324"/>
                      <a:pt x="2740" y="5290"/>
                    </a:cubicBezTo>
                    <a:cubicBezTo>
                      <a:pt x="2740" y="3256"/>
                      <a:pt x="4367" y="1628"/>
                      <a:pt x="6402" y="1628"/>
                    </a:cubicBezTo>
                    <a:close/>
                    <a:moveTo>
                      <a:pt x="6402" y="1"/>
                    </a:moveTo>
                    <a:cubicBezTo>
                      <a:pt x="3499" y="1"/>
                      <a:pt x="1113" y="2388"/>
                      <a:pt x="1113" y="5290"/>
                    </a:cubicBezTo>
                    <a:cubicBezTo>
                      <a:pt x="1113" y="6592"/>
                      <a:pt x="1601" y="7813"/>
                      <a:pt x="2360" y="8708"/>
                    </a:cubicBezTo>
                    <a:lnTo>
                      <a:pt x="1682" y="9386"/>
                    </a:lnTo>
                    <a:lnTo>
                      <a:pt x="1411" y="9115"/>
                    </a:lnTo>
                    <a:cubicBezTo>
                      <a:pt x="1330" y="9033"/>
                      <a:pt x="1228" y="8992"/>
                      <a:pt x="1126" y="8992"/>
                    </a:cubicBezTo>
                    <a:cubicBezTo>
                      <a:pt x="1024" y="8992"/>
                      <a:pt x="923" y="9033"/>
                      <a:pt x="841" y="9115"/>
                    </a:cubicBezTo>
                    <a:lnTo>
                      <a:pt x="0" y="9955"/>
                    </a:lnTo>
                    <a:lnTo>
                      <a:pt x="1736" y="11691"/>
                    </a:lnTo>
                    <a:lnTo>
                      <a:pt x="2577" y="10850"/>
                    </a:lnTo>
                    <a:cubicBezTo>
                      <a:pt x="2740" y="10688"/>
                      <a:pt x="2740" y="10444"/>
                      <a:pt x="2577" y="10281"/>
                    </a:cubicBezTo>
                    <a:lnTo>
                      <a:pt x="2306" y="10010"/>
                    </a:lnTo>
                    <a:lnTo>
                      <a:pt x="2984" y="9331"/>
                    </a:lnTo>
                    <a:cubicBezTo>
                      <a:pt x="3906" y="10145"/>
                      <a:pt x="5127" y="10606"/>
                      <a:pt x="6429" y="10606"/>
                    </a:cubicBezTo>
                    <a:cubicBezTo>
                      <a:pt x="9358" y="10606"/>
                      <a:pt x="11718" y="8247"/>
                      <a:pt x="11718" y="5317"/>
                    </a:cubicBezTo>
                    <a:cubicBezTo>
                      <a:pt x="11691" y="2388"/>
                      <a:pt x="9331" y="1"/>
                      <a:pt x="6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547850" y="3065400"/>
                <a:ext cx="85475" cy="83250"/>
              </a:xfrm>
              <a:custGeom>
                <a:avLst/>
                <a:gdLst/>
                <a:ahLst/>
                <a:cxnLst/>
                <a:rect l="l" t="t" r="r" b="b"/>
                <a:pathLst>
                  <a:path w="3419" h="3330" extrusionOk="0">
                    <a:moveTo>
                      <a:pt x="1683" y="0"/>
                    </a:moveTo>
                    <a:lnTo>
                      <a:pt x="462" y="1248"/>
                    </a:lnTo>
                    <a:cubicBezTo>
                      <a:pt x="1" y="1709"/>
                      <a:pt x="1" y="2495"/>
                      <a:pt x="462" y="2984"/>
                    </a:cubicBezTo>
                    <a:cubicBezTo>
                      <a:pt x="706" y="3214"/>
                      <a:pt x="1018" y="3330"/>
                      <a:pt x="1330" y="3330"/>
                    </a:cubicBezTo>
                    <a:cubicBezTo>
                      <a:pt x="1642" y="3330"/>
                      <a:pt x="1954" y="3214"/>
                      <a:pt x="2198" y="2984"/>
                    </a:cubicBezTo>
                    <a:lnTo>
                      <a:pt x="3419" y="1736"/>
                    </a:lnTo>
                    <a:lnTo>
                      <a:pt x="1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6"/>
            <p:cNvGrpSpPr/>
            <p:nvPr/>
          </p:nvGrpSpPr>
          <p:grpSpPr>
            <a:xfrm>
              <a:off x="5413263" y="2712413"/>
              <a:ext cx="347900" cy="347900"/>
              <a:chOff x="5389375" y="2800925"/>
              <a:chExt cx="347900" cy="347900"/>
            </a:xfrm>
          </p:grpSpPr>
          <p:sp>
            <p:nvSpPr>
              <p:cNvPr id="2221" name="Google Shape;2221;p66"/>
              <p:cNvSpPr/>
              <p:nvPr/>
            </p:nvSpPr>
            <p:spPr>
              <a:xfrm>
                <a:off x="5552800" y="2800925"/>
                <a:ext cx="184475" cy="101750"/>
              </a:xfrm>
              <a:custGeom>
                <a:avLst/>
                <a:gdLst/>
                <a:ahLst/>
                <a:cxnLst/>
                <a:rect l="l" t="t" r="r" b="b"/>
                <a:pathLst>
                  <a:path w="7379" h="4070" extrusionOk="0">
                    <a:moveTo>
                      <a:pt x="1" y="1"/>
                    </a:moveTo>
                    <a:lnTo>
                      <a:pt x="1" y="4069"/>
                    </a:lnTo>
                    <a:lnTo>
                      <a:pt x="5344" y="4069"/>
                    </a:lnTo>
                    <a:cubicBezTo>
                      <a:pt x="5425" y="4069"/>
                      <a:pt x="5534" y="4015"/>
                      <a:pt x="5615" y="3934"/>
                    </a:cubicBezTo>
                    <a:lnTo>
                      <a:pt x="7215" y="2306"/>
                    </a:lnTo>
                    <a:cubicBezTo>
                      <a:pt x="7378" y="2171"/>
                      <a:pt x="7378" y="1927"/>
                      <a:pt x="7215" y="1764"/>
                    </a:cubicBezTo>
                    <a:lnTo>
                      <a:pt x="5615" y="136"/>
                    </a:lnTo>
                    <a:cubicBezTo>
                      <a:pt x="5534" y="55"/>
                      <a:pt x="5425" y="1"/>
                      <a:pt x="53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5389375" y="2801600"/>
                <a:ext cx="142425" cy="101750"/>
              </a:xfrm>
              <a:custGeom>
                <a:avLst/>
                <a:gdLst/>
                <a:ahLst/>
                <a:cxnLst/>
                <a:rect l="l" t="t" r="r" b="b"/>
                <a:pathLst>
                  <a:path w="5697" h="4070" extrusionOk="0">
                    <a:moveTo>
                      <a:pt x="408" y="1"/>
                    </a:moveTo>
                    <a:cubicBezTo>
                      <a:pt x="163" y="1"/>
                      <a:pt x="1" y="164"/>
                      <a:pt x="1" y="408"/>
                    </a:cubicBezTo>
                    <a:lnTo>
                      <a:pt x="1" y="3663"/>
                    </a:lnTo>
                    <a:cubicBezTo>
                      <a:pt x="1" y="3907"/>
                      <a:pt x="163" y="4069"/>
                      <a:pt x="408" y="4069"/>
                    </a:cubicBezTo>
                    <a:lnTo>
                      <a:pt x="5697" y="4069"/>
                    </a:lnTo>
                    <a:lnTo>
                      <a:pt x="56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5389375" y="2923675"/>
                <a:ext cx="142425" cy="101725"/>
              </a:xfrm>
              <a:custGeom>
                <a:avLst/>
                <a:gdLst/>
                <a:ahLst/>
                <a:cxnLst/>
                <a:rect l="l" t="t" r="r" b="b"/>
                <a:pathLst>
                  <a:path w="5697" h="4069" extrusionOk="0">
                    <a:moveTo>
                      <a:pt x="408" y="0"/>
                    </a:moveTo>
                    <a:cubicBezTo>
                      <a:pt x="163" y="0"/>
                      <a:pt x="1" y="163"/>
                      <a:pt x="1" y="407"/>
                    </a:cubicBezTo>
                    <a:lnTo>
                      <a:pt x="1" y="3662"/>
                    </a:lnTo>
                    <a:cubicBezTo>
                      <a:pt x="1" y="3906"/>
                      <a:pt x="163" y="4069"/>
                      <a:pt x="408" y="4069"/>
                    </a:cubicBezTo>
                    <a:lnTo>
                      <a:pt x="5697" y="4069"/>
                    </a:lnTo>
                    <a:lnTo>
                      <a:pt x="5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5552800" y="2923000"/>
                <a:ext cx="184475" cy="101725"/>
              </a:xfrm>
              <a:custGeom>
                <a:avLst/>
                <a:gdLst/>
                <a:ahLst/>
                <a:cxnLst/>
                <a:rect l="l" t="t" r="r" b="b"/>
                <a:pathLst>
                  <a:path w="7379" h="4069" extrusionOk="0">
                    <a:moveTo>
                      <a:pt x="1" y="0"/>
                    </a:moveTo>
                    <a:lnTo>
                      <a:pt x="1" y="4069"/>
                    </a:lnTo>
                    <a:lnTo>
                      <a:pt x="5344" y="4069"/>
                    </a:lnTo>
                    <a:cubicBezTo>
                      <a:pt x="5425" y="4069"/>
                      <a:pt x="5534" y="4042"/>
                      <a:pt x="5615" y="3933"/>
                    </a:cubicBezTo>
                    <a:lnTo>
                      <a:pt x="7215" y="2306"/>
                    </a:lnTo>
                    <a:cubicBezTo>
                      <a:pt x="7378" y="2170"/>
                      <a:pt x="7378" y="1926"/>
                      <a:pt x="7215" y="1763"/>
                    </a:cubicBezTo>
                    <a:lnTo>
                      <a:pt x="5615" y="136"/>
                    </a:lnTo>
                    <a:cubicBezTo>
                      <a:pt x="5534" y="54"/>
                      <a:pt x="5425" y="0"/>
                      <a:pt x="5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5552800" y="3045050"/>
                <a:ext cx="184475" cy="103100"/>
              </a:xfrm>
              <a:custGeom>
                <a:avLst/>
                <a:gdLst/>
                <a:ahLst/>
                <a:cxnLst/>
                <a:rect l="l" t="t" r="r" b="b"/>
                <a:pathLst>
                  <a:path w="7379" h="4124" extrusionOk="0">
                    <a:moveTo>
                      <a:pt x="1" y="0"/>
                    </a:moveTo>
                    <a:lnTo>
                      <a:pt x="1" y="4123"/>
                    </a:lnTo>
                    <a:lnTo>
                      <a:pt x="5344" y="4123"/>
                    </a:lnTo>
                    <a:cubicBezTo>
                      <a:pt x="5425" y="4123"/>
                      <a:pt x="5534" y="4096"/>
                      <a:pt x="5615" y="3988"/>
                    </a:cubicBezTo>
                    <a:lnTo>
                      <a:pt x="7215" y="2333"/>
                    </a:lnTo>
                    <a:cubicBezTo>
                      <a:pt x="7378" y="2197"/>
                      <a:pt x="7378" y="1953"/>
                      <a:pt x="7215" y="1791"/>
                    </a:cubicBezTo>
                    <a:lnTo>
                      <a:pt x="5615" y="136"/>
                    </a:lnTo>
                    <a:cubicBezTo>
                      <a:pt x="5534" y="55"/>
                      <a:pt x="5425" y="0"/>
                      <a:pt x="5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5389375" y="3045725"/>
                <a:ext cx="142425" cy="103100"/>
              </a:xfrm>
              <a:custGeom>
                <a:avLst/>
                <a:gdLst/>
                <a:ahLst/>
                <a:cxnLst/>
                <a:rect l="l" t="t" r="r" b="b"/>
                <a:pathLst>
                  <a:path w="5697" h="4124" extrusionOk="0">
                    <a:moveTo>
                      <a:pt x="408" y="0"/>
                    </a:moveTo>
                    <a:cubicBezTo>
                      <a:pt x="163" y="0"/>
                      <a:pt x="1" y="163"/>
                      <a:pt x="1" y="407"/>
                    </a:cubicBezTo>
                    <a:lnTo>
                      <a:pt x="1" y="3716"/>
                    </a:lnTo>
                    <a:cubicBezTo>
                      <a:pt x="1" y="3961"/>
                      <a:pt x="163" y="4123"/>
                      <a:pt x="408" y="4123"/>
                    </a:cubicBezTo>
                    <a:lnTo>
                      <a:pt x="5697" y="4123"/>
                    </a:lnTo>
                    <a:lnTo>
                      <a:pt x="5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66"/>
            <p:cNvGrpSpPr/>
            <p:nvPr/>
          </p:nvGrpSpPr>
          <p:grpSpPr>
            <a:xfrm>
              <a:off x="6093704" y="2712413"/>
              <a:ext cx="310600" cy="347900"/>
              <a:chOff x="6020000" y="2801600"/>
              <a:chExt cx="310600" cy="347900"/>
            </a:xfrm>
          </p:grpSpPr>
          <p:sp>
            <p:nvSpPr>
              <p:cNvPr id="2228" name="Google Shape;2228;p66"/>
              <p:cNvSpPr/>
              <p:nvPr/>
            </p:nvSpPr>
            <p:spPr>
              <a:xfrm>
                <a:off x="6083750" y="2904000"/>
                <a:ext cx="181750" cy="182425"/>
              </a:xfrm>
              <a:custGeom>
                <a:avLst/>
                <a:gdLst/>
                <a:ahLst/>
                <a:cxnLst/>
                <a:rect l="l" t="t" r="r" b="b"/>
                <a:pathLst>
                  <a:path w="7270" h="7297" extrusionOk="0">
                    <a:moveTo>
                      <a:pt x="3255" y="1"/>
                    </a:moveTo>
                    <a:cubicBezTo>
                      <a:pt x="1411" y="218"/>
                      <a:pt x="0" y="1764"/>
                      <a:pt x="0" y="3635"/>
                    </a:cubicBezTo>
                    <a:cubicBezTo>
                      <a:pt x="0" y="5669"/>
                      <a:pt x="1628" y="7297"/>
                      <a:pt x="3662" y="7297"/>
                    </a:cubicBezTo>
                    <a:cubicBezTo>
                      <a:pt x="5507" y="7297"/>
                      <a:pt x="7080" y="5886"/>
                      <a:pt x="7270" y="4042"/>
                    </a:cubicBezTo>
                    <a:lnTo>
                      <a:pt x="3662" y="4042"/>
                    </a:lnTo>
                    <a:cubicBezTo>
                      <a:pt x="3418" y="4042"/>
                      <a:pt x="3255" y="3879"/>
                      <a:pt x="3255" y="3635"/>
                    </a:cubicBez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6020000" y="2801600"/>
                <a:ext cx="310600" cy="347900"/>
              </a:xfrm>
              <a:custGeom>
                <a:avLst/>
                <a:gdLst/>
                <a:ahLst/>
                <a:cxnLst/>
                <a:rect l="l" t="t" r="r" b="b"/>
                <a:pathLst>
                  <a:path w="12424" h="13916" extrusionOk="0">
                    <a:moveTo>
                      <a:pt x="6212" y="3256"/>
                    </a:moveTo>
                    <a:cubicBezTo>
                      <a:pt x="6456" y="3256"/>
                      <a:pt x="6619" y="3419"/>
                      <a:pt x="6619" y="3663"/>
                    </a:cubicBezTo>
                    <a:lnTo>
                      <a:pt x="6619" y="7324"/>
                    </a:lnTo>
                    <a:lnTo>
                      <a:pt x="10281" y="7324"/>
                    </a:lnTo>
                    <a:cubicBezTo>
                      <a:pt x="10525" y="7324"/>
                      <a:pt x="10688" y="7487"/>
                      <a:pt x="10688" y="7731"/>
                    </a:cubicBezTo>
                    <a:cubicBezTo>
                      <a:pt x="10688" y="10199"/>
                      <a:pt x="8680" y="12207"/>
                      <a:pt x="6212" y="12207"/>
                    </a:cubicBezTo>
                    <a:cubicBezTo>
                      <a:pt x="3744" y="12207"/>
                      <a:pt x="1737" y="10199"/>
                      <a:pt x="1737" y="7731"/>
                    </a:cubicBezTo>
                    <a:cubicBezTo>
                      <a:pt x="1737" y="5263"/>
                      <a:pt x="3717" y="3256"/>
                      <a:pt x="6212" y="3256"/>
                    </a:cubicBezTo>
                    <a:close/>
                    <a:moveTo>
                      <a:pt x="4585" y="1"/>
                    </a:moveTo>
                    <a:cubicBezTo>
                      <a:pt x="4341" y="1"/>
                      <a:pt x="4178" y="164"/>
                      <a:pt x="4178" y="408"/>
                    </a:cubicBezTo>
                    <a:cubicBezTo>
                      <a:pt x="4178" y="652"/>
                      <a:pt x="4341" y="815"/>
                      <a:pt x="4585" y="815"/>
                    </a:cubicBezTo>
                    <a:lnTo>
                      <a:pt x="4992" y="815"/>
                    </a:lnTo>
                    <a:lnTo>
                      <a:pt x="4992" y="1764"/>
                    </a:lnTo>
                    <a:cubicBezTo>
                      <a:pt x="3934" y="1981"/>
                      <a:pt x="2984" y="2469"/>
                      <a:pt x="2198" y="3147"/>
                    </a:cubicBezTo>
                    <a:lnTo>
                      <a:pt x="1628" y="2578"/>
                    </a:lnTo>
                    <a:lnTo>
                      <a:pt x="1900" y="2306"/>
                    </a:lnTo>
                    <a:cubicBezTo>
                      <a:pt x="2062" y="2144"/>
                      <a:pt x="2062" y="1900"/>
                      <a:pt x="1900" y="1737"/>
                    </a:cubicBezTo>
                    <a:cubicBezTo>
                      <a:pt x="1818" y="1655"/>
                      <a:pt x="1716" y="1615"/>
                      <a:pt x="1615" y="1615"/>
                    </a:cubicBezTo>
                    <a:cubicBezTo>
                      <a:pt x="1513" y="1615"/>
                      <a:pt x="1411" y="1655"/>
                      <a:pt x="1330" y="1737"/>
                    </a:cubicBezTo>
                    <a:lnTo>
                      <a:pt x="164" y="2876"/>
                    </a:lnTo>
                    <a:cubicBezTo>
                      <a:pt x="1" y="3066"/>
                      <a:pt x="1" y="3283"/>
                      <a:pt x="164" y="3473"/>
                    </a:cubicBezTo>
                    <a:cubicBezTo>
                      <a:pt x="245" y="3554"/>
                      <a:pt x="347" y="3595"/>
                      <a:pt x="448" y="3595"/>
                    </a:cubicBezTo>
                    <a:cubicBezTo>
                      <a:pt x="550" y="3595"/>
                      <a:pt x="652" y="3554"/>
                      <a:pt x="733" y="3473"/>
                    </a:cubicBezTo>
                    <a:lnTo>
                      <a:pt x="1004" y="3202"/>
                    </a:lnTo>
                    <a:lnTo>
                      <a:pt x="1601" y="3771"/>
                    </a:lnTo>
                    <a:cubicBezTo>
                      <a:pt x="652" y="4856"/>
                      <a:pt x="55" y="6239"/>
                      <a:pt x="55" y="7758"/>
                    </a:cubicBezTo>
                    <a:cubicBezTo>
                      <a:pt x="55" y="11122"/>
                      <a:pt x="2822" y="13915"/>
                      <a:pt x="6158" y="13915"/>
                    </a:cubicBezTo>
                    <a:cubicBezTo>
                      <a:pt x="9521" y="13915"/>
                      <a:pt x="12261" y="11122"/>
                      <a:pt x="12261" y="7758"/>
                    </a:cubicBezTo>
                    <a:cubicBezTo>
                      <a:pt x="12261" y="6239"/>
                      <a:pt x="11691" y="4829"/>
                      <a:pt x="10742" y="3771"/>
                    </a:cubicBezTo>
                    <a:lnTo>
                      <a:pt x="11393" y="3147"/>
                    </a:lnTo>
                    <a:lnTo>
                      <a:pt x="11664" y="3419"/>
                    </a:lnTo>
                    <a:cubicBezTo>
                      <a:pt x="11745" y="3513"/>
                      <a:pt x="11847" y="3561"/>
                      <a:pt x="11949" y="3561"/>
                    </a:cubicBezTo>
                    <a:cubicBezTo>
                      <a:pt x="12051" y="3561"/>
                      <a:pt x="12152" y="3513"/>
                      <a:pt x="12234" y="3419"/>
                    </a:cubicBezTo>
                    <a:cubicBezTo>
                      <a:pt x="12424" y="3256"/>
                      <a:pt x="12424" y="3012"/>
                      <a:pt x="12234" y="2849"/>
                    </a:cubicBezTo>
                    <a:lnTo>
                      <a:pt x="11095" y="1710"/>
                    </a:lnTo>
                    <a:cubicBezTo>
                      <a:pt x="11013" y="1615"/>
                      <a:pt x="10911" y="1567"/>
                      <a:pt x="10810" y="1567"/>
                    </a:cubicBezTo>
                    <a:cubicBezTo>
                      <a:pt x="10708" y="1567"/>
                      <a:pt x="10606" y="1615"/>
                      <a:pt x="10525" y="1710"/>
                    </a:cubicBezTo>
                    <a:cubicBezTo>
                      <a:pt x="10335" y="1872"/>
                      <a:pt x="10335" y="2117"/>
                      <a:pt x="10525" y="2279"/>
                    </a:cubicBezTo>
                    <a:lnTo>
                      <a:pt x="10796" y="2551"/>
                    </a:lnTo>
                    <a:lnTo>
                      <a:pt x="10199" y="3120"/>
                    </a:lnTo>
                    <a:cubicBezTo>
                      <a:pt x="9440" y="2442"/>
                      <a:pt x="8464" y="1927"/>
                      <a:pt x="7433" y="1737"/>
                    </a:cubicBezTo>
                    <a:lnTo>
                      <a:pt x="7433" y="815"/>
                    </a:lnTo>
                    <a:lnTo>
                      <a:pt x="7840" y="815"/>
                    </a:lnTo>
                    <a:cubicBezTo>
                      <a:pt x="8084" y="815"/>
                      <a:pt x="8247" y="652"/>
                      <a:pt x="8247" y="408"/>
                    </a:cubicBezTo>
                    <a:cubicBezTo>
                      <a:pt x="8247" y="164"/>
                      <a:pt x="8084" y="1"/>
                      <a:pt x="7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66"/>
            <p:cNvGrpSpPr/>
            <p:nvPr/>
          </p:nvGrpSpPr>
          <p:grpSpPr>
            <a:xfrm>
              <a:off x="6736846" y="2712750"/>
              <a:ext cx="347900" cy="347225"/>
              <a:chOff x="6708275" y="2800925"/>
              <a:chExt cx="347900" cy="347225"/>
            </a:xfrm>
          </p:grpSpPr>
          <p:sp>
            <p:nvSpPr>
              <p:cNvPr id="2231" name="Google Shape;2231;p66"/>
              <p:cNvSpPr/>
              <p:nvPr/>
            </p:nvSpPr>
            <p:spPr>
              <a:xfrm>
                <a:off x="6837800" y="2956225"/>
                <a:ext cx="84775" cy="82075"/>
              </a:xfrm>
              <a:custGeom>
                <a:avLst/>
                <a:gdLst/>
                <a:ahLst/>
                <a:cxnLst/>
                <a:rect l="l" t="t" r="r" b="b"/>
                <a:pathLst>
                  <a:path w="3391" h="3283" extrusionOk="0">
                    <a:moveTo>
                      <a:pt x="1709" y="0"/>
                    </a:moveTo>
                    <a:lnTo>
                      <a:pt x="1275" y="868"/>
                    </a:lnTo>
                    <a:cubicBezTo>
                      <a:pt x="1194" y="1004"/>
                      <a:pt x="1085" y="1085"/>
                      <a:pt x="950" y="1112"/>
                    </a:cubicBezTo>
                    <a:lnTo>
                      <a:pt x="0" y="1248"/>
                    </a:lnTo>
                    <a:lnTo>
                      <a:pt x="678" y="1926"/>
                    </a:lnTo>
                    <a:cubicBezTo>
                      <a:pt x="787" y="2034"/>
                      <a:pt x="814" y="2170"/>
                      <a:pt x="787" y="2306"/>
                    </a:cubicBezTo>
                    <a:lnTo>
                      <a:pt x="624" y="3282"/>
                    </a:lnTo>
                    <a:lnTo>
                      <a:pt x="1465" y="2848"/>
                    </a:lnTo>
                    <a:cubicBezTo>
                      <a:pt x="1546" y="2794"/>
                      <a:pt x="1601" y="2794"/>
                      <a:pt x="1682" y="2794"/>
                    </a:cubicBezTo>
                    <a:cubicBezTo>
                      <a:pt x="1736" y="2794"/>
                      <a:pt x="1818" y="2794"/>
                      <a:pt x="1872" y="2848"/>
                    </a:cubicBezTo>
                    <a:lnTo>
                      <a:pt x="2713" y="3282"/>
                    </a:lnTo>
                    <a:lnTo>
                      <a:pt x="2550" y="2306"/>
                    </a:lnTo>
                    <a:cubicBezTo>
                      <a:pt x="2577" y="2170"/>
                      <a:pt x="2631" y="2034"/>
                      <a:pt x="2713" y="1926"/>
                    </a:cubicBezTo>
                    <a:lnTo>
                      <a:pt x="3391" y="1248"/>
                    </a:lnTo>
                    <a:lnTo>
                      <a:pt x="2441" y="1112"/>
                    </a:lnTo>
                    <a:cubicBezTo>
                      <a:pt x="2306" y="1085"/>
                      <a:pt x="2224" y="1004"/>
                      <a:pt x="2143" y="868"/>
                    </a:cubicBezTo>
                    <a:lnTo>
                      <a:pt x="1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6708275" y="2903325"/>
                <a:ext cx="347900" cy="183800"/>
              </a:xfrm>
              <a:custGeom>
                <a:avLst/>
                <a:gdLst/>
                <a:ahLst/>
                <a:cxnLst/>
                <a:rect l="l" t="t" r="r" b="b"/>
                <a:pathLst>
                  <a:path w="13916" h="7352" extrusionOk="0">
                    <a:moveTo>
                      <a:pt x="6948" y="855"/>
                    </a:moveTo>
                    <a:cubicBezTo>
                      <a:pt x="7093" y="855"/>
                      <a:pt x="7243" y="923"/>
                      <a:pt x="7324" y="1058"/>
                    </a:cubicBezTo>
                    <a:lnTo>
                      <a:pt x="8029" y="2469"/>
                    </a:lnTo>
                    <a:lnTo>
                      <a:pt x="9602" y="2713"/>
                    </a:lnTo>
                    <a:cubicBezTo>
                      <a:pt x="9765" y="2740"/>
                      <a:pt x="9874" y="2848"/>
                      <a:pt x="9928" y="2984"/>
                    </a:cubicBezTo>
                    <a:cubicBezTo>
                      <a:pt x="9901" y="3120"/>
                      <a:pt x="9874" y="3255"/>
                      <a:pt x="9765" y="3391"/>
                    </a:cubicBezTo>
                    <a:lnTo>
                      <a:pt x="8653" y="4503"/>
                    </a:lnTo>
                    <a:lnTo>
                      <a:pt x="8924" y="6076"/>
                    </a:lnTo>
                    <a:cubicBezTo>
                      <a:pt x="8951" y="6212"/>
                      <a:pt x="8897" y="6375"/>
                      <a:pt x="8762" y="6483"/>
                    </a:cubicBezTo>
                    <a:cubicBezTo>
                      <a:pt x="8689" y="6541"/>
                      <a:pt x="8601" y="6568"/>
                      <a:pt x="8514" y="6568"/>
                    </a:cubicBezTo>
                    <a:cubicBezTo>
                      <a:pt x="8438" y="6568"/>
                      <a:pt x="8363" y="6548"/>
                      <a:pt x="8300" y="6510"/>
                    </a:cubicBezTo>
                    <a:lnTo>
                      <a:pt x="6917" y="5778"/>
                    </a:lnTo>
                    <a:lnTo>
                      <a:pt x="5534" y="6510"/>
                    </a:lnTo>
                    <a:cubicBezTo>
                      <a:pt x="5473" y="6535"/>
                      <a:pt x="5406" y="6548"/>
                      <a:pt x="5339" y="6548"/>
                    </a:cubicBezTo>
                    <a:cubicBezTo>
                      <a:pt x="5257" y="6548"/>
                      <a:pt x="5175" y="6528"/>
                      <a:pt x="5100" y="6483"/>
                    </a:cubicBezTo>
                    <a:cubicBezTo>
                      <a:pt x="4964" y="6375"/>
                      <a:pt x="4883" y="6239"/>
                      <a:pt x="4910" y="6076"/>
                    </a:cubicBezTo>
                    <a:lnTo>
                      <a:pt x="5181" y="4503"/>
                    </a:lnTo>
                    <a:lnTo>
                      <a:pt x="4069" y="3391"/>
                    </a:lnTo>
                    <a:cubicBezTo>
                      <a:pt x="3961" y="3282"/>
                      <a:pt x="3934" y="3120"/>
                      <a:pt x="3961" y="2984"/>
                    </a:cubicBezTo>
                    <a:cubicBezTo>
                      <a:pt x="4015" y="2848"/>
                      <a:pt x="4151" y="2713"/>
                      <a:pt x="4313" y="2713"/>
                    </a:cubicBezTo>
                    <a:lnTo>
                      <a:pt x="5859" y="2469"/>
                    </a:lnTo>
                    <a:lnTo>
                      <a:pt x="6592" y="1058"/>
                    </a:lnTo>
                    <a:cubicBezTo>
                      <a:pt x="6659" y="923"/>
                      <a:pt x="6802" y="855"/>
                      <a:pt x="6948" y="855"/>
                    </a:cubicBezTo>
                    <a:close/>
                    <a:moveTo>
                      <a:pt x="1" y="0"/>
                    </a:moveTo>
                    <a:lnTo>
                      <a:pt x="1" y="7351"/>
                    </a:lnTo>
                    <a:lnTo>
                      <a:pt x="13915" y="7351"/>
                    </a:lnTo>
                    <a:lnTo>
                      <a:pt x="13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6708275" y="2800925"/>
                <a:ext cx="347900" cy="82075"/>
              </a:xfrm>
              <a:custGeom>
                <a:avLst/>
                <a:gdLst/>
                <a:ahLst/>
                <a:cxnLst/>
                <a:rect l="l" t="t" r="r" b="b"/>
                <a:pathLst>
                  <a:path w="13916" h="3283" extrusionOk="0">
                    <a:moveTo>
                      <a:pt x="2035" y="1"/>
                    </a:moveTo>
                    <a:cubicBezTo>
                      <a:pt x="1791" y="1"/>
                      <a:pt x="1628" y="164"/>
                      <a:pt x="1628" y="408"/>
                    </a:cubicBezTo>
                    <a:lnTo>
                      <a:pt x="1628" y="815"/>
                    </a:lnTo>
                    <a:lnTo>
                      <a:pt x="1221" y="815"/>
                    </a:lnTo>
                    <a:cubicBezTo>
                      <a:pt x="543" y="815"/>
                      <a:pt x="1" y="1357"/>
                      <a:pt x="1" y="2035"/>
                    </a:cubicBezTo>
                    <a:lnTo>
                      <a:pt x="1" y="3283"/>
                    </a:lnTo>
                    <a:lnTo>
                      <a:pt x="13888" y="3283"/>
                    </a:lnTo>
                    <a:lnTo>
                      <a:pt x="13888" y="2035"/>
                    </a:lnTo>
                    <a:cubicBezTo>
                      <a:pt x="13915" y="1357"/>
                      <a:pt x="13318" y="815"/>
                      <a:pt x="12695" y="815"/>
                    </a:cubicBezTo>
                    <a:lnTo>
                      <a:pt x="12288" y="815"/>
                    </a:lnTo>
                    <a:lnTo>
                      <a:pt x="12288" y="408"/>
                    </a:lnTo>
                    <a:cubicBezTo>
                      <a:pt x="12288" y="164"/>
                      <a:pt x="12098" y="1"/>
                      <a:pt x="11881" y="1"/>
                    </a:cubicBezTo>
                    <a:cubicBezTo>
                      <a:pt x="11637" y="1"/>
                      <a:pt x="11447" y="164"/>
                      <a:pt x="11447" y="408"/>
                    </a:cubicBezTo>
                    <a:lnTo>
                      <a:pt x="11447" y="815"/>
                    </a:lnTo>
                    <a:lnTo>
                      <a:pt x="9792" y="815"/>
                    </a:lnTo>
                    <a:lnTo>
                      <a:pt x="9792" y="408"/>
                    </a:lnTo>
                    <a:cubicBezTo>
                      <a:pt x="9792" y="164"/>
                      <a:pt x="9630" y="1"/>
                      <a:pt x="9385" y="1"/>
                    </a:cubicBezTo>
                    <a:cubicBezTo>
                      <a:pt x="9141" y="1"/>
                      <a:pt x="8979" y="164"/>
                      <a:pt x="8979" y="408"/>
                    </a:cubicBezTo>
                    <a:lnTo>
                      <a:pt x="8979" y="815"/>
                    </a:lnTo>
                    <a:lnTo>
                      <a:pt x="7351" y="815"/>
                    </a:lnTo>
                    <a:lnTo>
                      <a:pt x="7351" y="408"/>
                    </a:lnTo>
                    <a:cubicBezTo>
                      <a:pt x="7351" y="164"/>
                      <a:pt x="7188" y="1"/>
                      <a:pt x="6944" y="1"/>
                    </a:cubicBezTo>
                    <a:cubicBezTo>
                      <a:pt x="6700" y="1"/>
                      <a:pt x="6537" y="164"/>
                      <a:pt x="6537" y="408"/>
                    </a:cubicBezTo>
                    <a:lnTo>
                      <a:pt x="6537" y="815"/>
                    </a:lnTo>
                    <a:lnTo>
                      <a:pt x="4910" y="815"/>
                    </a:lnTo>
                    <a:lnTo>
                      <a:pt x="4910" y="408"/>
                    </a:lnTo>
                    <a:cubicBezTo>
                      <a:pt x="4910" y="164"/>
                      <a:pt x="4747" y="1"/>
                      <a:pt x="4503" y="1"/>
                    </a:cubicBezTo>
                    <a:cubicBezTo>
                      <a:pt x="4259" y="1"/>
                      <a:pt x="4096" y="164"/>
                      <a:pt x="4096" y="408"/>
                    </a:cubicBezTo>
                    <a:lnTo>
                      <a:pt x="4096" y="815"/>
                    </a:lnTo>
                    <a:lnTo>
                      <a:pt x="2442" y="815"/>
                    </a:lnTo>
                    <a:lnTo>
                      <a:pt x="2442" y="408"/>
                    </a:lnTo>
                    <a:cubicBezTo>
                      <a:pt x="2442" y="164"/>
                      <a:pt x="2279" y="1"/>
                      <a:pt x="2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6708275" y="3107425"/>
                <a:ext cx="347900" cy="40725"/>
              </a:xfrm>
              <a:custGeom>
                <a:avLst/>
                <a:gdLst/>
                <a:ahLst/>
                <a:cxnLst/>
                <a:rect l="l" t="t" r="r" b="b"/>
                <a:pathLst>
                  <a:path w="13916" h="1629" extrusionOk="0">
                    <a:moveTo>
                      <a:pt x="1" y="1"/>
                    </a:moveTo>
                    <a:lnTo>
                      <a:pt x="1" y="408"/>
                    </a:lnTo>
                    <a:cubicBezTo>
                      <a:pt x="1" y="1086"/>
                      <a:pt x="543" y="1628"/>
                      <a:pt x="1221" y="1628"/>
                    </a:cubicBezTo>
                    <a:lnTo>
                      <a:pt x="12695" y="1628"/>
                    </a:lnTo>
                    <a:cubicBezTo>
                      <a:pt x="13373" y="1628"/>
                      <a:pt x="13915" y="1086"/>
                      <a:pt x="13915" y="408"/>
                    </a:cubicBezTo>
                    <a:lnTo>
                      <a:pt x="139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66"/>
            <p:cNvGrpSpPr/>
            <p:nvPr/>
          </p:nvGrpSpPr>
          <p:grpSpPr>
            <a:xfrm>
              <a:off x="7417288" y="2723600"/>
              <a:ext cx="347200" cy="325525"/>
              <a:chOff x="7351800" y="2800925"/>
              <a:chExt cx="347200" cy="325525"/>
            </a:xfrm>
          </p:grpSpPr>
          <p:sp>
            <p:nvSpPr>
              <p:cNvPr id="2236" name="Google Shape;2236;p66"/>
              <p:cNvSpPr/>
              <p:nvPr/>
            </p:nvSpPr>
            <p:spPr>
              <a:xfrm>
                <a:off x="7616925" y="2902650"/>
                <a:ext cx="20375" cy="61050"/>
              </a:xfrm>
              <a:custGeom>
                <a:avLst/>
                <a:gdLst/>
                <a:ahLst/>
                <a:cxnLst/>
                <a:rect l="l" t="t" r="r" b="b"/>
                <a:pathLst>
                  <a:path w="815" h="2442" extrusionOk="0">
                    <a:moveTo>
                      <a:pt x="1" y="0"/>
                    </a:moveTo>
                    <a:lnTo>
                      <a:pt x="1" y="2442"/>
                    </a:lnTo>
                    <a:lnTo>
                      <a:pt x="814" y="2442"/>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7351800" y="3024700"/>
                <a:ext cx="347200" cy="40725"/>
              </a:xfrm>
              <a:custGeom>
                <a:avLst/>
                <a:gdLst/>
                <a:ahLst/>
                <a:cxnLst/>
                <a:rect l="l" t="t" r="r" b="b"/>
                <a:pathLst>
                  <a:path w="13888" h="1629" extrusionOk="0">
                    <a:moveTo>
                      <a:pt x="0" y="1"/>
                    </a:moveTo>
                    <a:lnTo>
                      <a:pt x="0" y="407"/>
                    </a:lnTo>
                    <a:cubicBezTo>
                      <a:pt x="0" y="1086"/>
                      <a:pt x="570" y="1628"/>
                      <a:pt x="1248" y="1628"/>
                    </a:cubicBezTo>
                    <a:lnTo>
                      <a:pt x="12640" y="1628"/>
                    </a:lnTo>
                    <a:cubicBezTo>
                      <a:pt x="13318" y="1628"/>
                      <a:pt x="13888" y="1086"/>
                      <a:pt x="13888" y="407"/>
                    </a:cubicBezTo>
                    <a:lnTo>
                      <a:pt x="138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7413500" y="2902650"/>
                <a:ext cx="20375" cy="20375"/>
              </a:xfrm>
              <a:custGeom>
                <a:avLst/>
                <a:gdLst/>
                <a:ahLst/>
                <a:cxnLst/>
                <a:rect l="l" t="t" r="r" b="b"/>
                <a:pathLst>
                  <a:path w="815" h="815" extrusionOk="0">
                    <a:moveTo>
                      <a:pt x="0" y="0"/>
                    </a:moveTo>
                    <a:lnTo>
                      <a:pt x="0" y="814"/>
                    </a:lnTo>
                    <a:lnTo>
                      <a:pt x="814" y="81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7535550" y="2902650"/>
                <a:ext cx="20375" cy="61050"/>
              </a:xfrm>
              <a:custGeom>
                <a:avLst/>
                <a:gdLst/>
                <a:ahLst/>
                <a:cxnLst/>
                <a:rect l="l" t="t" r="r" b="b"/>
                <a:pathLst>
                  <a:path w="815" h="2442" extrusionOk="0">
                    <a:moveTo>
                      <a:pt x="1" y="0"/>
                    </a:moveTo>
                    <a:lnTo>
                      <a:pt x="1" y="2442"/>
                    </a:lnTo>
                    <a:lnTo>
                      <a:pt x="814" y="2442"/>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7351800" y="2800925"/>
                <a:ext cx="347200" cy="40725"/>
              </a:xfrm>
              <a:custGeom>
                <a:avLst/>
                <a:gdLst/>
                <a:ahLst/>
                <a:cxnLst/>
                <a:rect l="l" t="t" r="r" b="b"/>
                <a:pathLst>
                  <a:path w="13888" h="1629" extrusionOk="0">
                    <a:moveTo>
                      <a:pt x="1248" y="1"/>
                    </a:moveTo>
                    <a:cubicBezTo>
                      <a:pt x="570" y="1"/>
                      <a:pt x="0" y="543"/>
                      <a:pt x="0" y="1221"/>
                    </a:cubicBezTo>
                    <a:lnTo>
                      <a:pt x="0" y="1628"/>
                    </a:lnTo>
                    <a:lnTo>
                      <a:pt x="13888" y="1628"/>
                    </a:lnTo>
                    <a:lnTo>
                      <a:pt x="13888" y="1221"/>
                    </a:lnTo>
                    <a:cubicBezTo>
                      <a:pt x="13888" y="543"/>
                      <a:pt x="13318" y="1"/>
                      <a:pt x="12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7351800" y="2861950"/>
                <a:ext cx="347200" cy="142425"/>
              </a:xfrm>
              <a:custGeom>
                <a:avLst/>
                <a:gdLst/>
                <a:ahLst/>
                <a:cxnLst/>
                <a:rect l="l" t="t" r="r" b="b"/>
                <a:pathLst>
                  <a:path w="13888" h="5697" extrusionOk="0">
                    <a:moveTo>
                      <a:pt x="5723" y="1628"/>
                    </a:moveTo>
                    <a:lnTo>
                      <a:pt x="5723" y="2442"/>
                    </a:lnTo>
                    <a:lnTo>
                      <a:pt x="4910" y="2442"/>
                    </a:lnTo>
                    <a:lnTo>
                      <a:pt x="4910" y="1628"/>
                    </a:lnTo>
                    <a:close/>
                    <a:moveTo>
                      <a:pt x="5723" y="3256"/>
                    </a:moveTo>
                    <a:lnTo>
                      <a:pt x="5723" y="4070"/>
                    </a:lnTo>
                    <a:lnTo>
                      <a:pt x="4910" y="4070"/>
                    </a:lnTo>
                    <a:lnTo>
                      <a:pt x="4910" y="3256"/>
                    </a:lnTo>
                    <a:close/>
                    <a:moveTo>
                      <a:pt x="3689" y="815"/>
                    </a:moveTo>
                    <a:cubicBezTo>
                      <a:pt x="3933" y="815"/>
                      <a:pt x="4096" y="977"/>
                      <a:pt x="4096" y="1222"/>
                    </a:cubicBezTo>
                    <a:lnTo>
                      <a:pt x="4096" y="4476"/>
                    </a:lnTo>
                    <a:cubicBezTo>
                      <a:pt x="4096" y="4720"/>
                      <a:pt x="3933" y="4883"/>
                      <a:pt x="3689" y="4883"/>
                    </a:cubicBezTo>
                    <a:lnTo>
                      <a:pt x="2062" y="4883"/>
                    </a:lnTo>
                    <a:cubicBezTo>
                      <a:pt x="1817" y="4883"/>
                      <a:pt x="1655" y="4720"/>
                      <a:pt x="1655" y="4476"/>
                    </a:cubicBezTo>
                    <a:cubicBezTo>
                      <a:pt x="1655" y="4232"/>
                      <a:pt x="1817" y="4070"/>
                      <a:pt x="2062" y="4070"/>
                    </a:cubicBezTo>
                    <a:lnTo>
                      <a:pt x="3282" y="4070"/>
                    </a:lnTo>
                    <a:lnTo>
                      <a:pt x="3282" y="3256"/>
                    </a:lnTo>
                    <a:lnTo>
                      <a:pt x="2062" y="3256"/>
                    </a:lnTo>
                    <a:cubicBezTo>
                      <a:pt x="1817" y="3256"/>
                      <a:pt x="1655" y="3093"/>
                      <a:pt x="1655" y="2849"/>
                    </a:cubicBezTo>
                    <a:lnTo>
                      <a:pt x="1655" y="1222"/>
                    </a:lnTo>
                    <a:cubicBezTo>
                      <a:pt x="1655" y="977"/>
                      <a:pt x="1817" y="815"/>
                      <a:pt x="2062" y="815"/>
                    </a:cubicBezTo>
                    <a:close/>
                    <a:moveTo>
                      <a:pt x="8571" y="815"/>
                    </a:moveTo>
                    <a:cubicBezTo>
                      <a:pt x="8815" y="815"/>
                      <a:pt x="8978" y="977"/>
                      <a:pt x="8978" y="1222"/>
                    </a:cubicBezTo>
                    <a:lnTo>
                      <a:pt x="8978" y="4476"/>
                    </a:lnTo>
                    <a:cubicBezTo>
                      <a:pt x="8978" y="4720"/>
                      <a:pt x="8815" y="4883"/>
                      <a:pt x="8571" y="4883"/>
                    </a:cubicBezTo>
                    <a:lnTo>
                      <a:pt x="6944" y="4883"/>
                    </a:lnTo>
                    <a:cubicBezTo>
                      <a:pt x="6700" y="4883"/>
                      <a:pt x="6537" y="4720"/>
                      <a:pt x="6537" y="4476"/>
                    </a:cubicBezTo>
                    <a:lnTo>
                      <a:pt x="6537" y="1222"/>
                    </a:lnTo>
                    <a:cubicBezTo>
                      <a:pt x="6537" y="977"/>
                      <a:pt x="6700" y="815"/>
                      <a:pt x="6944" y="815"/>
                    </a:cubicBezTo>
                    <a:close/>
                    <a:moveTo>
                      <a:pt x="11826" y="815"/>
                    </a:moveTo>
                    <a:cubicBezTo>
                      <a:pt x="12070" y="815"/>
                      <a:pt x="12233" y="977"/>
                      <a:pt x="12233" y="1222"/>
                    </a:cubicBezTo>
                    <a:lnTo>
                      <a:pt x="12233" y="4476"/>
                    </a:lnTo>
                    <a:cubicBezTo>
                      <a:pt x="12233" y="4720"/>
                      <a:pt x="12070" y="4883"/>
                      <a:pt x="11826" y="4883"/>
                    </a:cubicBezTo>
                    <a:lnTo>
                      <a:pt x="10199" y="4883"/>
                    </a:lnTo>
                    <a:cubicBezTo>
                      <a:pt x="9955" y="4883"/>
                      <a:pt x="9792" y="4720"/>
                      <a:pt x="9792" y="4476"/>
                    </a:cubicBezTo>
                    <a:lnTo>
                      <a:pt x="9792" y="1222"/>
                    </a:lnTo>
                    <a:cubicBezTo>
                      <a:pt x="9792" y="977"/>
                      <a:pt x="9955" y="815"/>
                      <a:pt x="10199" y="815"/>
                    </a:cubicBezTo>
                    <a:close/>
                    <a:moveTo>
                      <a:pt x="0" y="1"/>
                    </a:moveTo>
                    <a:lnTo>
                      <a:pt x="0" y="5697"/>
                    </a:lnTo>
                    <a:lnTo>
                      <a:pt x="13888" y="5697"/>
                    </a:lnTo>
                    <a:lnTo>
                      <a:pt x="138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7393150" y="3085725"/>
                <a:ext cx="264475" cy="40725"/>
              </a:xfrm>
              <a:custGeom>
                <a:avLst/>
                <a:gdLst/>
                <a:ahLst/>
                <a:cxnLst/>
                <a:rect l="l" t="t" r="r" b="b"/>
                <a:pathLst>
                  <a:path w="10579" h="1629" extrusionOk="0">
                    <a:moveTo>
                      <a:pt x="1" y="1"/>
                    </a:moveTo>
                    <a:lnTo>
                      <a:pt x="1" y="1221"/>
                    </a:lnTo>
                    <a:cubicBezTo>
                      <a:pt x="1" y="1438"/>
                      <a:pt x="163" y="1628"/>
                      <a:pt x="408" y="1628"/>
                    </a:cubicBezTo>
                    <a:lnTo>
                      <a:pt x="10172" y="1628"/>
                    </a:lnTo>
                    <a:cubicBezTo>
                      <a:pt x="10416" y="1628"/>
                      <a:pt x="10579" y="1438"/>
                      <a:pt x="10579" y="1221"/>
                    </a:cubicBezTo>
                    <a:lnTo>
                      <a:pt x="105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3" name="Google Shape;2243;p66"/>
          <p:cNvGrpSpPr/>
          <p:nvPr/>
        </p:nvGrpSpPr>
        <p:grpSpPr>
          <a:xfrm>
            <a:off x="1419538" y="4167625"/>
            <a:ext cx="347875" cy="346550"/>
            <a:chOff x="1937875" y="3628200"/>
            <a:chExt cx="347875" cy="346550"/>
          </a:xfrm>
        </p:grpSpPr>
        <p:sp>
          <p:nvSpPr>
            <p:cNvPr id="2244" name="Google Shape;2244;p66"/>
            <p:cNvSpPr/>
            <p:nvPr/>
          </p:nvSpPr>
          <p:spPr>
            <a:xfrm>
              <a:off x="2050425" y="3628200"/>
              <a:ext cx="122075" cy="122775"/>
            </a:xfrm>
            <a:custGeom>
              <a:avLst/>
              <a:gdLst/>
              <a:ahLst/>
              <a:cxnLst/>
              <a:rect l="l" t="t" r="r" b="b"/>
              <a:pathLst>
                <a:path w="4883" h="4911" extrusionOk="0">
                  <a:moveTo>
                    <a:pt x="2442" y="1"/>
                  </a:moveTo>
                  <a:cubicBezTo>
                    <a:pt x="1086" y="1"/>
                    <a:pt x="1" y="1113"/>
                    <a:pt x="1" y="2469"/>
                  </a:cubicBezTo>
                  <a:cubicBezTo>
                    <a:pt x="1" y="3825"/>
                    <a:pt x="1086" y="4910"/>
                    <a:pt x="2442" y="4910"/>
                  </a:cubicBezTo>
                  <a:cubicBezTo>
                    <a:pt x="3798" y="4910"/>
                    <a:pt x="4883" y="3825"/>
                    <a:pt x="4883" y="2469"/>
                  </a:cubicBezTo>
                  <a:cubicBezTo>
                    <a:pt x="4883" y="1113"/>
                    <a:pt x="3798" y="1"/>
                    <a:pt x="2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2050425" y="3750275"/>
              <a:ext cx="122075" cy="35275"/>
            </a:xfrm>
            <a:custGeom>
              <a:avLst/>
              <a:gdLst/>
              <a:ahLst/>
              <a:cxnLst/>
              <a:rect l="l" t="t" r="r" b="b"/>
              <a:pathLst>
                <a:path w="4883" h="1411" extrusionOk="0">
                  <a:moveTo>
                    <a:pt x="1628" y="0"/>
                  </a:moveTo>
                  <a:cubicBezTo>
                    <a:pt x="1059" y="0"/>
                    <a:pt x="516" y="136"/>
                    <a:pt x="1" y="407"/>
                  </a:cubicBezTo>
                  <a:cubicBezTo>
                    <a:pt x="869" y="651"/>
                    <a:pt x="1682" y="977"/>
                    <a:pt x="2442" y="1411"/>
                  </a:cubicBezTo>
                  <a:cubicBezTo>
                    <a:pt x="3228" y="977"/>
                    <a:pt x="4042" y="651"/>
                    <a:pt x="4883" y="407"/>
                  </a:cubicBezTo>
                  <a:cubicBezTo>
                    <a:pt x="4368" y="163"/>
                    <a:pt x="3852" y="0"/>
                    <a:pt x="3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2244375" y="3811300"/>
              <a:ext cx="41375" cy="81400"/>
            </a:xfrm>
            <a:custGeom>
              <a:avLst/>
              <a:gdLst/>
              <a:ahLst/>
              <a:cxnLst/>
              <a:rect l="l" t="t" r="r" b="b"/>
              <a:pathLst>
                <a:path w="1655" h="3256" extrusionOk="0">
                  <a:moveTo>
                    <a:pt x="841" y="0"/>
                  </a:moveTo>
                  <a:cubicBezTo>
                    <a:pt x="380" y="0"/>
                    <a:pt x="0" y="380"/>
                    <a:pt x="0" y="814"/>
                  </a:cubicBezTo>
                  <a:lnTo>
                    <a:pt x="0" y="2441"/>
                  </a:lnTo>
                  <a:cubicBezTo>
                    <a:pt x="0" y="2875"/>
                    <a:pt x="380" y="3255"/>
                    <a:pt x="841" y="3255"/>
                  </a:cubicBezTo>
                  <a:cubicBezTo>
                    <a:pt x="1275" y="3255"/>
                    <a:pt x="1655" y="2875"/>
                    <a:pt x="1655" y="2441"/>
                  </a:cubicBezTo>
                  <a:lnTo>
                    <a:pt x="1655" y="814"/>
                  </a:lnTo>
                  <a:cubicBezTo>
                    <a:pt x="1655" y="380"/>
                    <a:pt x="1275" y="0"/>
                    <a:pt x="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1937875" y="3811300"/>
              <a:ext cx="40700" cy="81400"/>
            </a:xfrm>
            <a:custGeom>
              <a:avLst/>
              <a:gdLst/>
              <a:ahLst/>
              <a:cxnLst/>
              <a:rect l="l" t="t" r="r" b="b"/>
              <a:pathLst>
                <a:path w="1628" h="3256" extrusionOk="0">
                  <a:moveTo>
                    <a:pt x="814" y="0"/>
                  </a:moveTo>
                  <a:cubicBezTo>
                    <a:pt x="380" y="0"/>
                    <a:pt x="0" y="380"/>
                    <a:pt x="0" y="814"/>
                  </a:cubicBezTo>
                  <a:lnTo>
                    <a:pt x="0" y="2441"/>
                  </a:lnTo>
                  <a:cubicBezTo>
                    <a:pt x="0" y="2875"/>
                    <a:pt x="380" y="3255"/>
                    <a:pt x="814" y="3255"/>
                  </a:cubicBezTo>
                  <a:cubicBezTo>
                    <a:pt x="1248" y="3255"/>
                    <a:pt x="1628" y="2875"/>
                    <a:pt x="1628" y="2441"/>
                  </a:cubicBezTo>
                  <a:lnTo>
                    <a:pt x="1628" y="814"/>
                  </a:lnTo>
                  <a:cubicBezTo>
                    <a:pt x="1628" y="380"/>
                    <a:pt x="1302"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1958200" y="3770600"/>
              <a:ext cx="143100" cy="204150"/>
            </a:xfrm>
            <a:custGeom>
              <a:avLst/>
              <a:gdLst/>
              <a:ahLst/>
              <a:cxnLst/>
              <a:rect l="l" t="t" r="r" b="b"/>
              <a:pathLst>
                <a:path w="5724" h="8166" extrusionOk="0">
                  <a:moveTo>
                    <a:pt x="408" y="1"/>
                  </a:moveTo>
                  <a:cubicBezTo>
                    <a:pt x="164" y="1"/>
                    <a:pt x="1" y="164"/>
                    <a:pt x="1" y="408"/>
                  </a:cubicBezTo>
                  <a:lnTo>
                    <a:pt x="1" y="815"/>
                  </a:lnTo>
                  <a:cubicBezTo>
                    <a:pt x="869" y="815"/>
                    <a:pt x="1628" y="1547"/>
                    <a:pt x="1628" y="2442"/>
                  </a:cubicBezTo>
                  <a:lnTo>
                    <a:pt x="1628" y="4069"/>
                  </a:lnTo>
                  <a:cubicBezTo>
                    <a:pt x="1628" y="4937"/>
                    <a:pt x="869" y="5697"/>
                    <a:pt x="1" y="5697"/>
                  </a:cubicBezTo>
                  <a:lnTo>
                    <a:pt x="1" y="6104"/>
                  </a:lnTo>
                  <a:cubicBezTo>
                    <a:pt x="1" y="6348"/>
                    <a:pt x="164" y="6511"/>
                    <a:pt x="408" y="6511"/>
                  </a:cubicBezTo>
                  <a:cubicBezTo>
                    <a:pt x="2523" y="6511"/>
                    <a:pt x="4178" y="7134"/>
                    <a:pt x="5724" y="8165"/>
                  </a:cubicBezTo>
                  <a:lnTo>
                    <a:pt x="5724" y="1303"/>
                  </a:lnTo>
                  <a:cubicBezTo>
                    <a:pt x="4178" y="435"/>
                    <a:pt x="2469" y="1"/>
                    <a:pt x="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2121625" y="3770600"/>
              <a:ext cx="143775" cy="204150"/>
            </a:xfrm>
            <a:custGeom>
              <a:avLst/>
              <a:gdLst/>
              <a:ahLst/>
              <a:cxnLst/>
              <a:rect l="l" t="t" r="r" b="b"/>
              <a:pathLst>
                <a:path w="5751" h="8166" extrusionOk="0">
                  <a:moveTo>
                    <a:pt x="5344" y="1"/>
                  </a:moveTo>
                  <a:cubicBezTo>
                    <a:pt x="3256" y="1"/>
                    <a:pt x="1574" y="408"/>
                    <a:pt x="1" y="1330"/>
                  </a:cubicBezTo>
                  <a:lnTo>
                    <a:pt x="1" y="8165"/>
                  </a:lnTo>
                  <a:cubicBezTo>
                    <a:pt x="1574" y="7189"/>
                    <a:pt x="3228" y="6511"/>
                    <a:pt x="5344" y="6511"/>
                  </a:cubicBezTo>
                  <a:cubicBezTo>
                    <a:pt x="5561" y="6511"/>
                    <a:pt x="5751" y="6348"/>
                    <a:pt x="5751" y="6104"/>
                  </a:cubicBezTo>
                  <a:lnTo>
                    <a:pt x="5751" y="5697"/>
                  </a:lnTo>
                  <a:cubicBezTo>
                    <a:pt x="4856" y="5697"/>
                    <a:pt x="4096" y="4937"/>
                    <a:pt x="4096" y="4069"/>
                  </a:cubicBezTo>
                  <a:lnTo>
                    <a:pt x="4096" y="2442"/>
                  </a:lnTo>
                  <a:cubicBezTo>
                    <a:pt x="4124" y="1547"/>
                    <a:pt x="4829" y="815"/>
                    <a:pt x="5751" y="815"/>
                  </a:cubicBezTo>
                  <a:lnTo>
                    <a:pt x="5751" y="408"/>
                  </a:lnTo>
                  <a:cubicBezTo>
                    <a:pt x="5751" y="164"/>
                    <a:pt x="5561" y="1"/>
                    <a:pt x="53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66"/>
          <p:cNvGrpSpPr/>
          <p:nvPr/>
        </p:nvGrpSpPr>
        <p:grpSpPr>
          <a:xfrm>
            <a:off x="2132046" y="4167288"/>
            <a:ext cx="347900" cy="347225"/>
            <a:chOff x="2405750" y="3628200"/>
            <a:chExt cx="347900" cy="347225"/>
          </a:xfrm>
        </p:grpSpPr>
        <p:sp>
          <p:nvSpPr>
            <p:cNvPr id="2251" name="Google Shape;2251;p66"/>
            <p:cNvSpPr/>
            <p:nvPr/>
          </p:nvSpPr>
          <p:spPr>
            <a:xfrm>
              <a:off x="2405750" y="3791625"/>
              <a:ext cx="183800" cy="183800"/>
            </a:xfrm>
            <a:custGeom>
              <a:avLst/>
              <a:gdLst/>
              <a:ahLst/>
              <a:cxnLst/>
              <a:rect l="l" t="t" r="r" b="b"/>
              <a:pathLst>
                <a:path w="7352" h="7352" extrusionOk="0">
                  <a:moveTo>
                    <a:pt x="3689" y="1628"/>
                  </a:moveTo>
                  <a:cubicBezTo>
                    <a:pt x="3934" y="1628"/>
                    <a:pt x="4096" y="1791"/>
                    <a:pt x="4096" y="2035"/>
                  </a:cubicBezTo>
                  <a:lnTo>
                    <a:pt x="4096" y="3500"/>
                  </a:lnTo>
                  <a:lnTo>
                    <a:pt x="4774" y="4178"/>
                  </a:lnTo>
                  <a:cubicBezTo>
                    <a:pt x="4964" y="4340"/>
                    <a:pt x="4964" y="4612"/>
                    <a:pt x="4829" y="4747"/>
                  </a:cubicBezTo>
                  <a:cubicBezTo>
                    <a:pt x="4734" y="4829"/>
                    <a:pt x="4632" y="4869"/>
                    <a:pt x="4530" y="4869"/>
                  </a:cubicBezTo>
                  <a:cubicBezTo>
                    <a:pt x="4429" y="4869"/>
                    <a:pt x="4327" y="4829"/>
                    <a:pt x="4232" y="4747"/>
                  </a:cubicBezTo>
                  <a:lnTo>
                    <a:pt x="3418" y="3934"/>
                  </a:lnTo>
                  <a:cubicBezTo>
                    <a:pt x="3364" y="3879"/>
                    <a:pt x="3283" y="3771"/>
                    <a:pt x="3283" y="3662"/>
                  </a:cubicBezTo>
                  <a:lnTo>
                    <a:pt x="3283" y="2035"/>
                  </a:lnTo>
                  <a:cubicBezTo>
                    <a:pt x="3283" y="1791"/>
                    <a:pt x="3472" y="1628"/>
                    <a:pt x="3689" y="1628"/>
                  </a:cubicBezTo>
                  <a:close/>
                  <a:moveTo>
                    <a:pt x="3689" y="1"/>
                  </a:moveTo>
                  <a:cubicBezTo>
                    <a:pt x="1655" y="1"/>
                    <a:pt x="1" y="1628"/>
                    <a:pt x="1" y="3662"/>
                  </a:cubicBezTo>
                  <a:cubicBezTo>
                    <a:pt x="1" y="5697"/>
                    <a:pt x="1655" y="7351"/>
                    <a:pt x="3689" y="7351"/>
                  </a:cubicBezTo>
                  <a:cubicBezTo>
                    <a:pt x="5724" y="7351"/>
                    <a:pt x="7351" y="5697"/>
                    <a:pt x="7351" y="3662"/>
                  </a:cubicBezTo>
                  <a:cubicBezTo>
                    <a:pt x="7351" y="1628"/>
                    <a:pt x="5724"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2630200" y="3651275"/>
              <a:ext cx="28500" cy="37975"/>
            </a:xfrm>
            <a:custGeom>
              <a:avLst/>
              <a:gdLst/>
              <a:ahLst/>
              <a:cxnLst/>
              <a:rect l="l" t="t" r="r" b="b"/>
              <a:pathLst>
                <a:path w="1140" h="1519" extrusionOk="0">
                  <a:moveTo>
                    <a:pt x="1" y="0"/>
                  </a:moveTo>
                  <a:lnTo>
                    <a:pt x="1" y="1519"/>
                  </a:lnTo>
                  <a:lnTo>
                    <a:pt x="1140" y="1519"/>
                  </a:lnTo>
                  <a:cubicBezTo>
                    <a:pt x="814" y="759"/>
                    <a:pt x="462" y="21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2630200" y="3771275"/>
              <a:ext cx="40725" cy="40725"/>
            </a:xfrm>
            <a:custGeom>
              <a:avLst/>
              <a:gdLst/>
              <a:ahLst/>
              <a:cxnLst/>
              <a:rect l="l" t="t" r="r" b="b"/>
              <a:pathLst>
                <a:path w="1629" h="1629" extrusionOk="0">
                  <a:moveTo>
                    <a:pt x="1" y="1"/>
                  </a:moveTo>
                  <a:lnTo>
                    <a:pt x="1" y="1628"/>
                  </a:lnTo>
                  <a:lnTo>
                    <a:pt x="1411" y="1628"/>
                  </a:lnTo>
                  <a:cubicBezTo>
                    <a:pt x="1547" y="1167"/>
                    <a:pt x="1601" y="625"/>
                    <a:pt x="1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2630200" y="3710250"/>
              <a:ext cx="40025" cy="40725"/>
            </a:xfrm>
            <a:custGeom>
              <a:avLst/>
              <a:gdLst/>
              <a:ahLst/>
              <a:cxnLst/>
              <a:rect l="l" t="t" r="r" b="b"/>
              <a:pathLst>
                <a:path w="1601" h="1629" extrusionOk="0">
                  <a:moveTo>
                    <a:pt x="1" y="1"/>
                  </a:moveTo>
                  <a:lnTo>
                    <a:pt x="1" y="1628"/>
                  </a:lnTo>
                  <a:lnTo>
                    <a:pt x="1601" y="1628"/>
                  </a:lnTo>
                  <a:cubicBezTo>
                    <a:pt x="1601" y="1032"/>
                    <a:pt x="1547" y="489"/>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2509500" y="3628200"/>
              <a:ext cx="110550" cy="61750"/>
            </a:xfrm>
            <a:custGeom>
              <a:avLst/>
              <a:gdLst/>
              <a:ahLst/>
              <a:cxnLst/>
              <a:rect l="l" t="t" r="r" b="b"/>
              <a:pathLst>
                <a:path w="4422" h="2470" extrusionOk="0">
                  <a:moveTo>
                    <a:pt x="4422" y="1"/>
                  </a:moveTo>
                  <a:cubicBezTo>
                    <a:pt x="2577" y="1"/>
                    <a:pt x="950" y="1004"/>
                    <a:pt x="1" y="2469"/>
                  </a:cubicBezTo>
                  <a:lnTo>
                    <a:pt x="2035" y="2469"/>
                  </a:lnTo>
                  <a:cubicBezTo>
                    <a:pt x="2523" y="977"/>
                    <a:pt x="3418" y="1"/>
                    <a:pt x="4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2630200" y="3832325"/>
              <a:ext cx="28500" cy="38000"/>
            </a:xfrm>
            <a:custGeom>
              <a:avLst/>
              <a:gdLst/>
              <a:ahLst/>
              <a:cxnLst/>
              <a:rect l="l" t="t" r="r" b="b"/>
              <a:pathLst>
                <a:path w="1140" h="1520" extrusionOk="0">
                  <a:moveTo>
                    <a:pt x="1" y="0"/>
                  </a:moveTo>
                  <a:lnTo>
                    <a:pt x="1" y="1519"/>
                  </a:lnTo>
                  <a:cubicBezTo>
                    <a:pt x="407" y="1329"/>
                    <a:pt x="814" y="787"/>
                    <a:pt x="1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2620025" y="3628200"/>
              <a:ext cx="111925" cy="61750"/>
            </a:xfrm>
            <a:custGeom>
              <a:avLst/>
              <a:gdLst/>
              <a:ahLst/>
              <a:cxnLst/>
              <a:rect l="l" t="t" r="r" b="b"/>
              <a:pathLst>
                <a:path w="4477" h="2470" extrusionOk="0">
                  <a:moveTo>
                    <a:pt x="1" y="1"/>
                  </a:moveTo>
                  <a:cubicBezTo>
                    <a:pt x="1031" y="1"/>
                    <a:pt x="1899" y="977"/>
                    <a:pt x="2415" y="2469"/>
                  </a:cubicBezTo>
                  <a:lnTo>
                    <a:pt x="4476" y="2469"/>
                  </a:lnTo>
                  <a:cubicBezTo>
                    <a:pt x="3527" y="1004"/>
                    <a:pt x="187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2686475" y="3771275"/>
              <a:ext cx="65800" cy="40725"/>
            </a:xfrm>
            <a:custGeom>
              <a:avLst/>
              <a:gdLst/>
              <a:ahLst/>
              <a:cxnLst/>
              <a:rect l="l" t="t" r="r" b="b"/>
              <a:pathLst>
                <a:path w="2632" h="1629" extrusionOk="0">
                  <a:moveTo>
                    <a:pt x="191" y="1"/>
                  </a:moveTo>
                  <a:cubicBezTo>
                    <a:pt x="164" y="571"/>
                    <a:pt x="109" y="1113"/>
                    <a:pt x="1" y="1628"/>
                  </a:cubicBezTo>
                  <a:lnTo>
                    <a:pt x="2279" y="1628"/>
                  </a:lnTo>
                  <a:cubicBezTo>
                    <a:pt x="2469" y="1113"/>
                    <a:pt x="2605" y="571"/>
                    <a:pt x="2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2686475" y="3710250"/>
              <a:ext cx="67175" cy="40725"/>
            </a:xfrm>
            <a:custGeom>
              <a:avLst/>
              <a:gdLst/>
              <a:ahLst/>
              <a:cxnLst/>
              <a:rect l="l" t="t" r="r" b="b"/>
              <a:pathLst>
                <a:path w="2687" h="1629" extrusionOk="0">
                  <a:moveTo>
                    <a:pt x="1" y="1"/>
                  </a:moveTo>
                  <a:cubicBezTo>
                    <a:pt x="109" y="516"/>
                    <a:pt x="164" y="1059"/>
                    <a:pt x="191" y="1628"/>
                  </a:cubicBezTo>
                  <a:lnTo>
                    <a:pt x="2686" y="1628"/>
                  </a:lnTo>
                  <a:cubicBezTo>
                    <a:pt x="2605" y="1059"/>
                    <a:pt x="2469" y="516"/>
                    <a:pt x="2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2570525" y="3771275"/>
              <a:ext cx="39350" cy="40725"/>
            </a:xfrm>
            <a:custGeom>
              <a:avLst/>
              <a:gdLst/>
              <a:ahLst/>
              <a:cxnLst/>
              <a:rect l="l" t="t" r="r" b="b"/>
              <a:pathLst>
                <a:path w="1574" h="1629" extrusionOk="0">
                  <a:moveTo>
                    <a:pt x="1" y="1"/>
                  </a:moveTo>
                  <a:cubicBezTo>
                    <a:pt x="28" y="408"/>
                    <a:pt x="55" y="815"/>
                    <a:pt x="136" y="1167"/>
                  </a:cubicBezTo>
                  <a:cubicBezTo>
                    <a:pt x="299" y="1276"/>
                    <a:pt x="435" y="1466"/>
                    <a:pt x="570" y="1628"/>
                  </a:cubicBezTo>
                  <a:lnTo>
                    <a:pt x="1574" y="1628"/>
                  </a:lnTo>
                  <a:lnTo>
                    <a:pt x="15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2497975" y="3771275"/>
              <a:ext cx="52925" cy="12925"/>
            </a:xfrm>
            <a:custGeom>
              <a:avLst/>
              <a:gdLst/>
              <a:ahLst/>
              <a:cxnLst/>
              <a:rect l="l" t="t" r="r" b="b"/>
              <a:pathLst>
                <a:path w="2117" h="517" extrusionOk="0">
                  <a:moveTo>
                    <a:pt x="0" y="1"/>
                  </a:moveTo>
                  <a:cubicBezTo>
                    <a:pt x="760" y="1"/>
                    <a:pt x="1465" y="218"/>
                    <a:pt x="2116" y="516"/>
                  </a:cubicBezTo>
                  <a:cubicBezTo>
                    <a:pt x="2089" y="354"/>
                    <a:pt x="2089" y="164"/>
                    <a:pt x="2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2582050" y="3651950"/>
              <a:ext cx="27825" cy="38000"/>
            </a:xfrm>
            <a:custGeom>
              <a:avLst/>
              <a:gdLst/>
              <a:ahLst/>
              <a:cxnLst/>
              <a:rect l="l" t="t" r="r" b="b"/>
              <a:pathLst>
                <a:path w="1113" h="1520" extrusionOk="0">
                  <a:moveTo>
                    <a:pt x="1113" y="0"/>
                  </a:moveTo>
                  <a:cubicBezTo>
                    <a:pt x="706" y="190"/>
                    <a:pt x="299" y="732"/>
                    <a:pt x="1" y="1519"/>
                  </a:cubicBezTo>
                  <a:lnTo>
                    <a:pt x="1113" y="1519"/>
                  </a:lnTo>
                  <a:lnTo>
                    <a:pt x="1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2489150" y="3710250"/>
              <a:ext cx="65800" cy="40725"/>
            </a:xfrm>
            <a:custGeom>
              <a:avLst/>
              <a:gdLst/>
              <a:ahLst/>
              <a:cxnLst/>
              <a:rect l="l" t="t" r="r" b="b"/>
              <a:pathLst>
                <a:path w="2632" h="1629" extrusionOk="0">
                  <a:moveTo>
                    <a:pt x="353" y="1"/>
                  </a:moveTo>
                  <a:cubicBezTo>
                    <a:pt x="164" y="516"/>
                    <a:pt x="28" y="1059"/>
                    <a:pt x="1" y="1628"/>
                  </a:cubicBezTo>
                  <a:lnTo>
                    <a:pt x="2442" y="1628"/>
                  </a:lnTo>
                  <a:cubicBezTo>
                    <a:pt x="2469" y="1059"/>
                    <a:pt x="2523" y="516"/>
                    <a:pt x="2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2569175" y="3710250"/>
              <a:ext cx="40025" cy="40725"/>
            </a:xfrm>
            <a:custGeom>
              <a:avLst/>
              <a:gdLst/>
              <a:ahLst/>
              <a:cxnLst/>
              <a:rect l="l" t="t" r="r" b="b"/>
              <a:pathLst>
                <a:path w="1601" h="1629" extrusionOk="0">
                  <a:moveTo>
                    <a:pt x="245" y="1"/>
                  </a:moveTo>
                  <a:cubicBezTo>
                    <a:pt x="109" y="489"/>
                    <a:pt x="55" y="1032"/>
                    <a:pt x="0" y="1628"/>
                  </a:cubicBezTo>
                  <a:lnTo>
                    <a:pt x="1601" y="1628"/>
                  </a:lnTo>
                  <a:lnTo>
                    <a:pt x="16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2620025" y="3832325"/>
              <a:ext cx="111925" cy="61050"/>
            </a:xfrm>
            <a:custGeom>
              <a:avLst/>
              <a:gdLst/>
              <a:ahLst/>
              <a:cxnLst/>
              <a:rect l="l" t="t" r="r" b="b"/>
              <a:pathLst>
                <a:path w="4477" h="2442" extrusionOk="0">
                  <a:moveTo>
                    <a:pt x="2415" y="0"/>
                  </a:moveTo>
                  <a:cubicBezTo>
                    <a:pt x="1899" y="1492"/>
                    <a:pt x="1031" y="2441"/>
                    <a:pt x="1" y="2441"/>
                  </a:cubicBezTo>
                  <a:cubicBezTo>
                    <a:pt x="1872" y="2441"/>
                    <a:pt x="3527" y="1465"/>
                    <a:pt x="4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98325" y="3832325"/>
              <a:ext cx="11550" cy="38000"/>
            </a:xfrm>
            <a:custGeom>
              <a:avLst/>
              <a:gdLst/>
              <a:ahLst/>
              <a:cxnLst/>
              <a:rect l="l" t="t" r="r" b="b"/>
              <a:pathLst>
                <a:path w="462" h="1520" extrusionOk="0">
                  <a:moveTo>
                    <a:pt x="1" y="0"/>
                  </a:moveTo>
                  <a:cubicBezTo>
                    <a:pt x="245" y="434"/>
                    <a:pt x="408" y="949"/>
                    <a:pt x="435" y="1492"/>
                  </a:cubicBezTo>
                  <a:lnTo>
                    <a:pt x="462" y="1519"/>
                  </a:lnTo>
                  <a:lnTo>
                    <a:pt x="4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66"/>
          <p:cNvGrpSpPr/>
          <p:nvPr/>
        </p:nvGrpSpPr>
        <p:grpSpPr>
          <a:xfrm>
            <a:off x="2844579" y="4166950"/>
            <a:ext cx="347900" cy="347900"/>
            <a:chOff x="2799725" y="3628200"/>
            <a:chExt cx="347900" cy="347900"/>
          </a:xfrm>
        </p:grpSpPr>
        <p:sp>
          <p:nvSpPr>
            <p:cNvPr id="2268" name="Google Shape;2268;p66"/>
            <p:cNvSpPr/>
            <p:nvPr/>
          </p:nvSpPr>
          <p:spPr>
            <a:xfrm>
              <a:off x="2901450" y="3628200"/>
              <a:ext cx="61050" cy="61050"/>
            </a:xfrm>
            <a:custGeom>
              <a:avLst/>
              <a:gdLst/>
              <a:ahLst/>
              <a:cxnLst/>
              <a:rect l="l" t="t" r="r" b="b"/>
              <a:pathLst>
                <a:path w="2442" h="2442" extrusionOk="0">
                  <a:moveTo>
                    <a:pt x="1221" y="1"/>
                  </a:moveTo>
                  <a:cubicBezTo>
                    <a:pt x="543" y="1"/>
                    <a:pt x="0" y="543"/>
                    <a:pt x="0" y="1221"/>
                  </a:cubicBezTo>
                  <a:cubicBezTo>
                    <a:pt x="0" y="1899"/>
                    <a:pt x="543" y="2442"/>
                    <a:pt x="1221" y="2442"/>
                  </a:cubicBezTo>
                  <a:cubicBezTo>
                    <a:pt x="1899" y="2442"/>
                    <a:pt x="2441" y="1899"/>
                    <a:pt x="2441" y="1221"/>
                  </a:cubicBezTo>
                  <a:cubicBezTo>
                    <a:pt x="2441" y="543"/>
                    <a:pt x="1899" y="1"/>
                    <a:pt x="1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799725" y="3699400"/>
              <a:ext cx="246175" cy="276700"/>
            </a:xfrm>
            <a:custGeom>
              <a:avLst/>
              <a:gdLst/>
              <a:ahLst/>
              <a:cxnLst/>
              <a:rect l="l" t="t" r="r" b="b"/>
              <a:pathLst>
                <a:path w="9847" h="11068" extrusionOk="0">
                  <a:moveTo>
                    <a:pt x="814" y="1"/>
                  </a:moveTo>
                  <a:cubicBezTo>
                    <a:pt x="353" y="1"/>
                    <a:pt x="1" y="408"/>
                    <a:pt x="1" y="815"/>
                  </a:cubicBezTo>
                  <a:lnTo>
                    <a:pt x="814" y="7324"/>
                  </a:lnTo>
                  <a:cubicBezTo>
                    <a:pt x="814" y="7758"/>
                    <a:pt x="1194" y="8138"/>
                    <a:pt x="1628" y="8138"/>
                  </a:cubicBezTo>
                  <a:lnTo>
                    <a:pt x="1628" y="10633"/>
                  </a:lnTo>
                  <a:cubicBezTo>
                    <a:pt x="1628" y="10877"/>
                    <a:pt x="1818" y="11040"/>
                    <a:pt x="2035" y="11040"/>
                  </a:cubicBezTo>
                  <a:cubicBezTo>
                    <a:pt x="2279" y="11040"/>
                    <a:pt x="2442" y="10877"/>
                    <a:pt x="2442" y="10633"/>
                  </a:cubicBezTo>
                  <a:lnTo>
                    <a:pt x="2442" y="8138"/>
                  </a:lnTo>
                  <a:lnTo>
                    <a:pt x="5697" y="8138"/>
                  </a:lnTo>
                  <a:lnTo>
                    <a:pt x="5697" y="10633"/>
                  </a:lnTo>
                  <a:cubicBezTo>
                    <a:pt x="5697" y="10877"/>
                    <a:pt x="5886" y="11040"/>
                    <a:pt x="6103" y="11040"/>
                  </a:cubicBezTo>
                  <a:cubicBezTo>
                    <a:pt x="6348" y="11040"/>
                    <a:pt x="6510" y="10877"/>
                    <a:pt x="6510" y="10633"/>
                  </a:cubicBezTo>
                  <a:lnTo>
                    <a:pt x="6510" y="8029"/>
                  </a:lnTo>
                  <a:cubicBezTo>
                    <a:pt x="6754" y="7894"/>
                    <a:pt x="6917" y="7623"/>
                    <a:pt x="6917" y="7351"/>
                  </a:cubicBezTo>
                  <a:cubicBezTo>
                    <a:pt x="6917" y="6917"/>
                    <a:pt x="6537" y="6538"/>
                    <a:pt x="6103" y="6538"/>
                  </a:cubicBezTo>
                  <a:lnTo>
                    <a:pt x="8219" y="6538"/>
                  </a:lnTo>
                  <a:lnTo>
                    <a:pt x="8219" y="10254"/>
                  </a:lnTo>
                  <a:cubicBezTo>
                    <a:pt x="8219" y="10715"/>
                    <a:pt x="8572" y="11067"/>
                    <a:pt x="9033" y="11067"/>
                  </a:cubicBezTo>
                  <a:cubicBezTo>
                    <a:pt x="9467" y="11067"/>
                    <a:pt x="9847" y="10715"/>
                    <a:pt x="9847" y="10254"/>
                  </a:cubicBezTo>
                  <a:lnTo>
                    <a:pt x="9847" y="5724"/>
                  </a:lnTo>
                  <a:cubicBezTo>
                    <a:pt x="9847" y="5209"/>
                    <a:pt x="9467" y="4883"/>
                    <a:pt x="9033" y="4883"/>
                  </a:cubicBezTo>
                  <a:lnTo>
                    <a:pt x="6510" y="4883"/>
                  </a:lnTo>
                  <a:lnTo>
                    <a:pt x="6510" y="1628"/>
                  </a:lnTo>
                  <a:cubicBezTo>
                    <a:pt x="6510" y="950"/>
                    <a:pt x="5968" y="408"/>
                    <a:pt x="5290" y="408"/>
                  </a:cubicBezTo>
                  <a:cubicBezTo>
                    <a:pt x="4612" y="408"/>
                    <a:pt x="4069" y="950"/>
                    <a:pt x="4069" y="1628"/>
                  </a:cubicBezTo>
                  <a:lnTo>
                    <a:pt x="4069" y="5697"/>
                  </a:lnTo>
                  <a:cubicBezTo>
                    <a:pt x="4069" y="6131"/>
                    <a:pt x="4449" y="6511"/>
                    <a:pt x="4883" y="6511"/>
                  </a:cubicBezTo>
                  <a:lnTo>
                    <a:pt x="2360" y="6511"/>
                  </a:lnTo>
                  <a:lnTo>
                    <a:pt x="1628" y="815"/>
                  </a:lnTo>
                  <a:cubicBezTo>
                    <a:pt x="1628" y="353"/>
                    <a:pt x="1275" y="1"/>
                    <a:pt x="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3005200" y="3628200"/>
              <a:ext cx="142425" cy="142425"/>
            </a:xfrm>
            <a:custGeom>
              <a:avLst/>
              <a:gdLst/>
              <a:ahLst/>
              <a:cxnLst/>
              <a:rect l="l" t="t" r="r" b="b"/>
              <a:pathLst>
                <a:path w="5697" h="5697" extrusionOk="0">
                  <a:moveTo>
                    <a:pt x="2848" y="1628"/>
                  </a:moveTo>
                  <a:cubicBezTo>
                    <a:pt x="3065" y="1628"/>
                    <a:pt x="3255" y="1791"/>
                    <a:pt x="3255" y="2035"/>
                  </a:cubicBezTo>
                  <a:lnTo>
                    <a:pt x="3255" y="2442"/>
                  </a:lnTo>
                  <a:lnTo>
                    <a:pt x="3662" y="2442"/>
                  </a:lnTo>
                  <a:cubicBezTo>
                    <a:pt x="3879" y="2442"/>
                    <a:pt x="4069" y="2605"/>
                    <a:pt x="4069" y="2849"/>
                  </a:cubicBezTo>
                  <a:cubicBezTo>
                    <a:pt x="4069" y="3093"/>
                    <a:pt x="3852" y="3256"/>
                    <a:pt x="3662" y="3256"/>
                  </a:cubicBezTo>
                  <a:lnTo>
                    <a:pt x="2848" y="3256"/>
                  </a:lnTo>
                  <a:cubicBezTo>
                    <a:pt x="2604" y="3256"/>
                    <a:pt x="2441" y="3093"/>
                    <a:pt x="2441" y="2849"/>
                  </a:cubicBezTo>
                  <a:lnTo>
                    <a:pt x="2441" y="2035"/>
                  </a:lnTo>
                  <a:cubicBezTo>
                    <a:pt x="2441" y="1791"/>
                    <a:pt x="2604" y="1628"/>
                    <a:pt x="2848" y="1628"/>
                  </a:cubicBezTo>
                  <a:close/>
                  <a:moveTo>
                    <a:pt x="2848" y="1"/>
                  </a:moveTo>
                  <a:cubicBezTo>
                    <a:pt x="1275" y="1"/>
                    <a:pt x="0" y="1276"/>
                    <a:pt x="0" y="2849"/>
                  </a:cubicBezTo>
                  <a:cubicBezTo>
                    <a:pt x="0" y="4395"/>
                    <a:pt x="1275" y="5697"/>
                    <a:pt x="2848" y="5697"/>
                  </a:cubicBezTo>
                  <a:cubicBezTo>
                    <a:pt x="4394" y="5697"/>
                    <a:pt x="5696" y="4395"/>
                    <a:pt x="5696" y="2849"/>
                  </a:cubicBezTo>
                  <a:cubicBezTo>
                    <a:pt x="5696" y="1249"/>
                    <a:pt x="4394" y="1"/>
                    <a:pt x="2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66"/>
          <p:cNvGrpSpPr/>
          <p:nvPr/>
        </p:nvGrpSpPr>
        <p:grpSpPr>
          <a:xfrm>
            <a:off x="3557113" y="4208650"/>
            <a:ext cx="347900" cy="264500"/>
            <a:chOff x="3457475" y="3628200"/>
            <a:chExt cx="347900" cy="264500"/>
          </a:xfrm>
        </p:grpSpPr>
        <p:sp>
          <p:nvSpPr>
            <p:cNvPr id="2272" name="Google Shape;2272;p66"/>
            <p:cNvSpPr/>
            <p:nvPr/>
          </p:nvSpPr>
          <p:spPr>
            <a:xfrm>
              <a:off x="3457475" y="3831625"/>
              <a:ext cx="347900" cy="61075"/>
            </a:xfrm>
            <a:custGeom>
              <a:avLst/>
              <a:gdLst/>
              <a:ahLst/>
              <a:cxnLst/>
              <a:rect l="l" t="t" r="r" b="b"/>
              <a:pathLst>
                <a:path w="13916" h="2443" extrusionOk="0">
                  <a:moveTo>
                    <a:pt x="408" y="1"/>
                  </a:moveTo>
                  <a:cubicBezTo>
                    <a:pt x="191" y="1"/>
                    <a:pt x="1" y="164"/>
                    <a:pt x="1" y="408"/>
                  </a:cubicBezTo>
                  <a:lnTo>
                    <a:pt x="1" y="1222"/>
                  </a:lnTo>
                  <a:cubicBezTo>
                    <a:pt x="1" y="1900"/>
                    <a:pt x="543" y="2442"/>
                    <a:pt x="1221" y="2442"/>
                  </a:cubicBezTo>
                  <a:lnTo>
                    <a:pt x="12695" y="2442"/>
                  </a:lnTo>
                  <a:cubicBezTo>
                    <a:pt x="13373" y="2442"/>
                    <a:pt x="13915" y="1900"/>
                    <a:pt x="13915" y="1222"/>
                  </a:cubicBezTo>
                  <a:lnTo>
                    <a:pt x="13915" y="408"/>
                  </a:lnTo>
                  <a:cubicBezTo>
                    <a:pt x="13888" y="164"/>
                    <a:pt x="13698" y="1"/>
                    <a:pt x="13481" y="1"/>
                  </a:cubicBezTo>
                  <a:lnTo>
                    <a:pt x="9413" y="1"/>
                  </a:lnTo>
                  <a:cubicBezTo>
                    <a:pt x="9169" y="1"/>
                    <a:pt x="9006" y="164"/>
                    <a:pt x="9006" y="408"/>
                  </a:cubicBezTo>
                  <a:cubicBezTo>
                    <a:pt x="9006" y="652"/>
                    <a:pt x="8816" y="815"/>
                    <a:pt x="8599" y="815"/>
                  </a:cubicBezTo>
                  <a:lnTo>
                    <a:pt x="5344" y="815"/>
                  </a:lnTo>
                  <a:cubicBezTo>
                    <a:pt x="5100" y="815"/>
                    <a:pt x="4937" y="652"/>
                    <a:pt x="4937" y="408"/>
                  </a:cubicBezTo>
                  <a:cubicBezTo>
                    <a:pt x="4937" y="164"/>
                    <a:pt x="4747" y="1"/>
                    <a:pt x="4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3580900" y="3668900"/>
              <a:ext cx="101725" cy="101725"/>
            </a:xfrm>
            <a:custGeom>
              <a:avLst/>
              <a:gdLst/>
              <a:ahLst/>
              <a:cxnLst/>
              <a:rect l="l" t="t" r="r" b="b"/>
              <a:pathLst>
                <a:path w="4069" h="4069" extrusionOk="0">
                  <a:moveTo>
                    <a:pt x="2035" y="814"/>
                  </a:moveTo>
                  <a:cubicBezTo>
                    <a:pt x="2252" y="814"/>
                    <a:pt x="2441" y="977"/>
                    <a:pt x="2441" y="1221"/>
                  </a:cubicBezTo>
                  <a:lnTo>
                    <a:pt x="2441" y="1628"/>
                  </a:lnTo>
                  <a:lnTo>
                    <a:pt x="2848" y="1628"/>
                  </a:lnTo>
                  <a:cubicBezTo>
                    <a:pt x="3065" y="1628"/>
                    <a:pt x="3228" y="1790"/>
                    <a:pt x="3228" y="2035"/>
                  </a:cubicBezTo>
                  <a:cubicBezTo>
                    <a:pt x="3228" y="2279"/>
                    <a:pt x="3038" y="2441"/>
                    <a:pt x="2848" y="2441"/>
                  </a:cubicBezTo>
                  <a:lnTo>
                    <a:pt x="2035" y="2441"/>
                  </a:lnTo>
                  <a:cubicBezTo>
                    <a:pt x="1790" y="2441"/>
                    <a:pt x="1628" y="2279"/>
                    <a:pt x="1628" y="2035"/>
                  </a:cubicBezTo>
                  <a:lnTo>
                    <a:pt x="1628" y="1221"/>
                  </a:lnTo>
                  <a:cubicBezTo>
                    <a:pt x="1628" y="977"/>
                    <a:pt x="1790" y="814"/>
                    <a:pt x="2035" y="814"/>
                  </a:cubicBezTo>
                  <a:close/>
                  <a:moveTo>
                    <a:pt x="2035" y="0"/>
                  </a:moveTo>
                  <a:cubicBezTo>
                    <a:pt x="895" y="0"/>
                    <a:pt x="0" y="895"/>
                    <a:pt x="0" y="2035"/>
                  </a:cubicBezTo>
                  <a:cubicBezTo>
                    <a:pt x="0" y="3147"/>
                    <a:pt x="895" y="4069"/>
                    <a:pt x="2035" y="4069"/>
                  </a:cubicBezTo>
                  <a:cubicBezTo>
                    <a:pt x="3147" y="4069"/>
                    <a:pt x="4069" y="3147"/>
                    <a:pt x="4069" y="2035"/>
                  </a:cubicBezTo>
                  <a:cubicBezTo>
                    <a:pt x="4069" y="895"/>
                    <a:pt x="3147" y="0"/>
                    <a:pt x="2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3477150" y="3628200"/>
              <a:ext cx="307200" cy="203450"/>
            </a:xfrm>
            <a:custGeom>
              <a:avLst/>
              <a:gdLst/>
              <a:ahLst/>
              <a:cxnLst/>
              <a:rect l="l" t="t" r="r" b="b"/>
              <a:pathLst>
                <a:path w="12288" h="8138" extrusionOk="0">
                  <a:moveTo>
                    <a:pt x="6185" y="815"/>
                  </a:moveTo>
                  <a:cubicBezTo>
                    <a:pt x="7731" y="815"/>
                    <a:pt x="9033" y="2089"/>
                    <a:pt x="9033" y="3663"/>
                  </a:cubicBezTo>
                  <a:cubicBezTo>
                    <a:pt x="9033" y="5209"/>
                    <a:pt x="7731" y="6511"/>
                    <a:pt x="6185" y="6511"/>
                  </a:cubicBezTo>
                  <a:cubicBezTo>
                    <a:pt x="4611" y="6511"/>
                    <a:pt x="3337" y="5209"/>
                    <a:pt x="3337" y="3663"/>
                  </a:cubicBezTo>
                  <a:cubicBezTo>
                    <a:pt x="3337" y="2089"/>
                    <a:pt x="4611" y="815"/>
                    <a:pt x="6185" y="815"/>
                  </a:cubicBezTo>
                  <a:close/>
                  <a:moveTo>
                    <a:pt x="1221" y="1"/>
                  </a:moveTo>
                  <a:cubicBezTo>
                    <a:pt x="543" y="1"/>
                    <a:pt x="0" y="543"/>
                    <a:pt x="0" y="1221"/>
                  </a:cubicBezTo>
                  <a:lnTo>
                    <a:pt x="0" y="7324"/>
                  </a:lnTo>
                  <a:lnTo>
                    <a:pt x="3689" y="7324"/>
                  </a:lnTo>
                  <a:cubicBezTo>
                    <a:pt x="4232" y="7324"/>
                    <a:pt x="4666" y="7650"/>
                    <a:pt x="4855" y="8138"/>
                  </a:cubicBezTo>
                  <a:lnTo>
                    <a:pt x="7432" y="8138"/>
                  </a:lnTo>
                  <a:cubicBezTo>
                    <a:pt x="7595" y="7650"/>
                    <a:pt x="8029" y="7324"/>
                    <a:pt x="8571" y="7324"/>
                  </a:cubicBezTo>
                  <a:lnTo>
                    <a:pt x="12260" y="7324"/>
                  </a:lnTo>
                  <a:lnTo>
                    <a:pt x="12260" y="1221"/>
                  </a:lnTo>
                  <a:cubicBezTo>
                    <a:pt x="12287" y="543"/>
                    <a:pt x="11745" y="1"/>
                    <a:pt x="1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66"/>
          <p:cNvGrpSpPr/>
          <p:nvPr/>
        </p:nvGrpSpPr>
        <p:grpSpPr>
          <a:xfrm>
            <a:off x="4269646" y="4167625"/>
            <a:ext cx="349250" cy="346550"/>
            <a:chOff x="3900275" y="3628200"/>
            <a:chExt cx="349250" cy="346550"/>
          </a:xfrm>
        </p:grpSpPr>
        <p:sp>
          <p:nvSpPr>
            <p:cNvPr id="2276" name="Google Shape;2276;p66"/>
            <p:cNvSpPr/>
            <p:nvPr/>
          </p:nvSpPr>
          <p:spPr>
            <a:xfrm>
              <a:off x="4023025" y="3628200"/>
              <a:ext cx="101725" cy="101750"/>
            </a:xfrm>
            <a:custGeom>
              <a:avLst/>
              <a:gdLst/>
              <a:ahLst/>
              <a:cxnLst/>
              <a:rect l="l" t="t" r="r" b="b"/>
              <a:pathLst>
                <a:path w="4069" h="4070" extrusionOk="0">
                  <a:moveTo>
                    <a:pt x="2034" y="815"/>
                  </a:moveTo>
                  <a:cubicBezTo>
                    <a:pt x="2278" y="815"/>
                    <a:pt x="2441" y="977"/>
                    <a:pt x="2441" y="1221"/>
                  </a:cubicBezTo>
                  <a:lnTo>
                    <a:pt x="2441" y="1628"/>
                  </a:lnTo>
                  <a:lnTo>
                    <a:pt x="2848" y="1628"/>
                  </a:lnTo>
                  <a:cubicBezTo>
                    <a:pt x="3092" y="1628"/>
                    <a:pt x="3255" y="1791"/>
                    <a:pt x="3255" y="2035"/>
                  </a:cubicBezTo>
                  <a:cubicBezTo>
                    <a:pt x="3255" y="2279"/>
                    <a:pt x="3092" y="2442"/>
                    <a:pt x="2848" y="2442"/>
                  </a:cubicBezTo>
                  <a:lnTo>
                    <a:pt x="2034" y="2442"/>
                  </a:lnTo>
                  <a:cubicBezTo>
                    <a:pt x="1790" y="2442"/>
                    <a:pt x="1627" y="2279"/>
                    <a:pt x="1627" y="2035"/>
                  </a:cubicBezTo>
                  <a:lnTo>
                    <a:pt x="1627" y="1221"/>
                  </a:lnTo>
                  <a:cubicBezTo>
                    <a:pt x="1627" y="977"/>
                    <a:pt x="1790" y="815"/>
                    <a:pt x="2034" y="815"/>
                  </a:cubicBezTo>
                  <a:close/>
                  <a:moveTo>
                    <a:pt x="2034" y="1"/>
                  </a:moveTo>
                  <a:cubicBezTo>
                    <a:pt x="922" y="1"/>
                    <a:pt x="0" y="923"/>
                    <a:pt x="0" y="2035"/>
                  </a:cubicBezTo>
                  <a:cubicBezTo>
                    <a:pt x="0" y="3147"/>
                    <a:pt x="922" y="4069"/>
                    <a:pt x="2034" y="4069"/>
                  </a:cubicBezTo>
                  <a:cubicBezTo>
                    <a:pt x="3146" y="4069"/>
                    <a:pt x="4069" y="3147"/>
                    <a:pt x="4069" y="2035"/>
                  </a:cubicBezTo>
                  <a:cubicBezTo>
                    <a:pt x="4069" y="923"/>
                    <a:pt x="3146"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3961975" y="3831625"/>
              <a:ext cx="20375" cy="20375"/>
            </a:xfrm>
            <a:custGeom>
              <a:avLst/>
              <a:gdLst/>
              <a:ahLst/>
              <a:cxnLst/>
              <a:rect l="l" t="t" r="r" b="b"/>
              <a:pathLst>
                <a:path w="815" h="815" extrusionOk="0">
                  <a:moveTo>
                    <a:pt x="408" y="1"/>
                  </a:moveTo>
                  <a:cubicBezTo>
                    <a:pt x="164" y="1"/>
                    <a:pt x="1" y="164"/>
                    <a:pt x="1" y="408"/>
                  </a:cubicBezTo>
                  <a:cubicBezTo>
                    <a:pt x="1" y="652"/>
                    <a:pt x="164" y="815"/>
                    <a:pt x="408" y="815"/>
                  </a:cubicBezTo>
                  <a:cubicBezTo>
                    <a:pt x="652" y="815"/>
                    <a:pt x="815" y="652"/>
                    <a:pt x="815" y="408"/>
                  </a:cubicBezTo>
                  <a:cubicBezTo>
                    <a:pt x="815" y="164"/>
                    <a:pt x="652" y="1"/>
                    <a:pt x="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165425" y="3831625"/>
              <a:ext cx="20350" cy="20375"/>
            </a:xfrm>
            <a:custGeom>
              <a:avLst/>
              <a:gdLst/>
              <a:ahLst/>
              <a:cxnLst/>
              <a:rect l="l" t="t" r="r" b="b"/>
              <a:pathLst>
                <a:path w="814" h="815" extrusionOk="0">
                  <a:moveTo>
                    <a:pt x="407" y="1"/>
                  </a:moveTo>
                  <a:cubicBezTo>
                    <a:pt x="163" y="1"/>
                    <a:pt x="0" y="164"/>
                    <a:pt x="0" y="408"/>
                  </a:cubicBezTo>
                  <a:cubicBezTo>
                    <a:pt x="0" y="652"/>
                    <a:pt x="163" y="815"/>
                    <a:pt x="407" y="815"/>
                  </a:cubicBezTo>
                  <a:cubicBezTo>
                    <a:pt x="651" y="815"/>
                    <a:pt x="814" y="652"/>
                    <a:pt x="814" y="408"/>
                  </a:cubicBezTo>
                  <a:cubicBezTo>
                    <a:pt x="814" y="164"/>
                    <a:pt x="651" y="1"/>
                    <a:pt x="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019625" y="3872325"/>
              <a:ext cx="109200" cy="41375"/>
            </a:xfrm>
            <a:custGeom>
              <a:avLst/>
              <a:gdLst/>
              <a:ahLst/>
              <a:cxnLst/>
              <a:rect l="l" t="t" r="r" b="b"/>
              <a:pathLst>
                <a:path w="4368" h="1655" extrusionOk="0">
                  <a:moveTo>
                    <a:pt x="814" y="0"/>
                  </a:moveTo>
                  <a:lnTo>
                    <a:pt x="0" y="1655"/>
                  </a:lnTo>
                  <a:lnTo>
                    <a:pt x="4367" y="1655"/>
                  </a:lnTo>
                  <a:lnTo>
                    <a:pt x="35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6"/>
            <p:cNvSpPr/>
            <p:nvPr/>
          </p:nvSpPr>
          <p:spPr>
            <a:xfrm>
              <a:off x="3900275" y="3790950"/>
              <a:ext cx="349250" cy="122750"/>
            </a:xfrm>
            <a:custGeom>
              <a:avLst/>
              <a:gdLst/>
              <a:ahLst/>
              <a:cxnLst/>
              <a:rect l="l" t="t" r="r" b="b"/>
              <a:pathLst>
                <a:path w="13970" h="4910" extrusionOk="0">
                  <a:moveTo>
                    <a:pt x="8572" y="814"/>
                  </a:moveTo>
                  <a:cubicBezTo>
                    <a:pt x="8816" y="814"/>
                    <a:pt x="8979" y="977"/>
                    <a:pt x="8979" y="1221"/>
                  </a:cubicBezTo>
                  <a:cubicBezTo>
                    <a:pt x="8979" y="1465"/>
                    <a:pt x="8816" y="1628"/>
                    <a:pt x="8572" y="1628"/>
                  </a:cubicBezTo>
                  <a:lnTo>
                    <a:pt x="5317" y="1628"/>
                  </a:lnTo>
                  <a:cubicBezTo>
                    <a:pt x="5073" y="1628"/>
                    <a:pt x="4910" y="1465"/>
                    <a:pt x="4910" y="1221"/>
                  </a:cubicBezTo>
                  <a:cubicBezTo>
                    <a:pt x="4910" y="977"/>
                    <a:pt x="5073" y="814"/>
                    <a:pt x="5317" y="814"/>
                  </a:cubicBezTo>
                  <a:close/>
                  <a:moveTo>
                    <a:pt x="2876" y="814"/>
                  </a:moveTo>
                  <a:cubicBezTo>
                    <a:pt x="3554" y="814"/>
                    <a:pt x="4096" y="1357"/>
                    <a:pt x="4096" y="2035"/>
                  </a:cubicBezTo>
                  <a:cubicBezTo>
                    <a:pt x="4096" y="2713"/>
                    <a:pt x="3554" y="3255"/>
                    <a:pt x="2876" y="3255"/>
                  </a:cubicBezTo>
                  <a:cubicBezTo>
                    <a:pt x="2198" y="3255"/>
                    <a:pt x="1655" y="2713"/>
                    <a:pt x="1655" y="2035"/>
                  </a:cubicBezTo>
                  <a:cubicBezTo>
                    <a:pt x="1655" y="1357"/>
                    <a:pt x="2198" y="814"/>
                    <a:pt x="2876" y="814"/>
                  </a:cubicBezTo>
                  <a:close/>
                  <a:moveTo>
                    <a:pt x="11013" y="814"/>
                  </a:moveTo>
                  <a:cubicBezTo>
                    <a:pt x="11691" y="814"/>
                    <a:pt x="12233" y="1357"/>
                    <a:pt x="12233" y="2035"/>
                  </a:cubicBezTo>
                  <a:cubicBezTo>
                    <a:pt x="12233" y="2713"/>
                    <a:pt x="11691" y="3255"/>
                    <a:pt x="11013" y="3255"/>
                  </a:cubicBezTo>
                  <a:cubicBezTo>
                    <a:pt x="10335" y="3255"/>
                    <a:pt x="9792" y="2713"/>
                    <a:pt x="9792" y="2035"/>
                  </a:cubicBezTo>
                  <a:cubicBezTo>
                    <a:pt x="9792" y="1357"/>
                    <a:pt x="10335" y="814"/>
                    <a:pt x="11013" y="814"/>
                  </a:cubicBezTo>
                  <a:close/>
                  <a:moveTo>
                    <a:pt x="2062" y="1"/>
                  </a:moveTo>
                  <a:cubicBezTo>
                    <a:pt x="950" y="1"/>
                    <a:pt x="1" y="923"/>
                    <a:pt x="1" y="2035"/>
                  </a:cubicBezTo>
                  <a:lnTo>
                    <a:pt x="1" y="2849"/>
                  </a:lnTo>
                  <a:cubicBezTo>
                    <a:pt x="1" y="3961"/>
                    <a:pt x="950" y="4910"/>
                    <a:pt x="2062" y="4910"/>
                  </a:cubicBezTo>
                  <a:lnTo>
                    <a:pt x="3852" y="4910"/>
                  </a:lnTo>
                  <a:lnTo>
                    <a:pt x="4991" y="2686"/>
                  </a:lnTo>
                  <a:cubicBezTo>
                    <a:pt x="5046" y="2550"/>
                    <a:pt x="5181" y="2442"/>
                    <a:pt x="5344" y="2442"/>
                  </a:cubicBezTo>
                  <a:lnTo>
                    <a:pt x="8599" y="2442"/>
                  </a:lnTo>
                  <a:cubicBezTo>
                    <a:pt x="8789" y="2442"/>
                    <a:pt x="8924" y="2550"/>
                    <a:pt x="8979" y="2686"/>
                  </a:cubicBezTo>
                  <a:lnTo>
                    <a:pt x="10091" y="4910"/>
                  </a:lnTo>
                  <a:lnTo>
                    <a:pt x="11908" y="4910"/>
                  </a:lnTo>
                  <a:cubicBezTo>
                    <a:pt x="13020" y="4910"/>
                    <a:pt x="13969" y="3961"/>
                    <a:pt x="13969" y="2849"/>
                  </a:cubicBezTo>
                  <a:lnTo>
                    <a:pt x="13969" y="2035"/>
                  </a:lnTo>
                  <a:cubicBezTo>
                    <a:pt x="13888" y="923"/>
                    <a:pt x="12939" y="1"/>
                    <a:pt x="118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943675" y="3689225"/>
              <a:ext cx="259725" cy="81400"/>
            </a:xfrm>
            <a:custGeom>
              <a:avLst/>
              <a:gdLst/>
              <a:ahLst/>
              <a:cxnLst/>
              <a:rect l="l" t="t" r="r" b="b"/>
              <a:pathLst>
                <a:path w="10389" h="3256" extrusionOk="0">
                  <a:moveTo>
                    <a:pt x="2360" y="1"/>
                  </a:moveTo>
                  <a:cubicBezTo>
                    <a:pt x="1438" y="28"/>
                    <a:pt x="679" y="652"/>
                    <a:pt x="435" y="1520"/>
                  </a:cubicBezTo>
                  <a:lnTo>
                    <a:pt x="1" y="3256"/>
                  </a:lnTo>
                  <a:lnTo>
                    <a:pt x="10389" y="3256"/>
                  </a:lnTo>
                  <a:lnTo>
                    <a:pt x="9982" y="1520"/>
                  </a:lnTo>
                  <a:cubicBezTo>
                    <a:pt x="9765" y="652"/>
                    <a:pt x="8979" y="1"/>
                    <a:pt x="8056" y="1"/>
                  </a:cubicBezTo>
                  <a:lnTo>
                    <a:pt x="8029" y="1"/>
                  </a:lnTo>
                  <a:cubicBezTo>
                    <a:pt x="7812" y="1384"/>
                    <a:pt x="6646" y="2442"/>
                    <a:pt x="5208" y="2442"/>
                  </a:cubicBezTo>
                  <a:cubicBezTo>
                    <a:pt x="3798" y="2442"/>
                    <a:pt x="2604" y="1384"/>
                    <a:pt x="2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941650" y="3934025"/>
              <a:ext cx="81400" cy="40725"/>
            </a:xfrm>
            <a:custGeom>
              <a:avLst/>
              <a:gdLst/>
              <a:ahLst/>
              <a:cxnLst/>
              <a:rect l="l" t="t" r="r" b="b"/>
              <a:pathLst>
                <a:path w="3256" h="1629" extrusionOk="0">
                  <a:moveTo>
                    <a:pt x="0" y="1"/>
                  </a:moveTo>
                  <a:lnTo>
                    <a:pt x="0" y="408"/>
                  </a:lnTo>
                  <a:cubicBezTo>
                    <a:pt x="0" y="1086"/>
                    <a:pt x="543" y="1628"/>
                    <a:pt x="1221" y="1628"/>
                  </a:cubicBezTo>
                  <a:lnTo>
                    <a:pt x="2034" y="1628"/>
                  </a:lnTo>
                  <a:cubicBezTo>
                    <a:pt x="2713" y="1628"/>
                    <a:pt x="3255" y="1086"/>
                    <a:pt x="3255" y="408"/>
                  </a:cubicBez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124725" y="3934025"/>
              <a:ext cx="81400" cy="40725"/>
            </a:xfrm>
            <a:custGeom>
              <a:avLst/>
              <a:gdLst/>
              <a:ahLst/>
              <a:cxnLst/>
              <a:rect l="l" t="t" r="r" b="b"/>
              <a:pathLst>
                <a:path w="3256" h="1629" extrusionOk="0">
                  <a:moveTo>
                    <a:pt x="1" y="1"/>
                  </a:moveTo>
                  <a:lnTo>
                    <a:pt x="1" y="408"/>
                  </a:lnTo>
                  <a:cubicBezTo>
                    <a:pt x="1" y="1086"/>
                    <a:pt x="543" y="1628"/>
                    <a:pt x="1221" y="1628"/>
                  </a:cubicBezTo>
                  <a:lnTo>
                    <a:pt x="2035" y="1628"/>
                  </a:lnTo>
                  <a:cubicBezTo>
                    <a:pt x="2713" y="1628"/>
                    <a:pt x="3255" y="1086"/>
                    <a:pt x="3255" y="408"/>
                  </a:cubicBezTo>
                  <a:lnTo>
                    <a:pt x="3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6"/>
          <p:cNvGrpSpPr/>
          <p:nvPr/>
        </p:nvGrpSpPr>
        <p:grpSpPr>
          <a:xfrm>
            <a:off x="4983529" y="4167625"/>
            <a:ext cx="223800" cy="346550"/>
            <a:chOff x="4550575" y="3628200"/>
            <a:chExt cx="223800" cy="346550"/>
          </a:xfrm>
        </p:grpSpPr>
        <p:sp>
          <p:nvSpPr>
            <p:cNvPr id="2285" name="Google Shape;2285;p66"/>
            <p:cNvSpPr/>
            <p:nvPr/>
          </p:nvSpPr>
          <p:spPr>
            <a:xfrm>
              <a:off x="4611600" y="3729925"/>
              <a:ext cx="101750" cy="101725"/>
            </a:xfrm>
            <a:custGeom>
              <a:avLst/>
              <a:gdLst/>
              <a:ahLst/>
              <a:cxnLst/>
              <a:rect l="l" t="t" r="r" b="b"/>
              <a:pathLst>
                <a:path w="4070" h="4069" extrusionOk="0">
                  <a:moveTo>
                    <a:pt x="2035" y="814"/>
                  </a:moveTo>
                  <a:cubicBezTo>
                    <a:pt x="2252" y="814"/>
                    <a:pt x="2442" y="977"/>
                    <a:pt x="2442" y="1221"/>
                  </a:cubicBezTo>
                  <a:lnTo>
                    <a:pt x="2442" y="1628"/>
                  </a:lnTo>
                  <a:lnTo>
                    <a:pt x="2849" y="1628"/>
                  </a:lnTo>
                  <a:cubicBezTo>
                    <a:pt x="3066" y="1628"/>
                    <a:pt x="3255" y="1791"/>
                    <a:pt x="3255" y="2035"/>
                  </a:cubicBezTo>
                  <a:cubicBezTo>
                    <a:pt x="3255" y="2279"/>
                    <a:pt x="3038" y="2442"/>
                    <a:pt x="2849" y="2442"/>
                  </a:cubicBezTo>
                  <a:lnTo>
                    <a:pt x="2035" y="2442"/>
                  </a:lnTo>
                  <a:cubicBezTo>
                    <a:pt x="1791" y="2442"/>
                    <a:pt x="1628" y="2279"/>
                    <a:pt x="1628" y="2035"/>
                  </a:cubicBezTo>
                  <a:lnTo>
                    <a:pt x="1628" y="1221"/>
                  </a:lnTo>
                  <a:cubicBezTo>
                    <a:pt x="1628" y="977"/>
                    <a:pt x="1791" y="814"/>
                    <a:pt x="2035" y="814"/>
                  </a:cubicBezTo>
                  <a:close/>
                  <a:moveTo>
                    <a:pt x="2035" y="0"/>
                  </a:moveTo>
                  <a:cubicBezTo>
                    <a:pt x="896" y="0"/>
                    <a:pt x="1" y="923"/>
                    <a:pt x="1" y="2035"/>
                  </a:cubicBezTo>
                  <a:cubicBezTo>
                    <a:pt x="1" y="3147"/>
                    <a:pt x="896" y="4069"/>
                    <a:pt x="2035" y="4069"/>
                  </a:cubicBezTo>
                  <a:cubicBezTo>
                    <a:pt x="3147" y="4069"/>
                    <a:pt x="4069" y="3147"/>
                    <a:pt x="4069" y="2035"/>
                  </a:cubicBezTo>
                  <a:cubicBezTo>
                    <a:pt x="4069" y="923"/>
                    <a:pt x="3147" y="0"/>
                    <a:pt x="2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550575" y="3628200"/>
              <a:ext cx="223800" cy="41400"/>
            </a:xfrm>
            <a:custGeom>
              <a:avLst/>
              <a:gdLst/>
              <a:ahLst/>
              <a:cxnLst/>
              <a:rect l="l" t="t" r="r" b="b"/>
              <a:pathLst>
                <a:path w="8952" h="1656" extrusionOk="0">
                  <a:moveTo>
                    <a:pt x="1221" y="1"/>
                  </a:moveTo>
                  <a:cubicBezTo>
                    <a:pt x="543" y="1"/>
                    <a:pt x="0" y="570"/>
                    <a:pt x="0" y="1249"/>
                  </a:cubicBezTo>
                  <a:lnTo>
                    <a:pt x="0" y="1655"/>
                  </a:lnTo>
                  <a:lnTo>
                    <a:pt x="8951" y="1655"/>
                  </a:lnTo>
                  <a:lnTo>
                    <a:pt x="8951" y="1249"/>
                  </a:lnTo>
                  <a:cubicBezTo>
                    <a:pt x="8951" y="570"/>
                    <a:pt x="8409" y="1"/>
                    <a:pt x="77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550575" y="3689225"/>
              <a:ext cx="223800" cy="183800"/>
            </a:xfrm>
            <a:custGeom>
              <a:avLst/>
              <a:gdLst/>
              <a:ahLst/>
              <a:cxnLst/>
              <a:rect l="l" t="t" r="r" b="b"/>
              <a:pathLst>
                <a:path w="8952" h="7352" extrusionOk="0">
                  <a:moveTo>
                    <a:pt x="4476" y="815"/>
                  </a:moveTo>
                  <a:cubicBezTo>
                    <a:pt x="6022" y="815"/>
                    <a:pt x="7297" y="2089"/>
                    <a:pt x="7297" y="3663"/>
                  </a:cubicBezTo>
                  <a:cubicBezTo>
                    <a:pt x="7324" y="5263"/>
                    <a:pt x="6022" y="6511"/>
                    <a:pt x="4476" y="6511"/>
                  </a:cubicBezTo>
                  <a:cubicBezTo>
                    <a:pt x="2903" y="6511"/>
                    <a:pt x="1628" y="5209"/>
                    <a:pt x="1628" y="3663"/>
                  </a:cubicBezTo>
                  <a:cubicBezTo>
                    <a:pt x="1628" y="2089"/>
                    <a:pt x="2903" y="815"/>
                    <a:pt x="4476" y="815"/>
                  </a:cubicBezTo>
                  <a:close/>
                  <a:moveTo>
                    <a:pt x="0" y="1"/>
                  </a:moveTo>
                  <a:lnTo>
                    <a:pt x="0" y="7352"/>
                  </a:lnTo>
                  <a:lnTo>
                    <a:pt x="8951" y="7352"/>
                  </a:lnTo>
                  <a:lnTo>
                    <a:pt x="89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4550575" y="3893350"/>
              <a:ext cx="223800" cy="81400"/>
            </a:xfrm>
            <a:custGeom>
              <a:avLst/>
              <a:gdLst/>
              <a:ahLst/>
              <a:cxnLst/>
              <a:rect l="l" t="t" r="r" b="b"/>
              <a:pathLst>
                <a:path w="8952" h="3256" extrusionOk="0">
                  <a:moveTo>
                    <a:pt x="4476" y="814"/>
                  </a:moveTo>
                  <a:cubicBezTo>
                    <a:pt x="4693" y="814"/>
                    <a:pt x="4883" y="977"/>
                    <a:pt x="4883" y="1221"/>
                  </a:cubicBezTo>
                  <a:cubicBezTo>
                    <a:pt x="4883" y="1465"/>
                    <a:pt x="4666" y="1628"/>
                    <a:pt x="4476" y="1628"/>
                  </a:cubicBezTo>
                  <a:cubicBezTo>
                    <a:pt x="4232" y="1628"/>
                    <a:pt x="4069" y="1465"/>
                    <a:pt x="4069" y="1221"/>
                  </a:cubicBezTo>
                  <a:cubicBezTo>
                    <a:pt x="4069" y="977"/>
                    <a:pt x="4232" y="814"/>
                    <a:pt x="4476" y="814"/>
                  </a:cubicBezTo>
                  <a:close/>
                  <a:moveTo>
                    <a:pt x="0" y="0"/>
                  </a:moveTo>
                  <a:lnTo>
                    <a:pt x="0" y="2035"/>
                  </a:lnTo>
                  <a:cubicBezTo>
                    <a:pt x="0" y="2713"/>
                    <a:pt x="543" y="3255"/>
                    <a:pt x="1221" y="3255"/>
                  </a:cubicBezTo>
                  <a:lnTo>
                    <a:pt x="7731" y="3255"/>
                  </a:lnTo>
                  <a:cubicBezTo>
                    <a:pt x="8409" y="3255"/>
                    <a:pt x="8951" y="2713"/>
                    <a:pt x="8951" y="2035"/>
                  </a:cubicBezTo>
                  <a:lnTo>
                    <a:pt x="89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66"/>
          <p:cNvGrpSpPr/>
          <p:nvPr/>
        </p:nvGrpSpPr>
        <p:grpSpPr>
          <a:xfrm>
            <a:off x="5571963" y="4167625"/>
            <a:ext cx="223800" cy="346550"/>
            <a:chOff x="5179850" y="3628200"/>
            <a:chExt cx="223800" cy="346550"/>
          </a:xfrm>
        </p:grpSpPr>
        <p:sp>
          <p:nvSpPr>
            <p:cNvPr id="2290" name="Google Shape;2290;p66"/>
            <p:cNvSpPr/>
            <p:nvPr/>
          </p:nvSpPr>
          <p:spPr>
            <a:xfrm>
              <a:off x="5179850" y="3628200"/>
              <a:ext cx="223800" cy="40725"/>
            </a:xfrm>
            <a:custGeom>
              <a:avLst/>
              <a:gdLst/>
              <a:ahLst/>
              <a:cxnLst/>
              <a:rect l="l" t="t" r="r" b="b"/>
              <a:pathLst>
                <a:path w="8952" h="1629" extrusionOk="0">
                  <a:moveTo>
                    <a:pt x="407" y="1"/>
                  </a:moveTo>
                  <a:cubicBezTo>
                    <a:pt x="190" y="1"/>
                    <a:pt x="0" y="164"/>
                    <a:pt x="0" y="408"/>
                  </a:cubicBezTo>
                  <a:lnTo>
                    <a:pt x="0" y="815"/>
                  </a:lnTo>
                  <a:cubicBezTo>
                    <a:pt x="0" y="1249"/>
                    <a:pt x="380" y="1628"/>
                    <a:pt x="814" y="1628"/>
                  </a:cubicBezTo>
                  <a:lnTo>
                    <a:pt x="8138" y="1628"/>
                  </a:lnTo>
                  <a:cubicBezTo>
                    <a:pt x="8572" y="1628"/>
                    <a:pt x="8951" y="1249"/>
                    <a:pt x="8951" y="815"/>
                  </a:cubicBezTo>
                  <a:lnTo>
                    <a:pt x="8951" y="408"/>
                  </a:lnTo>
                  <a:cubicBezTo>
                    <a:pt x="8951" y="164"/>
                    <a:pt x="8789"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5179850" y="3934025"/>
              <a:ext cx="223800" cy="40725"/>
            </a:xfrm>
            <a:custGeom>
              <a:avLst/>
              <a:gdLst/>
              <a:ahLst/>
              <a:cxnLst/>
              <a:rect l="l" t="t" r="r" b="b"/>
              <a:pathLst>
                <a:path w="8952" h="1629" extrusionOk="0">
                  <a:moveTo>
                    <a:pt x="814" y="1"/>
                  </a:moveTo>
                  <a:cubicBezTo>
                    <a:pt x="380" y="1"/>
                    <a:pt x="0" y="380"/>
                    <a:pt x="0" y="814"/>
                  </a:cubicBezTo>
                  <a:lnTo>
                    <a:pt x="0" y="1221"/>
                  </a:lnTo>
                  <a:cubicBezTo>
                    <a:pt x="0" y="1465"/>
                    <a:pt x="190" y="1628"/>
                    <a:pt x="407" y="1628"/>
                  </a:cubicBezTo>
                  <a:lnTo>
                    <a:pt x="8544" y="1628"/>
                  </a:lnTo>
                  <a:cubicBezTo>
                    <a:pt x="8789" y="1628"/>
                    <a:pt x="8951" y="1465"/>
                    <a:pt x="8951" y="1221"/>
                  </a:cubicBezTo>
                  <a:lnTo>
                    <a:pt x="8951" y="814"/>
                  </a:lnTo>
                  <a:cubicBezTo>
                    <a:pt x="8951" y="380"/>
                    <a:pt x="8572" y="1"/>
                    <a:pt x="8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5237475" y="3853325"/>
              <a:ext cx="109875" cy="61075"/>
            </a:xfrm>
            <a:custGeom>
              <a:avLst/>
              <a:gdLst/>
              <a:ahLst/>
              <a:cxnLst/>
              <a:rect l="l" t="t" r="r" b="b"/>
              <a:pathLst>
                <a:path w="4395" h="2443" extrusionOk="0">
                  <a:moveTo>
                    <a:pt x="2144" y="1"/>
                  </a:moveTo>
                  <a:cubicBezTo>
                    <a:pt x="1872" y="462"/>
                    <a:pt x="1086" y="1303"/>
                    <a:pt x="137" y="2279"/>
                  </a:cubicBezTo>
                  <a:cubicBezTo>
                    <a:pt x="109" y="2361"/>
                    <a:pt x="55" y="2388"/>
                    <a:pt x="1" y="2442"/>
                  </a:cubicBezTo>
                  <a:lnTo>
                    <a:pt x="4395" y="2442"/>
                  </a:lnTo>
                  <a:cubicBezTo>
                    <a:pt x="4314" y="2361"/>
                    <a:pt x="4205" y="2279"/>
                    <a:pt x="4151" y="2171"/>
                  </a:cubicBezTo>
                  <a:cubicBezTo>
                    <a:pt x="3717" y="1737"/>
                    <a:pt x="2551" y="516"/>
                    <a:pt x="2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200200" y="3689225"/>
              <a:ext cx="183775" cy="225175"/>
            </a:xfrm>
            <a:custGeom>
              <a:avLst/>
              <a:gdLst/>
              <a:ahLst/>
              <a:cxnLst/>
              <a:rect l="l" t="t" r="r" b="b"/>
              <a:pathLst>
                <a:path w="7351" h="9007" extrusionOk="0">
                  <a:moveTo>
                    <a:pt x="0" y="1"/>
                  </a:moveTo>
                  <a:lnTo>
                    <a:pt x="0" y="408"/>
                  </a:lnTo>
                  <a:cubicBezTo>
                    <a:pt x="0" y="1764"/>
                    <a:pt x="760" y="3039"/>
                    <a:pt x="1980" y="3690"/>
                  </a:cubicBezTo>
                  <a:cubicBezTo>
                    <a:pt x="2251" y="3825"/>
                    <a:pt x="2441" y="4178"/>
                    <a:pt x="2441" y="4531"/>
                  </a:cubicBezTo>
                  <a:cubicBezTo>
                    <a:pt x="2441" y="4910"/>
                    <a:pt x="2278" y="5209"/>
                    <a:pt x="1980" y="5399"/>
                  </a:cubicBezTo>
                  <a:cubicBezTo>
                    <a:pt x="760" y="6022"/>
                    <a:pt x="0" y="7243"/>
                    <a:pt x="0" y="8599"/>
                  </a:cubicBezTo>
                  <a:lnTo>
                    <a:pt x="0" y="9006"/>
                  </a:lnTo>
                  <a:lnTo>
                    <a:pt x="380" y="9006"/>
                  </a:lnTo>
                  <a:cubicBezTo>
                    <a:pt x="488" y="8870"/>
                    <a:pt x="678" y="8681"/>
                    <a:pt x="1031" y="8301"/>
                  </a:cubicBezTo>
                  <a:cubicBezTo>
                    <a:pt x="1655" y="7623"/>
                    <a:pt x="2658" y="6565"/>
                    <a:pt x="2929" y="6158"/>
                  </a:cubicBezTo>
                  <a:cubicBezTo>
                    <a:pt x="3079" y="5900"/>
                    <a:pt x="3363" y="5772"/>
                    <a:pt x="3655" y="5772"/>
                  </a:cubicBezTo>
                  <a:cubicBezTo>
                    <a:pt x="3947" y="5772"/>
                    <a:pt x="4245" y="5900"/>
                    <a:pt x="4421" y="6158"/>
                  </a:cubicBezTo>
                  <a:cubicBezTo>
                    <a:pt x="4693" y="6592"/>
                    <a:pt x="5886" y="7813"/>
                    <a:pt x="6239" y="8247"/>
                  </a:cubicBezTo>
                  <a:cubicBezTo>
                    <a:pt x="6645" y="8626"/>
                    <a:pt x="6862" y="8870"/>
                    <a:pt x="6998" y="9006"/>
                  </a:cubicBezTo>
                  <a:lnTo>
                    <a:pt x="7351" y="9006"/>
                  </a:lnTo>
                  <a:lnTo>
                    <a:pt x="7351" y="8599"/>
                  </a:lnTo>
                  <a:cubicBezTo>
                    <a:pt x="7351" y="7243"/>
                    <a:pt x="6618" y="5995"/>
                    <a:pt x="5398" y="5399"/>
                  </a:cubicBezTo>
                  <a:cubicBezTo>
                    <a:pt x="5127" y="5263"/>
                    <a:pt x="4910" y="4910"/>
                    <a:pt x="4910" y="4531"/>
                  </a:cubicBezTo>
                  <a:cubicBezTo>
                    <a:pt x="4882" y="4178"/>
                    <a:pt x="5099" y="3825"/>
                    <a:pt x="5371" y="3690"/>
                  </a:cubicBezTo>
                  <a:cubicBezTo>
                    <a:pt x="6591" y="3039"/>
                    <a:pt x="7324" y="1764"/>
                    <a:pt x="7324" y="408"/>
                  </a:cubicBezTo>
                  <a:lnTo>
                    <a:pt x="7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66"/>
          <p:cNvGrpSpPr/>
          <p:nvPr/>
        </p:nvGrpSpPr>
        <p:grpSpPr>
          <a:xfrm>
            <a:off x="6160396" y="4167625"/>
            <a:ext cx="223800" cy="346550"/>
            <a:chOff x="5878275" y="3628200"/>
            <a:chExt cx="223800" cy="346550"/>
          </a:xfrm>
        </p:grpSpPr>
        <p:sp>
          <p:nvSpPr>
            <p:cNvPr id="2295" name="Google Shape;2295;p66"/>
            <p:cNvSpPr/>
            <p:nvPr/>
          </p:nvSpPr>
          <p:spPr>
            <a:xfrm>
              <a:off x="5878275" y="3628200"/>
              <a:ext cx="223800" cy="40725"/>
            </a:xfrm>
            <a:custGeom>
              <a:avLst/>
              <a:gdLst/>
              <a:ahLst/>
              <a:cxnLst/>
              <a:rect l="l" t="t" r="r" b="b"/>
              <a:pathLst>
                <a:path w="8952" h="1629" extrusionOk="0">
                  <a:moveTo>
                    <a:pt x="408" y="1"/>
                  </a:moveTo>
                  <a:cubicBezTo>
                    <a:pt x="191" y="1"/>
                    <a:pt x="1" y="164"/>
                    <a:pt x="1" y="408"/>
                  </a:cubicBezTo>
                  <a:lnTo>
                    <a:pt x="1" y="815"/>
                  </a:lnTo>
                  <a:cubicBezTo>
                    <a:pt x="1" y="1249"/>
                    <a:pt x="381" y="1628"/>
                    <a:pt x="815" y="1628"/>
                  </a:cubicBezTo>
                  <a:lnTo>
                    <a:pt x="8138" y="1628"/>
                  </a:lnTo>
                  <a:cubicBezTo>
                    <a:pt x="8572" y="1628"/>
                    <a:pt x="8952" y="1249"/>
                    <a:pt x="8952" y="815"/>
                  </a:cubicBezTo>
                  <a:lnTo>
                    <a:pt x="8952" y="408"/>
                  </a:lnTo>
                  <a:cubicBezTo>
                    <a:pt x="8952" y="164"/>
                    <a:pt x="8762" y="1"/>
                    <a:pt x="85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878275" y="3934025"/>
              <a:ext cx="223800" cy="40725"/>
            </a:xfrm>
            <a:custGeom>
              <a:avLst/>
              <a:gdLst/>
              <a:ahLst/>
              <a:cxnLst/>
              <a:rect l="l" t="t" r="r" b="b"/>
              <a:pathLst>
                <a:path w="8952" h="1629" extrusionOk="0">
                  <a:moveTo>
                    <a:pt x="815" y="1"/>
                  </a:moveTo>
                  <a:cubicBezTo>
                    <a:pt x="381" y="1"/>
                    <a:pt x="1" y="380"/>
                    <a:pt x="1" y="814"/>
                  </a:cubicBezTo>
                  <a:lnTo>
                    <a:pt x="1" y="1221"/>
                  </a:lnTo>
                  <a:cubicBezTo>
                    <a:pt x="1" y="1465"/>
                    <a:pt x="191" y="1628"/>
                    <a:pt x="408" y="1628"/>
                  </a:cubicBezTo>
                  <a:lnTo>
                    <a:pt x="8545" y="1628"/>
                  </a:lnTo>
                  <a:cubicBezTo>
                    <a:pt x="8789" y="1628"/>
                    <a:pt x="8952" y="1465"/>
                    <a:pt x="8952" y="1221"/>
                  </a:cubicBezTo>
                  <a:lnTo>
                    <a:pt x="8952" y="814"/>
                  </a:lnTo>
                  <a:cubicBezTo>
                    <a:pt x="8952" y="380"/>
                    <a:pt x="8599" y="1"/>
                    <a:pt x="8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5904050" y="3729925"/>
              <a:ext cx="170900" cy="82075"/>
            </a:xfrm>
            <a:custGeom>
              <a:avLst/>
              <a:gdLst/>
              <a:ahLst/>
              <a:cxnLst/>
              <a:rect l="l" t="t" r="r" b="b"/>
              <a:pathLst>
                <a:path w="6836" h="3283" extrusionOk="0">
                  <a:moveTo>
                    <a:pt x="1" y="0"/>
                  </a:moveTo>
                  <a:cubicBezTo>
                    <a:pt x="299" y="841"/>
                    <a:pt x="869" y="1546"/>
                    <a:pt x="1682" y="2008"/>
                  </a:cubicBezTo>
                  <a:cubicBezTo>
                    <a:pt x="1981" y="2197"/>
                    <a:pt x="2605" y="2740"/>
                    <a:pt x="2659" y="2876"/>
                  </a:cubicBezTo>
                  <a:cubicBezTo>
                    <a:pt x="2849" y="3120"/>
                    <a:pt x="3120" y="3282"/>
                    <a:pt x="3418" y="3282"/>
                  </a:cubicBezTo>
                  <a:cubicBezTo>
                    <a:pt x="3717" y="3282"/>
                    <a:pt x="3988" y="3147"/>
                    <a:pt x="4178" y="2876"/>
                  </a:cubicBezTo>
                  <a:cubicBezTo>
                    <a:pt x="4259" y="2767"/>
                    <a:pt x="4883" y="2197"/>
                    <a:pt x="5154" y="2008"/>
                  </a:cubicBezTo>
                  <a:cubicBezTo>
                    <a:pt x="5968" y="1546"/>
                    <a:pt x="6538" y="841"/>
                    <a:pt x="6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898625" y="3689225"/>
              <a:ext cx="183125" cy="20375"/>
            </a:xfrm>
            <a:custGeom>
              <a:avLst/>
              <a:gdLst/>
              <a:ahLst/>
              <a:cxnLst/>
              <a:rect l="l" t="t" r="r" b="b"/>
              <a:pathLst>
                <a:path w="7325" h="815" extrusionOk="0">
                  <a:moveTo>
                    <a:pt x="1" y="1"/>
                  </a:moveTo>
                  <a:lnTo>
                    <a:pt x="1" y="408"/>
                  </a:lnTo>
                  <a:cubicBezTo>
                    <a:pt x="1" y="543"/>
                    <a:pt x="1" y="679"/>
                    <a:pt x="55" y="815"/>
                  </a:cubicBezTo>
                  <a:lnTo>
                    <a:pt x="7297" y="815"/>
                  </a:lnTo>
                  <a:cubicBezTo>
                    <a:pt x="7297" y="679"/>
                    <a:pt x="7324" y="543"/>
                    <a:pt x="7324" y="408"/>
                  </a:cubicBezTo>
                  <a:lnTo>
                    <a:pt x="7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5900675" y="3814000"/>
              <a:ext cx="183100" cy="99700"/>
            </a:xfrm>
            <a:custGeom>
              <a:avLst/>
              <a:gdLst/>
              <a:ahLst/>
              <a:cxnLst/>
              <a:rect l="l" t="t" r="r" b="b"/>
              <a:pathLst>
                <a:path w="7324" h="3988" extrusionOk="0">
                  <a:moveTo>
                    <a:pt x="2278" y="1"/>
                  </a:moveTo>
                  <a:cubicBezTo>
                    <a:pt x="2197" y="136"/>
                    <a:pt x="2089" y="218"/>
                    <a:pt x="1953" y="299"/>
                  </a:cubicBezTo>
                  <a:cubicBezTo>
                    <a:pt x="732" y="923"/>
                    <a:pt x="0" y="2225"/>
                    <a:pt x="0" y="3581"/>
                  </a:cubicBezTo>
                  <a:lnTo>
                    <a:pt x="0" y="3988"/>
                  </a:lnTo>
                  <a:lnTo>
                    <a:pt x="7323" y="3988"/>
                  </a:lnTo>
                  <a:lnTo>
                    <a:pt x="7323" y="3581"/>
                  </a:lnTo>
                  <a:cubicBezTo>
                    <a:pt x="7242" y="2225"/>
                    <a:pt x="6483" y="950"/>
                    <a:pt x="5289" y="299"/>
                  </a:cubicBezTo>
                  <a:cubicBezTo>
                    <a:pt x="5154" y="218"/>
                    <a:pt x="5045" y="136"/>
                    <a:pt x="4991" y="1"/>
                  </a:cubicBezTo>
                  <a:cubicBezTo>
                    <a:pt x="4665" y="435"/>
                    <a:pt x="4177" y="706"/>
                    <a:pt x="3635" y="706"/>
                  </a:cubicBezTo>
                  <a:cubicBezTo>
                    <a:pt x="3092" y="706"/>
                    <a:pt x="2577" y="435"/>
                    <a:pt x="2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66"/>
          <p:cNvGrpSpPr/>
          <p:nvPr/>
        </p:nvGrpSpPr>
        <p:grpSpPr>
          <a:xfrm>
            <a:off x="6748829" y="4167288"/>
            <a:ext cx="305175" cy="347225"/>
            <a:chOff x="6721150" y="3628200"/>
            <a:chExt cx="305175" cy="347225"/>
          </a:xfrm>
        </p:grpSpPr>
        <p:sp>
          <p:nvSpPr>
            <p:cNvPr id="2301" name="Google Shape;2301;p66"/>
            <p:cNvSpPr/>
            <p:nvPr/>
          </p:nvSpPr>
          <p:spPr>
            <a:xfrm>
              <a:off x="6944925" y="3811975"/>
              <a:ext cx="20375" cy="20375"/>
            </a:xfrm>
            <a:custGeom>
              <a:avLst/>
              <a:gdLst/>
              <a:ahLst/>
              <a:cxnLst/>
              <a:rect l="l" t="t" r="r" b="b"/>
              <a:pathLst>
                <a:path w="815" h="815" extrusionOk="0">
                  <a:moveTo>
                    <a:pt x="1" y="0"/>
                  </a:moveTo>
                  <a:lnTo>
                    <a:pt x="1" y="814"/>
                  </a:lnTo>
                  <a:lnTo>
                    <a:pt x="815" y="814"/>
                  </a:lnTo>
                  <a:lnTo>
                    <a:pt x="8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6863550" y="3811975"/>
              <a:ext cx="20375" cy="20375"/>
            </a:xfrm>
            <a:custGeom>
              <a:avLst/>
              <a:gdLst/>
              <a:ahLst/>
              <a:cxnLst/>
              <a:rect l="l" t="t" r="r" b="b"/>
              <a:pathLst>
                <a:path w="815" h="815" extrusionOk="0">
                  <a:moveTo>
                    <a:pt x="1" y="0"/>
                  </a:moveTo>
                  <a:lnTo>
                    <a:pt x="1" y="814"/>
                  </a:lnTo>
                  <a:lnTo>
                    <a:pt x="815" y="814"/>
                  </a:lnTo>
                  <a:lnTo>
                    <a:pt x="8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6863550" y="3893350"/>
              <a:ext cx="20375" cy="20350"/>
            </a:xfrm>
            <a:custGeom>
              <a:avLst/>
              <a:gdLst/>
              <a:ahLst/>
              <a:cxnLst/>
              <a:rect l="l" t="t" r="r" b="b"/>
              <a:pathLst>
                <a:path w="815" h="814" extrusionOk="0">
                  <a:moveTo>
                    <a:pt x="1" y="0"/>
                  </a:moveTo>
                  <a:lnTo>
                    <a:pt x="1" y="814"/>
                  </a:lnTo>
                  <a:lnTo>
                    <a:pt x="815" y="814"/>
                  </a:lnTo>
                  <a:lnTo>
                    <a:pt x="8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6782200" y="3689225"/>
              <a:ext cx="183100" cy="62425"/>
            </a:xfrm>
            <a:custGeom>
              <a:avLst/>
              <a:gdLst/>
              <a:ahLst/>
              <a:cxnLst/>
              <a:rect l="l" t="t" r="r" b="b"/>
              <a:pathLst>
                <a:path w="7324" h="2497" extrusionOk="0">
                  <a:moveTo>
                    <a:pt x="0" y="1"/>
                  </a:moveTo>
                  <a:lnTo>
                    <a:pt x="0" y="2496"/>
                  </a:lnTo>
                  <a:lnTo>
                    <a:pt x="7324" y="2496"/>
                  </a:lnTo>
                  <a:lnTo>
                    <a:pt x="73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6782200" y="3811975"/>
              <a:ext cx="20350" cy="20375"/>
            </a:xfrm>
            <a:custGeom>
              <a:avLst/>
              <a:gdLst/>
              <a:ahLst/>
              <a:cxnLst/>
              <a:rect l="l" t="t" r="r" b="b"/>
              <a:pathLst>
                <a:path w="814" h="815" extrusionOk="0">
                  <a:moveTo>
                    <a:pt x="0" y="0"/>
                  </a:moveTo>
                  <a:lnTo>
                    <a:pt x="0" y="814"/>
                  </a:lnTo>
                  <a:lnTo>
                    <a:pt x="814" y="81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6721150" y="3628200"/>
              <a:ext cx="305175" cy="347225"/>
            </a:xfrm>
            <a:custGeom>
              <a:avLst/>
              <a:gdLst/>
              <a:ahLst/>
              <a:cxnLst/>
              <a:rect l="l" t="t" r="r" b="b"/>
              <a:pathLst>
                <a:path w="12207" h="13889" extrusionOk="0">
                  <a:moveTo>
                    <a:pt x="10172" y="1601"/>
                  </a:moveTo>
                  <a:cubicBezTo>
                    <a:pt x="10417" y="1601"/>
                    <a:pt x="10579" y="1764"/>
                    <a:pt x="10579" y="2008"/>
                  </a:cubicBezTo>
                  <a:lnTo>
                    <a:pt x="10579" y="5317"/>
                  </a:lnTo>
                  <a:cubicBezTo>
                    <a:pt x="10579" y="5561"/>
                    <a:pt x="10417" y="5724"/>
                    <a:pt x="10172" y="5724"/>
                  </a:cubicBezTo>
                  <a:lnTo>
                    <a:pt x="2035" y="5724"/>
                  </a:lnTo>
                  <a:cubicBezTo>
                    <a:pt x="1791" y="5724"/>
                    <a:pt x="1628" y="5561"/>
                    <a:pt x="1628" y="5317"/>
                  </a:cubicBezTo>
                  <a:lnTo>
                    <a:pt x="1628" y="2008"/>
                  </a:lnTo>
                  <a:cubicBezTo>
                    <a:pt x="1628" y="1764"/>
                    <a:pt x="1791" y="1601"/>
                    <a:pt x="2035" y="1601"/>
                  </a:cubicBezTo>
                  <a:close/>
                  <a:moveTo>
                    <a:pt x="3663" y="6538"/>
                  </a:moveTo>
                  <a:cubicBezTo>
                    <a:pt x="3907" y="6538"/>
                    <a:pt x="4070" y="6700"/>
                    <a:pt x="4070" y="6945"/>
                  </a:cubicBezTo>
                  <a:lnTo>
                    <a:pt x="4070" y="8572"/>
                  </a:lnTo>
                  <a:cubicBezTo>
                    <a:pt x="4070" y="8816"/>
                    <a:pt x="3907" y="8979"/>
                    <a:pt x="3663" y="8979"/>
                  </a:cubicBezTo>
                  <a:lnTo>
                    <a:pt x="2035" y="8979"/>
                  </a:lnTo>
                  <a:cubicBezTo>
                    <a:pt x="1791" y="8979"/>
                    <a:pt x="1628" y="8816"/>
                    <a:pt x="1628" y="8572"/>
                  </a:cubicBezTo>
                  <a:lnTo>
                    <a:pt x="1628" y="6945"/>
                  </a:lnTo>
                  <a:cubicBezTo>
                    <a:pt x="1628" y="6700"/>
                    <a:pt x="1791" y="6538"/>
                    <a:pt x="2035" y="6538"/>
                  </a:cubicBezTo>
                  <a:close/>
                  <a:moveTo>
                    <a:pt x="6918" y="6538"/>
                  </a:moveTo>
                  <a:cubicBezTo>
                    <a:pt x="7162" y="6538"/>
                    <a:pt x="7324" y="6700"/>
                    <a:pt x="7324" y="6945"/>
                  </a:cubicBezTo>
                  <a:lnTo>
                    <a:pt x="7324" y="8572"/>
                  </a:lnTo>
                  <a:cubicBezTo>
                    <a:pt x="7324" y="8816"/>
                    <a:pt x="7162" y="8979"/>
                    <a:pt x="6918" y="8979"/>
                  </a:cubicBezTo>
                  <a:lnTo>
                    <a:pt x="5290" y="8979"/>
                  </a:lnTo>
                  <a:cubicBezTo>
                    <a:pt x="5046" y="8979"/>
                    <a:pt x="4883" y="8816"/>
                    <a:pt x="4883" y="8572"/>
                  </a:cubicBezTo>
                  <a:lnTo>
                    <a:pt x="4883" y="6945"/>
                  </a:lnTo>
                  <a:cubicBezTo>
                    <a:pt x="4883" y="6700"/>
                    <a:pt x="5046" y="6538"/>
                    <a:pt x="5290" y="6538"/>
                  </a:cubicBezTo>
                  <a:close/>
                  <a:moveTo>
                    <a:pt x="3663" y="9793"/>
                  </a:moveTo>
                  <a:cubicBezTo>
                    <a:pt x="3907" y="9793"/>
                    <a:pt x="4070" y="9955"/>
                    <a:pt x="4070" y="10199"/>
                  </a:cubicBezTo>
                  <a:lnTo>
                    <a:pt x="4070" y="11827"/>
                  </a:lnTo>
                  <a:cubicBezTo>
                    <a:pt x="4070" y="12071"/>
                    <a:pt x="3907" y="12234"/>
                    <a:pt x="3663" y="12234"/>
                  </a:cubicBezTo>
                  <a:lnTo>
                    <a:pt x="2035" y="12234"/>
                  </a:lnTo>
                  <a:cubicBezTo>
                    <a:pt x="1791" y="12234"/>
                    <a:pt x="1628" y="12071"/>
                    <a:pt x="1628" y="11827"/>
                  </a:cubicBezTo>
                  <a:lnTo>
                    <a:pt x="1628" y="10199"/>
                  </a:lnTo>
                  <a:cubicBezTo>
                    <a:pt x="1628" y="9955"/>
                    <a:pt x="1791" y="9793"/>
                    <a:pt x="2035" y="9793"/>
                  </a:cubicBezTo>
                  <a:close/>
                  <a:moveTo>
                    <a:pt x="1222" y="1"/>
                  </a:moveTo>
                  <a:cubicBezTo>
                    <a:pt x="543" y="1"/>
                    <a:pt x="1" y="543"/>
                    <a:pt x="1" y="1221"/>
                  </a:cubicBezTo>
                  <a:lnTo>
                    <a:pt x="1" y="12668"/>
                  </a:lnTo>
                  <a:cubicBezTo>
                    <a:pt x="1" y="13346"/>
                    <a:pt x="543" y="13888"/>
                    <a:pt x="1222" y="13888"/>
                  </a:cubicBezTo>
                  <a:lnTo>
                    <a:pt x="7623" y="13888"/>
                  </a:lnTo>
                  <a:cubicBezTo>
                    <a:pt x="7162" y="13454"/>
                    <a:pt x="6782" y="12912"/>
                    <a:pt x="6619" y="12261"/>
                  </a:cubicBezTo>
                  <a:lnTo>
                    <a:pt x="5290" y="12261"/>
                  </a:lnTo>
                  <a:cubicBezTo>
                    <a:pt x="5046" y="12261"/>
                    <a:pt x="4883" y="12098"/>
                    <a:pt x="4883" y="11854"/>
                  </a:cubicBezTo>
                  <a:lnTo>
                    <a:pt x="4883" y="10226"/>
                  </a:lnTo>
                  <a:cubicBezTo>
                    <a:pt x="4883" y="10010"/>
                    <a:pt x="5046" y="9820"/>
                    <a:pt x="5290" y="9820"/>
                  </a:cubicBezTo>
                  <a:lnTo>
                    <a:pt x="6945" y="9820"/>
                  </a:lnTo>
                  <a:cubicBezTo>
                    <a:pt x="7216" y="9331"/>
                    <a:pt x="7623" y="8925"/>
                    <a:pt x="8138" y="8653"/>
                  </a:cubicBezTo>
                  <a:lnTo>
                    <a:pt x="8138" y="8599"/>
                  </a:lnTo>
                  <a:lnTo>
                    <a:pt x="8138" y="6972"/>
                  </a:lnTo>
                  <a:cubicBezTo>
                    <a:pt x="8138" y="6755"/>
                    <a:pt x="8301" y="6565"/>
                    <a:pt x="8545" y="6565"/>
                  </a:cubicBezTo>
                  <a:lnTo>
                    <a:pt x="10172" y="6565"/>
                  </a:lnTo>
                  <a:cubicBezTo>
                    <a:pt x="10417" y="6565"/>
                    <a:pt x="10579" y="6755"/>
                    <a:pt x="10579" y="6972"/>
                  </a:cubicBezTo>
                  <a:lnTo>
                    <a:pt x="10579" y="8301"/>
                  </a:lnTo>
                  <a:cubicBezTo>
                    <a:pt x="11230" y="8463"/>
                    <a:pt x="11773" y="8816"/>
                    <a:pt x="12207" y="9331"/>
                  </a:cubicBezTo>
                  <a:lnTo>
                    <a:pt x="12207" y="1221"/>
                  </a:lnTo>
                  <a:cubicBezTo>
                    <a:pt x="12207" y="543"/>
                    <a:pt x="11664" y="1"/>
                    <a:pt x="10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6782200" y="3893350"/>
              <a:ext cx="20350" cy="20350"/>
            </a:xfrm>
            <a:custGeom>
              <a:avLst/>
              <a:gdLst/>
              <a:ahLst/>
              <a:cxnLst/>
              <a:rect l="l" t="t" r="r" b="b"/>
              <a:pathLst>
                <a:path w="814" h="814" extrusionOk="0">
                  <a:moveTo>
                    <a:pt x="0" y="0"/>
                  </a:moveTo>
                  <a:lnTo>
                    <a:pt x="0" y="814"/>
                  </a:lnTo>
                  <a:lnTo>
                    <a:pt x="814" y="81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6904250" y="3852650"/>
              <a:ext cx="122075" cy="122100"/>
            </a:xfrm>
            <a:custGeom>
              <a:avLst/>
              <a:gdLst/>
              <a:ahLst/>
              <a:cxnLst/>
              <a:rect l="l" t="t" r="r" b="b"/>
              <a:pathLst>
                <a:path w="4883" h="4884" extrusionOk="0">
                  <a:moveTo>
                    <a:pt x="2442" y="1221"/>
                  </a:moveTo>
                  <a:cubicBezTo>
                    <a:pt x="2686" y="1221"/>
                    <a:pt x="2848" y="1384"/>
                    <a:pt x="2848" y="1628"/>
                  </a:cubicBezTo>
                  <a:lnTo>
                    <a:pt x="2848" y="2035"/>
                  </a:lnTo>
                  <a:lnTo>
                    <a:pt x="3255" y="2035"/>
                  </a:lnTo>
                  <a:cubicBezTo>
                    <a:pt x="3499" y="2035"/>
                    <a:pt x="3662" y="2198"/>
                    <a:pt x="3662" y="2442"/>
                  </a:cubicBezTo>
                  <a:cubicBezTo>
                    <a:pt x="3662" y="2686"/>
                    <a:pt x="3499" y="2849"/>
                    <a:pt x="3255" y="2849"/>
                  </a:cubicBezTo>
                  <a:lnTo>
                    <a:pt x="2442" y="2849"/>
                  </a:lnTo>
                  <a:cubicBezTo>
                    <a:pt x="2197" y="2849"/>
                    <a:pt x="2035" y="2686"/>
                    <a:pt x="2035" y="2442"/>
                  </a:cubicBezTo>
                  <a:lnTo>
                    <a:pt x="2035" y="1628"/>
                  </a:lnTo>
                  <a:cubicBezTo>
                    <a:pt x="2035" y="1384"/>
                    <a:pt x="2197" y="1221"/>
                    <a:pt x="2442" y="1221"/>
                  </a:cubicBezTo>
                  <a:close/>
                  <a:moveTo>
                    <a:pt x="2442" y="1"/>
                  </a:moveTo>
                  <a:cubicBezTo>
                    <a:pt x="1085" y="1"/>
                    <a:pt x="0" y="1086"/>
                    <a:pt x="0" y="2442"/>
                  </a:cubicBezTo>
                  <a:cubicBezTo>
                    <a:pt x="0" y="3798"/>
                    <a:pt x="1085" y="4883"/>
                    <a:pt x="2442" y="4883"/>
                  </a:cubicBezTo>
                  <a:cubicBezTo>
                    <a:pt x="3798" y="4883"/>
                    <a:pt x="4883" y="3798"/>
                    <a:pt x="4883" y="2442"/>
                  </a:cubicBezTo>
                  <a:cubicBezTo>
                    <a:pt x="4883" y="1113"/>
                    <a:pt x="3798" y="1"/>
                    <a:pt x="2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66"/>
          <p:cNvGrpSpPr/>
          <p:nvPr/>
        </p:nvGrpSpPr>
        <p:grpSpPr>
          <a:xfrm>
            <a:off x="7418638" y="4168663"/>
            <a:ext cx="344500" cy="344475"/>
            <a:chOff x="7454850" y="3629575"/>
            <a:chExt cx="344500" cy="344475"/>
          </a:xfrm>
        </p:grpSpPr>
        <p:sp>
          <p:nvSpPr>
            <p:cNvPr id="2310" name="Google Shape;2310;p66"/>
            <p:cNvSpPr/>
            <p:nvPr/>
          </p:nvSpPr>
          <p:spPr>
            <a:xfrm>
              <a:off x="7454850" y="3629575"/>
              <a:ext cx="344500" cy="344475"/>
            </a:xfrm>
            <a:custGeom>
              <a:avLst/>
              <a:gdLst/>
              <a:ahLst/>
              <a:cxnLst/>
              <a:rect l="l" t="t" r="r" b="b"/>
              <a:pathLst>
                <a:path w="13780" h="13779" extrusionOk="0">
                  <a:moveTo>
                    <a:pt x="6836" y="3201"/>
                  </a:moveTo>
                  <a:cubicBezTo>
                    <a:pt x="8870" y="3201"/>
                    <a:pt x="10498" y="4828"/>
                    <a:pt x="10498" y="6862"/>
                  </a:cubicBezTo>
                  <a:cubicBezTo>
                    <a:pt x="10498" y="8897"/>
                    <a:pt x="8816" y="10524"/>
                    <a:pt x="6836" y="10524"/>
                  </a:cubicBezTo>
                  <a:cubicBezTo>
                    <a:pt x="4802" y="10524"/>
                    <a:pt x="3174" y="8897"/>
                    <a:pt x="3174" y="6862"/>
                  </a:cubicBezTo>
                  <a:cubicBezTo>
                    <a:pt x="3174" y="4828"/>
                    <a:pt x="4802" y="3201"/>
                    <a:pt x="6836" y="3201"/>
                  </a:cubicBezTo>
                  <a:close/>
                  <a:moveTo>
                    <a:pt x="6077" y="0"/>
                  </a:moveTo>
                  <a:cubicBezTo>
                    <a:pt x="5887" y="0"/>
                    <a:pt x="5697" y="136"/>
                    <a:pt x="5670" y="353"/>
                  </a:cubicBezTo>
                  <a:lnTo>
                    <a:pt x="5426" y="1872"/>
                  </a:lnTo>
                  <a:cubicBezTo>
                    <a:pt x="5046" y="1980"/>
                    <a:pt x="4693" y="2143"/>
                    <a:pt x="4341" y="2306"/>
                  </a:cubicBezTo>
                  <a:lnTo>
                    <a:pt x="3120" y="1438"/>
                  </a:lnTo>
                  <a:cubicBezTo>
                    <a:pt x="3043" y="1386"/>
                    <a:pt x="2954" y="1359"/>
                    <a:pt x="2868" y="1359"/>
                  </a:cubicBezTo>
                  <a:cubicBezTo>
                    <a:pt x="2771" y="1359"/>
                    <a:pt x="2676" y="1393"/>
                    <a:pt x="2605" y="1465"/>
                  </a:cubicBezTo>
                  <a:lnTo>
                    <a:pt x="1466" y="2631"/>
                  </a:lnTo>
                  <a:cubicBezTo>
                    <a:pt x="1330" y="2740"/>
                    <a:pt x="1303" y="2984"/>
                    <a:pt x="1439" y="3119"/>
                  </a:cubicBezTo>
                  <a:lnTo>
                    <a:pt x="2307" y="4340"/>
                  </a:lnTo>
                  <a:cubicBezTo>
                    <a:pt x="2117" y="4692"/>
                    <a:pt x="1981" y="5072"/>
                    <a:pt x="1873" y="5425"/>
                  </a:cubicBezTo>
                  <a:lnTo>
                    <a:pt x="354" y="5669"/>
                  </a:lnTo>
                  <a:cubicBezTo>
                    <a:pt x="137" y="5696"/>
                    <a:pt x="1" y="5886"/>
                    <a:pt x="1" y="6076"/>
                  </a:cubicBezTo>
                  <a:lnTo>
                    <a:pt x="1" y="7703"/>
                  </a:lnTo>
                  <a:cubicBezTo>
                    <a:pt x="1" y="7920"/>
                    <a:pt x="137" y="8083"/>
                    <a:pt x="354" y="8110"/>
                  </a:cubicBezTo>
                  <a:lnTo>
                    <a:pt x="1873" y="8354"/>
                  </a:lnTo>
                  <a:cubicBezTo>
                    <a:pt x="1981" y="8734"/>
                    <a:pt x="2144" y="9087"/>
                    <a:pt x="2307" y="9439"/>
                  </a:cubicBezTo>
                  <a:lnTo>
                    <a:pt x="1439" y="10660"/>
                  </a:lnTo>
                  <a:cubicBezTo>
                    <a:pt x="1330" y="10822"/>
                    <a:pt x="1330" y="11039"/>
                    <a:pt x="1466" y="11175"/>
                  </a:cubicBezTo>
                  <a:lnTo>
                    <a:pt x="2605" y="12314"/>
                  </a:lnTo>
                  <a:cubicBezTo>
                    <a:pt x="2679" y="12389"/>
                    <a:pt x="2787" y="12431"/>
                    <a:pt x="2891" y="12431"/>
                  </a:cubicBezTo>
                  <a:cubicBezTo>
                    <a:pt x="2976" y="12431"/>
                    <a:pt x="3059" y="12402"/>
                    <a:pt x="3120" y="12341"/>
                  </a:cubicBezTo>
                  <a:lnTo>
                    <a:pt x="4341" y="11473"/>
                  </a:lnTo>
                  <a:cubicBezTo>
                    <a:pt x="4693" y="11663"/>
                    <a:pt x="5046" y="11799"/>
                    <a:pt x="5426" y="11907"/>
                  </a:cubicBezTo>
                  <a:lnTo>
                    <a:pt x="5670" y="13426"/>
                  </a:lnTo>
                  <a:cubicBezTo>
                    <a:pt x="5697" y="13643"/>
                    <a:pt x="5887" y="13779"/>
                    <a:pt x="6077" y="13779"/>
                  </a:cubicBezTo>
                  <a:lnTo>
                    <a:pt x="7704" y="13779"/>
                  </a:lnTo>
                  <a:cubicBezTo>
                    <a:pt x="7921" y="13779"/>
                    <a:pt x="8084" y="13643"/>
                    <a:pt x="8111" y="13426"/>
                  </a:cubicBezTo>
                  <a:lnTo>
                    <a:pt x="8355" y="11907"/>
                  </a:lnTo>
                  <a:cubicBezTo>
                    <a:pt x="8735" y="11799"/>
                    <a:pt x="9087" y="11636"/>
                    <a:pt x="9440" y="11473"/>
                  </a:cubicBezTo>
                  <a:lnTo>
                    <a:pt x="10661" y="12341"/>
                  </a:lnTo>
                  <a:cubicBezTo>
                    <a:pt x="10737" y="12393"/>
                    <a:pt x="10826" y="12420"/>
                    <a:pt x="10913" y="12420"/>
                  </a:cubicBezTo>
                  <a:cubicBezTo>
                    <a:pt x="11010" y="12420"/>
                    <a:pt x="11104" y="12386"/>
                    <a:pt x="11176" y="12314"/>
                  </a:cubicBezTo>
                  <a:lnTo>
                    <a:pt x="12315" y="11175"/>
                  </a:lnTo>
                  <a:cubicBezTo>
                    <a:pt x="12451" y="11039"/>
                    <a:pt x="12478" y="10795"/>
                    <a:pt x="12342" y="10660"/>
                  </a:cubicBezTo>
                  <a:lnTo>
                    <a:pt x="11474" y="9439"/>
                  </a:lnTo>
                  <a:cubicBezTo>
                    <a:pt x="11664" y="9087"/>
                    <a:pt x="11800" y="8707"/>
                    <a:pt x="11908" y="8354"/>
                  </a:cubicBezTo>
                  <a:lnTo>
                    <a:pt x="13427" y="8110"/>
                  </a:lnTo>
                  <a:cubicBezTo>
                    <a:pt x="13644" y="8083"/>
                    <a:pt x="13780" y="7920"/>
                    <a:pt x="13780" y="7703"/>
                  </a:cubicBezTo>
                  <a:lnTo>
                    <a:pt x="13780" y="6076"/>
                  </a:lnTo>
                  <a:cubicBezTo>
                    <a:pt x="13780" y="5886"/>
                    <a:pt x="13617" y="5696"/>
                    <a:pt x="13427" y="5669"/>
                  </a:cubicBezTo>
                  <a:lnTo>
                    <a:pt x="11908" y="5425"/>
                  </a:lnTo>
                  <a:cubicBezTo>
                    <a:pt x="11800" y="5072"/>
                    <a:pt x="11637" y="4692"/>
                    <a:pt x="11474" y="4340"/>
                  </a:cubicBezTo>
                  <a:lnTo>
                    <a:pt x="12342" y="3119"/>
                  </a:lnTo>
                  <a:cubicBezTo>
                    <a:pt x="12451" y="2957"/>
                    <a:pt x="12451" y="2740"/>
                    <a:pt x="12315" y="2631"/>
                  </a:cubicBezTo>
                  <a:lnTo>
                    <a:pt x="11176" y="1465"/>
                  </a:lnTo>
                  <a:cubicBezTo>
                    <a:pt x="11101" y="1390"/>
                    <a:pt x="10994" y="1348"/>
                    <a:pt x="10890" y="1348"/>
                  </a:cubicBezTo>
                  <a:cubicBezTo>
                    <a:pt x="10805" y="1348"/>
                    <a:pt x="10722" y="1377"/>
                    <a:pt x="10661" y="1438"/>
                  </a:cubicBezTo>
                  <a:lnTo>
                    <a:pt x="9440" y="2306"/>
                  </a:lnTo>
                  <a:cubicBezTo>
                    <a:pt x="9087" y="2116"/>
                    <a:pt x="8735" y="1980"/>
                    <a:pt x="8355" y="1872"/>
                  </a:cubicBezTo>
                  <a:lnTo>
                    <a:pt x="8111" y="353"/>
                  </a:lnTo>
                  <a:cubicBezTo>
                    <a:pt x="8084" y="136"/>
                    <a:pt x="7921" y="0"/>
                    <a:pt x="7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7554550" y="3729925"/>
              <a:ext cx="142425" cy="142425"/>
            </a:xfrm>
            <a:custGeom>
              <a:avLst/>
              <a:gdLst/>
              <a:ahLst/>
              <a:cxnLst/>
              <a:rect l="l" t="t" r="r" b="b"/>
              <a:pathLst>
                <a:path w="5697" h="5697" extrusionOk="0">
                  <a:moveTo>
                    <a:pt x="2794" y="841"/>
                  </a:moveTo>
                  <a:cubicBezTo>
                    <a:pt x="3038" y="841"/>
                    <a:pt x="3201" y="1004"/>
                    <a:pt x="3201" y="1248"/>
                  </a:cubicBezTo>
                  <a:lnTo>
                    <a:pt x="3201" y="2713"/>
                  </a:lnTo>
                  <a:lnTo>
                    <a:pt x="3879" y="3391"/>
                  </a:lnTo>
                  <a:cubicBezTo>
                    <a:pt x="4096" y="3554"/>
                    <a:pt x="4096" y="3798"/>
                    <a:pt x="3933" y="3960"/>
                  </a:cubicBezTo>
                  <a:cubicBezTo>
                    <a:pt x="3838" y="4042"/>
                    <a:pt x="3736" y="4083"/>
                    <a:pt x="3635" y="4083"/>
                  </a:cubicBezTo>
                  <a:cubicBezTo>
                    <a:pt x="3533" y="4083"/>
                    <a:pt x="3431" y="4042"/>
                    <a:pt x="3336" y="3960"/>
                  </a:cubicBezTo>
                  <a:lnTo>
                    <a:pt x="2523" y="3147"/>
                  </a:lnTo>
                  <a:cubicBezTo>
                    <a:pt x="2468" y="3093"/>
                    <a:pt x="2387" y="2984"/>
                    <a:pt x="2387" y="2876"/>
                  </a:cubicBezTo>
                  <a:lnTo>
                    <a:pt x="2387" y="1248"/>
                  </a:lnTo>
                  <a:cubicBezTo>
                    <a:pt x="2387" y="1004"/>
                    <a:pt x="2577" y="841"/>
                    <a:pt x="2794" y="841"/>
                  </a:cubicBezTo>
                  <a:close/>
                  <a:moveTo>
                    <a:pt x="2848" y="0"/>
                  </a:moveTo>
                  <a:cubicBezTo>
                    <a:pt x="1275" y="0"/>
                    <a:pt x="0" y="1275"/>
                    <a:pt x="0" y="2848"/>
                  </a:cubicBezTo>
                  <a:cubicBezTo>
                    <a:pt x="0" y="4394"/>
                    <a:pt x="1275" y="5696"/>
                    <a:pt x="2848" y="5696"/>
                  </a:cubicBezTo>
                  <a:cubicBezTo>
                    <a:pt x="4394" y="5696"/>
                    <a:pt x="5696" y="4394"/>
                    <a:pt x="5696" y="2848"/>
                  </a:cubicBezTo>
                  <a:cubicBezTo>
                    <a:pt x="5696" y="1275"/>
                    <a:pt x="4394" y="0"/>
                    <a:pt x="28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66"/>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ALTERNATIVE ICON PACK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grpSp>
        <p:nvGrpSpPr>
          <p:cNvPr id="2317" name="Google Shape;2317;p67"/>
          <p:cNvGrpSpPr/>
          <p:nvPr/>
        </p:nvGrpSpPr>
        <p:grpSpPr>
          <a:xfrm>
            <a:off x="6942369" y="1412563"/>
            <a:ext cx="1012465" cy="1494844"/>
            <a:chOff x="7559300" y="1285088"/>
            <a:chExt cx="1742925" cy="2573325"/>
          </a:xfrm>
        </p:grpSpPr>
        <p:sp>
          <p:nvSpPr>
            <p:cNvPr id="2318" name="Google Shape;2318;p67"/>
            <p:cNvSpPr/>
            <p:nvPr/>
          </p:nvSpPr>
          <p:spPr>
            <a:xfrm>
              <a:off x="7625175" y="1310088"/>
              <a:ext cx="319425" cy="330275"/>
            </a:xfrm>
            <a:custGeom>
              <a:avLst/>
              <a:gdLst/>
              <a:ahLst/>
              <a:cxnLst/>
              <a:rect l="l" t="t" r="r" b="b"/>
              <a:pathLst>
                <a:path w="12777" h="13211" extrusionOk="0">
                  <a:moveTo>
                    <a:pt x="6872" y="1"/>
                  </a:moveTo>
                  <a:lnTo>
                    <a:pt x="1" y="9407"/>
                  </a:lnTo>
                  <a:lnTo>
                    <a:pt x="5938" y="13210"/>
                  </a:lnTo>
                  <a:lnTo>
                    <a:pt x="12777" y="3703"/>
                  </a:lnTo>
                  <a:lnTo>
                    <a:pt x="68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7627675" y="1296763"/>
              <a:ext cx="318600" cy="330250"/>
            </a:xfrm>
            <a:custGeom>
              <a:avLst/>
              <a:gdLst/>
              <a:ahLst/>
              <a:cxnLst/>
              <a:rect l="l" t="t" r="r" b="b"/>
              <a:pathLst>
                <a:path w="12744" h="13210" extrusionOk="0">
                  <a:moveTo>
                    <a:pt x="6839" y="0"/>
                  </a:moveTo>
                  <a:lnTo>
                    <a:pt x="1" y="9407"/>
                  </a:lnTo>
                  <a:lnTo>
                    <a:pt x="5872" y="13209"/>
                  </a:lnTo>
                  <a:lnTo>
                    <a:pt x="12743" y="3703"/>
                  </a:lnTo>
                  <a:lnTo>
                    <a:pt x="6839" y="0"/>
                  </a:ln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7758600" y="1377638"/>
              <a:ext cx="187675" cy="262725"/>
            </a:xfrm>
            <a:custGeom>
              <a:avLst/>
              <a:gdLst/>
              <a:ahLst/>
              <a:cxnLst/>
              <a:rect l="l" t="t" r="r" b="b"/>
              <a:pathLst>
                <a:path w="7507" h="10509" extrusionOk="0">
                  <a:moveTo>
                    <a:pt x="7506" y="1"/>
                  </a:moveTo>
                  <a:lnTo>
                    <a:pt x="801" y="4037"/>
                  </a:lnTo>
                  <a:lnTo>
                    <a:pt x="1" y="7873"/>
                  </a:lnTo>
                  <a:lnTo>
                    <a:pt x="601" y="10508"/>
                  </a:lnTo>
                  <a:lnTo>
                    <a:pt x="7440" y="1001"/>
                  </a:lnTo>
                  <a:lnTo>
                    <a:pt x="7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7628525" y="1285088"/>
              <a:ext cx="317750" cy="331075"/>
            </a:xfrm>
            <a:custGeom>
              <a:avLst/>
              <a:gdLst/>
              <a:ahLst/>
              <a:cxnLst/>
              <a:rect l="l" t="t" r="r" b="b"/>
              <a:pathLst>
                <a:path w="12710" h="13243" extrusionOk="0">
                  <a:moveTo>
                    <a:pt x="6838" y="0"/>
                  </a:moveTo>
                  <a:lnTo>
                    <a:pt x="0" y="9407"/>
                  </a:lnTo>
                  <a:lnTo>
                    <a:pt x="5871" y="13243"/>
                  </a:lnTo>
                  <a:lnTo>
                    <a:pt x="12709" y="3703"/>
                  </a:lnTo>
                  <a:lnTo>
                    <a:pt x="6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8289000" y="2525138"/>
              <a:ext cx="339425" cy="216000"/>
            </a:xfrm>
            <a:custGeom>
              <a:avLst/>
              <a:gdLst/>
              <a:ahLst/>
              <a:cxnLst/>
              <a:rect l="l" t="t" r="r" b="b"/>
              <a:pathLst>
                <a:path w="13577" h="8640" extrusionOk="0">
                  <a:moveTo>
                    <a:pt x="9574" y="0"/>
                  </a:moveTo>
                  <a:lnTo>
                    <a:pt x="0" y="1268"/>
                  </a:lnTo>
                  <a:lnTo>
                    <a:pt x="133" y="6405"/>
                  </a:lnTo>
                  <a:lnTo>
                    <a:pt x="5337" y="8640"/>
                  </a:lnTo>
                  <a:lnTo>
                    <a:pt x="12409" y="8506"/>
                  </a:lnTo>
                  <a:lnTo>
                    <a:pt x="13510" y="6905"/>
                  </a:lnTo>
                  <a:lnTo>
                    <a:pt x="13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8682600" y="1489288"/>
              <a:ext cx="489550" cy="552175"/>
            </a:xfrm>
            <a:custGeom>
              <a:avLst/>
              <a:gdLst/>
              <a:ahLst/>
              <a:cxnLst/>
              <a:rect l="l" t="t" r="r" b="b"/>
              <a:pathLst>
                <a:path w="19582" h="22087" extrusionOk="0">
                  <a:moveTo>
                    <a:pt x="17328" y="1"/>
                  </a:moveTo>
                  <a:cubicBezTo>
                    <a:pt x="17036" y="1"/>
                    <a:pt x="15550" y="2588"/>
                    <a:pt x="15235" y="2588"/>
                  </a:cubicBezTo>
                  <a:cubicBezTo>
                    <a:pt x="15204" y="2588"/>
                    <a:pt x="15184" y="2562"/>
                    <a:pt x="15178" y="2506"/>
                  </a:cubicBezTo>
                  <a:cubicBezTo>
                    <a:pt x="15082" y="1864"/>
                    <a:pt x="14800" y="1035"/>
                    <a:pt x="14570" y="1035"/>
                  </a:cubicBezTo>
                  <a:cubicBezTo>
                    <a:pt x="14562" y="1035"/>
                    <a:pt x="14553" y="1036"/>
                    <a:pt x="14544" y="1039"/>
                  </a:cubicBezTo>
                  <a:cubicBezTo>
                    <a:pt x="14244" y="1139"/>
                    <a:pt x="14511" y="2973"/>
                    <a:pt x="14411" y="3340"/>
                  </a:cubicBezTo>
                  <a:cubicBezTo>
                    <a:pt x="14344" y="3707"/>
                    <a:pt x="14444" y="5408"/>
                    <a:pt x="14444" y="5408"/>
                  </a:cubicBezTo>
                  <a:cubicBezTo>
                    <a:pt x="14444" y="5408"/>
                    <a:pt x="7439" y="10979"/>
                    <a:pt x="7039" y="11179"/>
                  </a:cubicBezTo>
                  <a:cubicBezTo>
                    <a:pt x="6605" y="11379"/>
                    <a:pt x="67" y="16850"/>
                    <a:pt x="67" y="16850"/>
                  </a:cubicBezTo>
                  <a:lnTo>
                    <a:pt x="1" y="22087"/>
                  </a:lnTo>
                  <a:lnTo>
                    <a:pt x="8607" y="14782"/>
                  </a:lnTo>
                  <a:lnTo>
                    <a:pt x="15945" y="6843"/>
                  </a:lnTo>
                  <a:cubicBezTo>
                    <a:pt x="15945" y="6843"/>
                    <a:pt x="19515" y="3907"/>
                    <a:pt x="19281" y="3707"/>
                  </a:cubicBezTo>
                  <a:cubicBezTo>
                    <a:pt x="19251" y="3677"/>
                    <a:pt x="19185" y="3664"/>
                    <a:pt x="19094" y="3664"/>
                  </a:cubicBezTo>
                  <a:cubicBezTo>
                    <a:pt x="18581" y="3664"/>
                    <a:pt x="17280" y="4074"/>
                    <a:pt x="17280" y="4074"/>
                  </a:cubicBezTo>
                  <a:cubicBezTo>
                    <a:pt x="17280" y="4074"/>
                    <a:pt x="19581" y="1873"/>
                    <a:pt x="19281" y="1672"/>
                  </a:cubicBezTo>
                  <a:cubicBezTo>
                    <a:pt x="19269" y="1663"/>
                    <a:pt x="19253" y="1659"/>
                    <a:pt x="19233" y="1659"/>
                  </a:cubicBezTo>
                  <a:cubicBezTo>
                    <a:pt x="18813" y="1659"/>
                    <a:pt x="16746" y="3574"/>
                    <a:pt x="16746" y="3574"/>
                  </a:cubicBezTo>
                  <a:cubicBezTo>
                    <a:pt x="16746" y="3574"/>
                    <a:pt x="18914" y="472"/>
                    <a:pt x="18714" y="138"/>
                  </a:cubicBezTo>
                  <a:cubicBezTo>
                    <a:pt x="18706" y="122"/>
                    <a:pt x="18693" y="115"/>
                    <a:pt x="18675" y="115"/>
                  </a:cubicBezTo>
                  <a:cubicBezTo>
                    <a:pt x="18322" y="115"/>
                    <a:pt x="16137" y="2922"/>
                    <a:pt x="16075" y="2922"/>
                  </a:cubicBezTo>
                  <a:cubicBezTo>
                    <a:pt x="16073" y="2922"/>
                    <a:pt x="16074" y="2917"/>
                    <a:pt x="16079" y="2907"/>
                  </a:cubicBezTo>
                  <a:cubicBezTo>
                    <a:pt x="16212" y="2673"/>
                    <a:pt x="17580" y="138"/>
                    <a:pt x="17346" y="5"/>
                  </a:cubicBezTo>
                  <a:cubicBezTo>
                    <a:pt x="17341" y="2"/>
                    <a:pt x="17335" y="1"/>
                    <a:pt x="17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7781800" y="1492613"/>
              <a:ext cx="358775" cy="585550"/>
            </a:xfrm>
            <a:custGeom>
              <a:avLst/>
              <a:gdLst/>
              <a:ahLst/>
              <a:cxnLst/>
              <a:rect l="l" t="t" r="r" b="b"/>
              <a:pathLst>
                <a:path w="14351" h="23422" extrusionOk="0">
                  <a:moveTo>
                    <a:pt x="994" y="0"/>
                  </a:moveTo>
                  <a:cubicBezTo>
                    <a:pt x="0" y="0"/>
                    <a:pt x="1842" y="2540"/>
                    <a:pt x="1842" y="2540"/>
                  </a:cubicBezTo>
                  <a:cubicBezTo>
                    <a:pt x="1842" y="2540"/>
                    <a:pt x="1274" y="3407"/>
                    <a:pt x="1341" y="3774"/>
                  </a:cubicBezTo>
                  <a:cubicBezTo>
                    <a:pt x="1341" y="4175"/>
                    <a:pt x="2909" y="5109"/>
                    <a:pt x="3176" y="5275"/>
                  </a:cubicBezTo>
                  <a:cubicBezTo>
                    <a:pt x="3409" y="5442"/>
                    <a:pt x="6278" y="13848"/>
                    <a:pt x="6612" y="14515"/>
                  </a:cubicBezTo>
                  <a:cubicBezTo>
                    <a:pt x="6945" y="15216"/>
                    <a:pt x="11615" y="22388"/>
                    <a:pt x="11615" y="22388"/>
                  </a:cubicBezTo>
                  <a:lnTo>
                    <a:pt x="11949" y="23422"/>
                  </a:lnTo>
                  <a:lnTo>
                    <a:pt x="14350" y="22688"/>
                  </a:lnTo>
                  <a:lnTo>
                    <a:pt x="13783" y="17618"/>
                  </a:lnTo>
                  <a:lnTo>
                    <a:pt x="10448" y="13548"/>
                  </a:lnTo>
                  <a:cubicBezTo>
                    <a:pt x="9714" y="12014"/>
                    <a:pt x="4710" y="3941"/>
                    <a:pt x="4710" y="3941"/>
                  </a:cubicBezTo>
                  <a:lnTo>
                    <a:pt x="4910" y="1606"/>
                  </a:lnTo>
                  <a:cubicBezTo>
                    <a:pt x="4944" y="1072"/>
                    <a:pt x="4710" y="539"/>
                    <a:pt x="4243" y="205"/>
                  </a:cubicBezTo>
                  <a:lnTo>
                    <a:pt x="3943" y="5"/>
                  </a:lnTo>
                  <a:cubicBezTo>
                    <a:pt x="3943" y="5"/>
                    <a:pt x="3363" y="940"/>
                    <a:pt x="2868" y="940"/>
                  </a:cubicBezTo>
                  <a:cubicBezTo>
                    <a:pt x="2859" y="940"/>
                    <a:pt x="2851" y="940"/>
                    <a:pt x="2842" y="939"/>
                  </a:cubicBezTo>
                  <a:cubicBezTo>
                    <a:pt x="2342" y="939"/>
                    <a:pt x="1074" y="5"/>
                    <a:pt x="1074" y="5"/>
                  </a:cubicBezTo>
                  <a:cubicBezTo>
                    <a:pt x="1046" y="2"/>
                    <a:pt x="1019" y="0"/>
                    <a:pt x="9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8924450" y="3491663"/>
              <a:ext cx="155950" cy="214050"/>
            </a:xfrm>
            <a:custGeom>
              <a:avLst/>
              <a:gdLst/>
              <a:ahLst/>
              <a:cxnLst/>
              <a:rect l="l" t="t" r="r" b="b"/>
              <a:pathLst>
                <a:path w="6238" h="8562" extrusionOk="0">
                  <a:moveTo>
                    <a:pt x="2202" y="0"/>
                  </a:moveTo>
                  <a:lnTo>
                    <a:pt x="0" y="1835"/>
                  </a:lnTo>
                  <a:lnTo>
                    <a:pt x="2569" y="7305"/>
                  </a:lnTo>
                  <a:cubicBezTo>
                    <a:pt x="2569" y="7305"/>
                    <a:pt x="3504" y="8562"/>
                    <a:pt x="4610" y="8562"/>
                  </a:cubicBezTo>
                  <a:cubicBezTo>
                    <a:pt x="4739" y="8562"/>
                    <a:pt x="4871" y="8545"/>
                    <a:pt x="5004" y="8506"/>
                  </a:cubicBezTo>
                  <a:cubicBezTo>
                    <a:pt x="6238" y="8139"/>
                    <a:pt x="5704" y="6672"/>
                    <a:pt x="5704" y="6672"/>
                  </a:cubicBezTo>
                  <a:lnTo>
                    <a:pt x="22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8538325" y="1978913"/>
              <a:ext cx="2525" cy="4175"/>
            </a:xfrm>
            <a:custGeom>
              <a:avLst/>
              <a:gdLst/>
              <a:ahLst/>
              <a:cxnLst/>
              <a:rect l="l" t="t" r="r" b="b"/>
              <a:pathLst>
                <a:path w="101" h="167" extrusionOk="0">
                  <a:moveTo>
                    <a:pt x="1" y="0"/>
                  </a:moveTo>
                  <a:cubicBezTo>
                    <a:pt x="1" y="67"/>
                    <a:pt x="1" y="134"/>
                    <a:pt x="34" y="167"/>
                  </a:cubicBezTo>
                  <a:cubicBezTo>
                    <a:pt x="101" y="134"/>
                    <a:pt x="101" y="0"/>
                    <a:pt x="1" y="0"/>
                  </a:cubicBezTo>
                  <a:close/>
                </a:path>
              </a:pathLst>
            </a:custGeom>
            <a:solidFill>
              <a:srgbClr val="BA5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8066325" y="1909688"/>
              <a:ext cx="658000" cy="711275"/>
            </a:xfrm>
            <a:custGeom>
              <a:avLst/>
              <a:gdLst/>
              <a:ahLst/>
              <a:cxnLst/>
              <a:rect l="l" t="t" r="r" b="b"/>
              <a:pathLst>
                <a:path w="26320" h="28451" extrusionOk="0">
                  <a:moveTo>
                    <a:pt x="24852" y="1"/>
                  </a:moveTo>
                  <a:cubicBezTo>
                    <a:pt x="24475" y="315"/>
                    <a:pt x="24022" y="397"/>
                    <a:pt x="23538" y="397"/>
                  </a:cubicBezTo>
                  <a:cubicBezTo>
                    <a:pt x="23007" y="397"/>
                    <a:pt x="22439" y="298"/>
                    <a:pt x="21892" y="298"/>
                  </a:cubicBezTo>
                  <a:cubicBezTo>
                    <a:pt x="21614" y="298"/>
                    <a:pt x="21342" y="324"/>
                    <a:pt x="21082" y="401"/>
                  </a:cubicBezTo>
                  <a:cubicBezTo>
                    <a:pt x="20415" y="601"/>
                    <a:pt x="19882" y="1101"/>
                    <a:pt x="19214" y="1335"/>
                  </a:cubicBezTo>
                  <a:cubicBezTo>
                    <a:pt x="18981" y="1402"/>
                    <a:pt x="18714" y="1402"/>
                    <a:pt x="18481" y="1435"/>
                  </a:cubicBezTo>
                  <a:lnTo>
                    <a:pt x="17547" y="1435"/>
                  </a:lnTo>
                  <a:cubicBezTo>
                    <a:pt x="17480" y="1435"/>
                    <a:pt x="17380" y="1435"/>
                    <a:pt x="17246" y="1502"/>
                  </a:cubicBezTo>
                  <a:cubicBezTo>
                    <a:pt x="17180" y="1502"/>
                    <a:pt x="17046" y="1535"/>
                    <a:pt x="16979" y="1568"/>
                  </a:cubicBezTo>
                  <a:lnTo>
                    <a:pt x="16913" y="1568"/>
                  </a:lnTo>
                  <a:cubicBezTo>
                    <a:pt x="16846" y="1602"/>
                    <a:pt x="16746" y="1602"/>
                    <a:pt x="16679" y="1668"/>
                  </a:cubicBezTo>
                  <a:lnTo>
                    <a:pt x="16646" y="1668"/>
                  </a:lnTo>
                  <a:lnTo>
                    <a:pt x="16379" y="1768"/>
                  </a:lnTo>
                  <a:cubicBezTo>
                    <a:pt x="16312" y="1835"/>
                    <a:pt x="16212" y="1869"/>
                    <a:pt x="16146" y="1935"/>
                  </a:cubicBezTo>
                  <a:cubicBezTo>
                    <a:pt x="15078" y="2569"/>
                    <a:pt x="14177" y="3603"/>
                    <a:pt x="13010" y="4003"/>
                  </a:cubicBezTo>
                  <a:cubicBezTo>
                    <a:pt x="12343" y="4204"/>
                    <a:pt x="11576" y="4737"/>
                    <a:pt x="10875" y="4737"/>
                  </a:cubicBezTo>
                  <a:cubicBezTo>
                    <a:pt x="10075" y="4704"/>
                    <a:pt x="9341" y="4370"/>
                    <a:pt x="8573" y="4270"/>
                  </a:cubicBezTo>
                  <a:cubicBezTo>
                    <a:pt x="8454" y="4261"/>
                    <a:pt x="8333" y="4257"/>
                    <a:pt x="8211" y="4257"/>
                  </a:cubicBezTo>
                  <a:cubicBezTo>
                    <a:pt x="7905" y="4257"/>
                    <a:pt x="7592" y="4279"/>
                    <a:pt x="7285" y="4279"/>
                  </a:cubicBezTo>
                  <a:cubicBezTo>
                    <a:pt x="6856" y="4279"/>
                    <a:pt x="6439" y="4237"/>
                    <a:pt x="6072" y="4037"/>
                  </a:cubicBezTo>
                  <a:cubicBezTo>
                    <a:pt x="5338" y="3603"/>
                    <a:pt x="5071" y="2702"/>
                    <a:pt x="4404" y="2169"/>
                  </a:cubicBezTo>
                  <a:cubicBezTo>
                    <a:pt x="4170" y="1935"/>
                    <a:pt x="3870" y="1835"/>
                    <a:pt x="3637" y="1668"/>
                  </a:cubicBezTo>
                  <a:cubicBezTo>
                    <a:pt x="3203" y="1368"/>
                    <a:pt x="2969" y="334"/>
                    <a:pt x="2402" y="334"/>
                  </a:cubicBezTo>
                  <a:cubicBezTo>
                    <a:pt x="2336" y="1235"/>
                    <a:pt x="2569" y="2002"/>
                    <a:pt x="2469" y="2836"/>
                  </a:cubicBezTo>
                  <a:cubicBezTo>
                    <a:pt x="2336" y="3670"/>
                    <a:pt x="1669" y="4237"/>
                    <a:pt x="1568" y="5071"/>
                  </a:cubicBezTo>
                  <a:cubicBezTo>
                    <a:pt x="1535" y="5338"/>
                    <a:pt x="1535" y="5571"/>
                    <a:pt x="1402" y="5771"/>
                  </a:cubicBezTo>
                  <a:cubicBezTo>
                    <a:pt x="1302" y="6005"/>
                    <a:pt x="1068" y="6172"/>
                    <a:pt x="835" y="6172"/>
                  </a:cubicBezTo>
                  <a:cubicBezTo>
                    <a:pt x="568" y="6172"/>
                    <a:pt x="368" y="5905"/>
                    <a:pt x="468" y="5671"/>
                  </a:cubicBezTo>
                  <a:lnTo>
                    <a:pt x="468" y="5671"/>
                  </a:lnTo>
                  <a:cubicBezTo>
                    <a:pt x="201" y="6038"/>
                    <a:pt x="1" y="6539"/>
                    <a:pt x="334" y="6872"/>
                  </a:cubicBezTo>
                  <a:cubicBezTo>
                    <a:pt x="735" y="7239"/>
                    <a:pt x="1402" y="7239"/>
                    <a:pt x="1802" y="7673"/>
                  </a:cubicBezTo>
                  <a:cubicBezTo>
                    <a:pt x="1969" y="7873"/>
                    <a:pt x="2035" y="8106"/>
                    <a:pt x="2169" y="8373"/>
                  </a:cubicBezTo>
                  <a:cubicBezTo>
                    <a:pt x="2536" y="9007"/>
                    <a:pt x="3336" y="9174"/>
                    <a:pt x="3903" y="9574"/>
                  </a:cubicBezTo>
                  <a:cubicBezTo>
                    <a:pt x="4304" y="9841"/>
                    <a:pt x="4537" y="10208"/>
                    <a:pt x="4704" y="10608"/>
                  </a:cubicBezTo>
                  <a:lnTo>
                    <a:pt x="5071" y="11375"/>
                  </a:lnTo>
                  <a:cubicBezTo>
                    <a:pt x="5905" y="12610"/>
                    <a:pt x="5038" y="14578"/>
                    <a:pt x="5872" y="15945"/>
                  </a:cubicBezTo>
                  <a:cubicBezTo>
                    <a:pt x="6205" y="16546"/>
                    <a:pt x="6839" y="16913"/>
                    <a:pt x="7139" y="17546"/>
                  </a:cubicBezTo>
                  <a:cubicBezTo>
                    <a:pt x="7473" y="18280"/>
                    <a:pt x="7239" y="19214"/>
                    <a:pt x="7406" y="20048"/>
                  </a:cubicBezTo>
                  <a:cubicBezTo>
                    <a:pt x="7539" y="20615"/>
                    <a:pt x="7873" y="21116"/>
                    <a:pt x="8040" y="21683"/>
                  </a:cubicBezTo>
                  <a:cubicBezTo>
                    <a:pt x="8674" y="23551"/>
                    <a:pt x="7473" y="25586"/>
                    <a:pt x="7806" y="27554"/>
                  </a:cubicBezTo>
                  <a:cubicBezTo>
                    <a:pt x="7840" y="27854"/>
                    <a:pt x="8006" y="28087"/>
                    <a:pt x="8307" y="28221"/>
                  </a:cubicBezTo>
                  <a:cubicBezTo>
                    <a:pt x="8626" y="28369"/>
                    <a:pt x="8963" y="28427"/>
                    <a:pt x="9310" y="28427"/>
                  </a:cubicBezTo>
                  <a:cubicBezTo>
                    <a:pt x="10501" y="28427"/>
                    <a:pt x="11824" y="27753"/>
                    <a:pt x="13074" y="27753"/>
                  </a:cubicBezTo>
                  <a:cubicBezTo>
                    <a:pt x="13097" y="27753"/>
                    <a:pt x="13120" y="27753"/>
                    <a:pt x="13143" y="27754"/>
                  </a:cubicBezTo>
                  <a:cubicBezTo>
                    <a:pt x="14578" y="27754"/>
                    <a:pt x="15979" y="28354"/>
                    <a:pt x="17380" y="28421"/>
                  </a:cubicBezTo>
                  <a:cubicBezTo>
                    <a:pt x="17610" y="28441"/>
                    <a:pt x="17839" y="28451"/>
                    <a:pt x="18067" y="28451"/>
                  </a:cubicBezTo>
                  <a:cubicBezTo>
                    <a:pt x="18962" y="28451"/>
                    <a:pt x="19845" y="28307"/>
                    <a:pt x="20749" y="28121"/>
                  </a:cubicBezTo>
                  <a:cubicBezTo>
                    <a:pt x="22183" y="27921"/>
                    <a:pt x="23551" y="27687"/>
                    <a:pt x="24985" y="27454"/>
                  </a:cubicBezTo>
                  <a:cubicBezTo>
                    <a:pt x="25252" y="27420"/>
                    <a:pt x="25652" y="27253"/>
                    <a:pt x="25919" y="27253"/>
                  </a:cubicBezTo>
                  <a:cubicBezTo>
                    <a:pt x="26053" y="27253"/>
                    <a:pt x="26153" y="27220"/>
                    <a:pt x="26253" y="27187"/>
                  </a:cubicBezTo>
                  <a:cubicBezTo>
                    <a:pt x="26319" y="27053"/>
                    <a:pt x="26253" y="26720"/>
                    <a:pt x="26153" y="26453"/>
                  </a:cubicBezTo>
                  <a:cubicBezTo>
                    <a:pt x="25919" y="25952"/>
                    <a:pt x="25652" y="25519"/>
                    <a:pt x="25352" y="25052"/>
                  </a:cubicBezTo>
                  <a:cubicBezTo>
                    <a:pt x="25085" y="24718"/>
                    <a:pt x="24852" y="24418"/>
                    <a:pt x="24718" y="24018"/>
                  </a:cubicBezTo>
                  <a:cubicBezTo>
                    <a:pt x="24552" y="23384"/>
                    <a:pt x="24818" y="22717"/>
                    <a:pt x="24852" y="22083"/>
                  </a:cubicBezTo>
                  <a:cubicBezTo>
                    <a:pt x="24918" y="20749"/>
                    <a:pt x="24051" y="19515"/>
                    <a:pt x="23251" y="18414"/>
                  </a:cubicBezTo>
                  <a:cubicBezTo>
                    <a:pt x="23651" y="16879"/>
                    <a:pt x="23351" y="15111"/>
                    <a:pt x="22850" y="13610"/>
                  </a:cubicBezTo>
                  <a:cubicBezTo>
                    <a:pt x="22650" y="12943"/>
                    <a:pt x="22317" y="12343"/>
                    <a:pt x="22016" y="11709"/>
                  </a:cubicBezTo>
                  <a:lnTo>
                    <a:pt x="21883" y="11442"/>
                  </a:lnTo>
                  <a:lnTo>
                    <a:pt x="21883" y="11409"/>
                  </a:lnTo>
                  <a:cubicBezTo>
                    <a:pt x="21816" y="11209"/>
                    <a:pt x="21683" y="11042"/>
                    <a:pt x="21583" y="10842"/>
                  </a:cubicBezTo>
                  <a:cubicBezTo>
                    <a:pt x="21549" y="10742"/>
                    <a:pt x="21516" y="10608"/>
                    <a:pt x="21516" y="10541"/>
                  </a:cubicBezTo>
                  <a:cubicBezTo>
                    <a:pt x="21483" y="10375"/>
                    <a:pt x="21416" y="10208"/>
                    <a:pt x="21416" y="10041"/>
                  </a:cubicBezTo>
                  <a:cubicBezTo>
                    <a:pt x="21383" y="9107"/>
                    <a:pt x="22016" y="8206"/>
                    <a:pt x="22917" y="8006"/>
                  </a:cubicBezTo>
                  <a:cubicBezTo>
                    <a:pt x="23217" y="7673"/>
                    <a:pt x="23251" y="7072"/>
                    <a:pt x="23551" y="6739"/>
                  </a:cubicBezTo>
                  <a:cubicBezTo>
                    <a:pt x="23751" y="6505"/>
                    <a:pt x="24051" y="6405"/>
                    <a:pt x="24318" y="6238"/>
                  </a:cubicBezTo>
                  <a:cubicBezTo>
                    <a:pt x="24685" y="6038"/>
                    <a:pt x="25019" y="5738"/>
                    <a:pt x="25319" y="5404"/>
                  </a:cubicBezTo>
                  <a:cubicBezTo>
                    <a:pt x="25652" y="4937"/>
                    <a:pt x="25519" y="3937"/>
                    <a:pt x="25652" y="3370"/>
                  </a:cubicBezTo>
                  <a:cubicBezTo>
                    <a:pt x="25719" y="3036"/>
                    <a:pt x="25752" y="2702"/>
                    <a:pt x="25752" y="2369"/>
                  </a:cubicBezTo>
                  <a:cubicBezTo>
                    <a:pt x="25819" y="1502"/>
                    <a:pt x="25486" y="601"/>
                    <a:pt x="24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7786975" y="3506663"/>
              <a:ext cx="180150" cy="180725"/>
            </a:xfrm>
            <a:custGeom>
              <a:avLst/>
              <a:gdLst/>
              <a:ahLst/>
              <a:cxnLst/>
              <a:rect l="l" t="t" r="r" b="b"/>
              <a:pathLst>
                <a:path w="7206" h="7229" extrusionOk="0">
                  <a:moveTo>
                    <a:pt x="3669" y="1"/>
                  </a:moveTo>
                  <a:lnTo>
                    <a:pt x="0" y="5771"/>
                  </a:lnTo>
                  <a:cubicBezTo>
                    <a:pt x="0" y="5771"/>
                    <a:pt x="495" y="7228"/>
                    <a:pt x="1840" y="7228"/>
                  </a:cubicBezTo>
                  <a:cubicBezTo>
                    <a:pt x="1934" y="7228"/>
                    <a:pt x="2032" y="7221"/>
                    <a:pt x="2135" y="7206"/>
                  </a:cubicBezTo>
                  <a:cubicBezTo>
                    <a:pt x="3669" y="6906"/>
                    <a:pt x="7205" y="1068"/>
                    <a:pt x="7205" y="1068"/>
                  </a:cubicBezTo>
                  <a:lnTo>
                    <a:pt x="3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8479950" y="1924688"/>
              <a:ext cx="476200" cy="620475"/>
            </a:xfrm>
            <a:custGeom>
              <a:avLst/>
              <a:gdLst/>
              <a:ahLst/>
              <a:cxnLst/>
              <a:rect l="l" t="t" r="r" b="b"/>
              <a:pathLst>
                <a:path w="19048" h="24819" extrusionOk="0">
                  <a:moveTo>
                    <a:pt x="6472" y="10275"/>
                  </a:moveTo>
                  <a:lnTo>
                    <a:pt x="8474" y="13177"/>
                  </a:lnTo>
                  <a:cubicBezTo>
                    <a:pt x="8373" y="13344"/>
                    <a:pt x="8273" y="13477"/>
                    <a:pt x="8140" y="13644"/>
                  </a:cubicBezTo>
                  <a:lnTo>
                    <a:pt x="6472" y="10275"/>
                  </a:lnTo>
                  <a:close/>
                  <a:moveTo>
                    <a:pt x="1368" y="1"/>
                  </a:moveTo>
                  <a:lnTo>
                    <a:pt x="601" y="468"/>
                  </a:lnTo>
                  <a:cubicBezTo>
                    <a:pt x="368" y="601"/>
                    <a:pt x="168" y="701"/>
                    <a:pt x="1" y="868"/>
                  </a:cubicBezTo>
                  <a:cubicBezTo>
                    <a:pt x="668" y="3003"/>
                    <a:pt x="1635" y="5005"/>
                    <a:pt x="2836" y="6839"/>
                  </a:cubicBezTo>
                  <a:cubicBezTo>
                    <a:pt x="3270" y="7473"/>
                    <a:pt x="3770" y="8140"/>
                    <a:pt x="4437" y="8574"/>
                  </a:cubicBezTo>
                  <a:lnTo>
                    <a:pt x="7640" y="15312"/>
                  </a:lnTo>
                  <a:lnTo>
                    <a:pt x="7640" y="15679"/>
                  </a:lnTo>
                  <a:cubicBezTo>
                    <a:pt x="7606" y="15812"/>
                    <a:pt x="7540" y="15912"/>
                    <a:pt x="7506" y="16012"/>
                  </a:cubicBezTo>
                  <a:cubicBezTo>
                    <a:pt x="7273" y="16913"/>
                    <a:pt x="7506" y="17847"/>
                    <a:pt x="7940" y="18648"/>
                  </a:cubicBezTo>
                  <a:cubicBezTo>
                    <a:pt x="8373" y="19448"/>
                    <a:pt x="9007" y="20115"/>
                    <a:pt x="9674" y="20783"/>
                  </a:cubicBezTo>
                  <a:cubicBezTo>
                    <a:pt x="11376" y="22450"/>
                    <a:pt x="13277" y="24085"/>
                    <a:pt x="15512" y="24819"/>
                  </a:cubicBezTo>
                  <a:cubicBezTo>
                    <a:pt x="17013" y="24352"/>
                    <a:pt x="18314" y="23251"/>
                    <a:pt x="18814" y="21783"/>
                  </a:cubicBezTo>
                  <a:cubicBezTo>
                    <a:pt x="19048" y="20983"/>
                    <a:pt x="18848" y="20082"/>
                    <a:pt x="18514" y="19315"/>
                  </a:cubicBezTo>
                  <a:cubicBezTo>
                    <a:pt x="18514" y="18614"/>
                    <a:pt x="18381" y="17847"/>
                    <a:pt x="18014" y="17247"/>
                  </a:cubicBezTo>
                  <a:cubicBezTo>
                    <a:pt x="17513" y="16413"/>
                    <a:pt x="16713" y="15812"/>
                    <a:pt x="15845" y="15412"/>
                  </a:cubicBezTo>
                  <a:cubicBezTo>
                    <a:pt x="15545" y="15245"/>
                    <a:pt x="15278" y="15112"/>
                    <a:pt x="14978" y="14978"/>
                  </a:cubicBezTo>
                  <a:cubicBezTo>
                    <a:pt x="14978" y="14845"/>
                    <a:pt x="15012" y="14678"/>
                    <a:pt x="15012" y="14578"/>
                  </a:cubicBezTo>
                  <a:cubicBezTo>
                    <a:pt x="15012" y="13978"/>
                    <a:pt x="14945" y="13444"/>
                    <a:pt x="14711" y="12910"/>
                  </a:cubicBezTo>
                  <a:cubicBezTo>
                    <a:pt x="14678" y="12777"/>
                    <a:pt x="14645" y="12610"/>
                    <a:pt x="14511" y="12510"/>
                  </a:cubicBezTo>
                  <a:cubicBezTo>
                    <a:pt x="14344" y="12410"/>
                    <a:pt x="14144" y="12343"/>
                    <a:pt x="13977" y="12343"/>
                  </a:cubicBezTo>
                  <a:cubicBezTo>
                    <a:pt x="13494" y="12316"/>
                    <a:pt x="13016" y="12299"/>
                    <a:pt x="12539" y="12299"/>
                  </a:cubicBezTo>
                  <a:cubicBezTo>
                    <a:pt x="11865" y="12299"/>
                    <a:pt x="11192" y="12332"/>
                    <a:pt x="10508" y="12410"/>
                  </a:cubicBezTo>
                  <a:cubicBezTo>
                    <a:pt x="10208" y="12443"/>
                    <a:pt x="9875" y="12477"/>
                    <a:pt x="9608" y="12577"/>
                  </a:cubicBezTo>
                  <a:lnTo>
                    <a:pt x="5605" y="6906"/>
                  </a:lnTo>
                  <a:cubicBezTo>
                    <a:pt x="4771" y="4471"/>
                    <a:pt x="3670" y="2169"/>
                    <a:pt x="2269" y="1"/>
                  </a:cubicBezTo>
                  <a:cubicBezTo>
                    <a:pt x="1969" y="1"/>
                    <a:pt x="1702" y="34"/>
                    <a:pt x="1435" y="101"/>
                  </a:cubicBezTo>
                  <a:lnTo>
                    <a:pt x="1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8413250" y="2723613"/>
              <a:ext cx="36700" cy="193500"/>
            </a:xfrm>
            <a:custGeom>
              <a:avLst/>
              <a:gdLst/>
              <a:ahLst/>
              <a:cxnLst/>
              <a:rect l="l" t="t" r="r" b="b"/>
              <a:pathLst>
                <a:path w="1468" h="7740" extrusionOk="0">
                  <a:moveTo>
                    <a:pt x="1468" y="0"/>
                  </a:moveTo>
                  <a:lnTo>
                    <a:pt x="0" y="34"/>
                  </a:lnTo>
                  <a:lnTo>
                    <a:pt x="200" y="7739"/>
                  </a:lnTo>
                  <a:lnTo>
                    <a:pt x="1468" y="7639"/>
                  </a:lnTo>
                  <a:lnTo>
                    <a:pt x="1468" y="0"/>
                  </a:lnTo>
                  <a:close/>
                </a:path>
              </a:pathLst>
            </a:custGeom>
            <a:solidFill>
              <a:srgbClr val="524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8265650" y="2653563"/>
              <a:ext cx="381125" cy="106850"/>
            </a:xfrm>
            <a:custGeom>
              <a:avLst/>
              <a:gdLst/>
              <a:ahLst/>
              <a:cxnLst/>
              <a:rect l="l" t="t" r="r" b="b"/>
              <a:pathLst>
                <a:path w="15245" h="4274" extrusionOk="0">
                  <a:moveTo>
                    <a:pt x="734" y="0"/>
                  </a:moveTo>
                  <a:cubicBezTo>
                    <a:pt x="467" y="267"/>
                    <a:pt x="267" y="667"/>
                    <a:pt x="200" y="1001"/>
                  </a:cubicBezTo>
                  <a:cubicBezTo>
                    <a:pt x="100" y="1268"/>
                    <a:pt x="0" y="1635"/>
                    <a:pt x="0" y="1868"/>
                  </a:cubicBezTo>
                  <a:cubicBezTo>
                    <a:pt x="734" y="2168"/>
                    <a:pt x="1334" y="2669"/>
                    <a:pt x="2035" y="3036"/>
                  </a:cubicBezTo>
                  <a:cubicBezTo>
                    <a:pt x="3569" y="3936"/>
                    <a:pt x="5404" y="4036"/>
                    <a:pt x="7205" y="4203"/>
                  </a:cubicBezTo>
                  <a:cubicBezTo>
                    <a:pt x="7704" y="4249"/>
                    <a:pt x="8200" y="4273"/>
                    <a:pt x="8693" y="4273"/>
                  </a:cubicBezTo>
                  <a:cubicBezTo>
                    <a:pt x="10705" y="4273"/>
                    <a:pt x="12662" y="3873"/>
                    <a:pt x="14510" y="2936"/>
                  </a:cubicBezTo>
                  <a:cubicBezTo>
                    <a:pt x="14844" y="2769"/>
                    <a:pt x="14977" y="2769"/>
                    <a:pt x="15244" y="2469"/>
                  </a:cubicBezTo>
                  <a:cubicBezTo>
                    <a:pt x="15111" y="1801"/>
                    <a:pt x="14977" y="1134"/>
                    <a:pt x="14844" y="467"/>
                  </a:cubicBezTo>
                  <a:cubicBezTo>
                    <a:pt x="12909" y="1134"/>
                    <a:pt x="10407" y="1501"/>
                    <a:pt x="8072" y="1635"/>
                  </a:cubicBezTo>
                  <a:cubicBezTo>
                    <a:pt x="7751" y="1656"/>
                    <a:pt x="7427" y="1667"/>
                    <a:pt x="7101" y="1667"/>
                  </a:cubicBezTo>
                  <a:cubicBezTo>
                    <a:pt x="4893" y="1667"/>
                    <a:pt x="2623" y="1163"/>
                    <a:pt x="734" y="0"/>
                  </a:cubicBezTo>
                  <a:close/>
                </a:path>
              </a:pathLst>
            </a:custGeom>
            <a:solidFill>
              <a:srgbClr val="CF6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8334025" y="2681063"/>
              <a:ext cx="32550" cy="71750"/>
            </a:xfrm>
            <a:custGeom>
              <a:avLst/>
              <a:gdLst/>
              <a:ahLst/>
              <a:cxnLst/>
              <a:rect l="l" t="t" r="r" b="b"/>
              <a:pathLst>
                <a:path w="1302" h="2870" extrusionOk="0">
                  <a:moveTo>
                    <a:pt x="534" y="1"/>
                  </a:moveTo>
                  <a:cubicBezTo>
                    <a:pt x="434" y="835"/>
                    <a:pt x="267" y="1535"/>
                    <a:pt x="0" y="2369"/>
                  </a:cubicBezTo>
                  <a:lnTo>
                    <a:pt x="0" y="2536"/>
                  </a:lnTo>
                  <a:lnTo>
                    <a:pt x="100" y="2603"/>
                  </a:lnTo>
                  <a:cubicBezTo>
                    <a:pt x="301" y="2803"/>
                    <a:pt x="567" y="2870"/>
                    <a:pt x="868" y="2870"/>
                  </a:cubicBezTo>
                  <a:cubicBezTo>
                    <a:pt x="934" y="2636"/>
                    <a:pt x="868" y="2469"/>
                    <a:pt x="934" y="2236"/>
                  </a:cubicBezTo>
                  <a:cubicBezTo>
                    <a:pt x="968" y="2036"/>
                    <a:pt x="1001" y="1769"/>
                    <a:pt x="1034" y="1569"/>
                  </a:cubicBezTo>
                  <a:cubicBezTo>
                    <a:pt x="1134" y="1335"/>
                    <a:pt x="1301" y="368"/>
                    <a:pt x="1301" y="234"/>
                  </a:cubicBezTo>
                  <a:cubicBezTo>
                    <a:pt x="1034" y="201"/>
                    <a:pt x="834" y="101"/>
                    <a:pt x="534" y="1"/>
                  </a:cubicBezTo>
                  <a:close/>
                </a:path>
              </a:pathLst>
            </a:custGeom>
            <a:solidFill>
              <a:srgbClr val="6E6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8541675" y="2678563"/>
              <a:ext cx="30875" cy="76950"/>
            </a:xfrm>
            <a:custGeom>
              <a:avLst/>
              <a:gdLst/>
              <a:ahLst/>
              <a:cxnLst/>
              <a:rect l="l" t="t" r="r" b="b"/>
              <a:pathLst>
                <a:path w="1235" h="3078" extrusionOk="0">
                  <a:moveTo>
                    <a:pt x="634" y="1"/>
                  </a:moveTo>
                  <a:cubicBezTo>
                    <a:pt x="467" y="1"/>
                    <a:pt x="167" y="168"/>
                    <a:pt x="0" y="201"/>
                  </a:cubicBezTo>
                  <a:cubicBezTo>
                    <a:pt x="34" y="468"/>
                    <a:pt x="67" y="468"/>
                    <a:pt x="167" y="701"/>
                  </a:cubicBezTo>
                  <a:cubicBezTo>
                    <a:pt x="367" y="1502"/>
                    <a:pt x="501" y="2269"/>
                    <a:pt x="501" y="3036"/>
                  </a:cubicBezTo>
                  <a:cubicBezTo>
                    <a:pt x="545" y="3066"/>
                    <a:pt x="606" y="3078"/>
                    <a:pt x="674" y="3078"/>
                  </a:cubicBezTo>
                  <a:cubicBezTo>
                    <a:pt x="912" y="3078"/>
                    <a:pt x="1234" y="2936"/>
                    <a:pt x="1234" y="2936"/>
                  </a:cubicBezTo>
                  <a:cubicBezTo>
                    <a:pt x="1234" y="2936"/>
                    <a:pt x="868" y="501"/>
                    <a:pt x="634" y="1"/>
                  </a:cubicBezTo>
                  <a:close/>
                </a:path>
              </a:pathLst>
            </a:custGeom>
            <a:solidFill>
              <a:srgbClr val="6E6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8391550" y="2690238"/>
              <a:ext cx="55075" cy="76075"/>
            </a:xfrm>
            <a:custGeom>
              <a:avLst/>
              <a:gdLst/>
              <a:ahLst/>
              <a:cxnLst/>
              <a:rect l="l" t="t" r="r" b="b"/>
              <a:pathLst>
                <a:path w="2203" h="3043" extrusionOk="0">
                  <a:moveTo>
                    <a:pt x="535" y="1"/>
                  </a:moveTo>
                  <a:cubicBezTo>
                    <a:pt x="401" y="1"/>
                    <a:pt x="301" y="1"/>
                    <a:pt x="201" y="68"/>
                  </a:cubicBezTo>
                  <a:cubicBezTo>
                    <a:pt x="134" y="168"/>
                    <a:pt x="68" y="168"/>
                    <a:pt x="68" y="334"/>
                  </a:cubicBezTo>
                  <a:cubicBezTo>
                    <a:pt x="1" y="1002"/>
                    <a:pt x="1" y="1669"/>
                    <a:pt x="1" y="2369"/>
                  </a:cubicBezTo>
                  <a:cubicBezTo>
                    <a:pt x="1" y="2536"/>
                    <a:pt x="1" y="2736"/>
                    <a:pt x="134" y="2870"/>
                  </a:cubicBezTo>
                  <a:cubicBezTo>
                    <a:pt x="170" y="2941"/>
                    <a:pt x="756" y="3042"/>
                    <a:pt x="1295" y="3042"/>
                  </a:cubicBezTo>
                  <a:cubicBezTo>
                    <a:pt x="1758" y="3042"/>
                    <a:pt x="2187" y="2968"/>
                    <a:pt x="2203" y="2736"/>
                  </a:cubicBezTo>
                  <a:cubicBezTo>
                    <a:pt x="1802" y="2703"/>
                    <a:pt x="701" y="2669"/>
                    <a:pt x="635" y="2569"/>
                  </a:cubicBezTo>
                  <a:cubicBezTo>
                    <a:pt x="501" y="2436"/>
                    <a:pt x="468" y="2236"/>
                    <a:pt x="468" y="2036"/>
                  </a:cubicBezTo>
                  <a:cubicBezTo>
                    <a:pt x="468" y="1535"/>
                    <a:pt x="468" y="935"/>
                    <a:pt x="501" y="435"/>
                  </a:cubicBezTo>
                  <a:cubicBezTo>
                    <a:pt x="902" y="401"/>
                    <a:pt x="2136" y="401"/>
                    <a:pt x="2036" y="234"/>
                  </a:cubicBezTo>
                  <a:cubicBezTo>
                    <a:pt x="1902" y="1"/>
                    <a:pt x="1902" y="68"/>
                    <a:pt x="1635" y="34"/>
                  </a:cubicBezTo>
                  <a:cubicBezTo>
                    <a:pt x="1302" y="1"/>
                    <a:pt x="902" y="1"/>
                    <a:pt x="535" y="1"/>
                  </a:cubicBezTo>
                  <a:close/>
                </a:path>
              </a:pathLst>
            </a:custGeom>
            <a:solidFill>
              <a:srgbClr val="EE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8467450" y="2722763"/>
              <a:ext cx="12525" cy="12550"/>
            </a:xfrm>
            <a:custGeom>
              <a:avLst/>
              <a:gdLst/>
              <a:ahLst/>
              <a:cxnLst/>
              <a:rect l="l" t="t" r="r" b="b"/>
              <a:pathLst>
                <a:path w="501" h="502" extrusionOk="0">
                  <a:moveTo>
                    <a:pt x="267" y="1"/>
                  </a:moveTo>
                  <a:cubicBezTo>
                    <a:pt x="134" y="1"/>
                    <a:pt x="0" y="101"/>
                    <a:pt x="0" y="234"/>
                  </a:cubicBezTo>
                  <a:cubicBezTo>
                    <a:pt x="0" y="368"/>
                    <a:pt x="101" y="501"/>
                    <a:pt x="234" y="501"/>
                  </a:cubicBezTo>
                  <a:cubicBezTo>
                    <a:pt x="367" y="501"/>
                    <a:pt x="501" y="401"/>
                    <a:pt x="501" y="268"/>
                  </a:cubicBezTo>
                  <a:cubicBezTo>
                    <a:pt x="501" y="134"/>
                    <a:pt x="401" y="1"/>
                    <a:pt x="26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8525000" y="2715963"/>
              <a:ext cx="12525" cy="12675"/>
            </a:xfrm>
            <a:custGeom>
              <a:avLst/>
              <a:gdLst/>
              <a:ahLst/>
              <a:cxnLst/>
              <a:rect l="l" t="t" r="r" b="b"/>
              <a:pathLst>
                <a:path w="501" h="507" extrusionOk="0">
                  <a:moveTo>
                    <a:pt x="225" y="1"/>
                  </a:moveTo>
                  <a:cubicBezTo>
                    <a:pt x="107" y="1"/>
                    <a:pt x="0" y="120"/>
                    <a:pt x="0" y="239"/>
                  </a:cubicBezTo>
                  <a:cubicBezTo>
                    <a:pt x="0" y="373"/>
                    <a:pt x="100" y="473"/>
                    <a:pt x="234" y="506"/>
                  </a:cubicBezTo>
                  <a:cubicBezTo>
                    <a:pt x="367" y="506"/>
                    <a:pt x="500" y="406"/>
                    <a:pt x="500" y="239"/>
                  </a:cubicBezTo>
                  <a:cubicBezTo>
                    <a:pt x="500" y="106"/>
                    <a:pt x="400" y="6"/>
                    <a:pt x="267" y="6"/>
                  </a:cubicBezTo>
                  <a:cubicBezTo>
                    <a:pt x="253" y="2"/>
                    <a:pt x="239" y="1"/>
                    <a:pt x="22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8497475" y="2720263"/>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501" y="401"/>
                    <a:pt x="501" y="268"/>
                  </a:cubicBezTo>
                  <a:cubicBezTo>
                    <a:pt x="501" y="134"/>
                    <a:pt x="401" y="1"/>
                    <a:pt x="26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7559300" y="3635913"/>
              <a:ext cx="357775" cy="181900"/>
            </a:xfrm>
            <a:custGeom>
              <a:avLst/>
              <a:gdLst/>
              <a:ahLst/>
              <a:cxnLst/>
              <a:rect l="l" t="t" r="r" b="b"/>
              <a:pathLst>
                <a:path w="14311" h="7276" extrusionOk="0">
                  <a:moveTo>
                    <a:pt x="9441" y="1"/>
                  </a:moveTo>
                  <a:cubicBezTo>
                    <a:pt x="8607" y="1369"/>
                    <a:pt x="4437" y="3270"/>
                    <a:pt x="4370" y="3270"/>
                  </a:cubicBezTo>
                  <a:cubicBezTo>
                    <a:pt x="1" y="3704"/>
                    <a:pt x="634" y="6873"/>
                    <a:pt x="634" y="6873"/>
                  </a:cubicBezTo>
                  <a:cubicBezTo>
                    <a:pt x="1433" y="7166"/>
                    <a:pt x="2191" y="7276"/>
                    <a:pt x="2939" y="7276"/>
                  </a:cubicBezTo>
                  <a:cubicBezTo>
                    <a:pt x="4908" y="7276"/>
                    <a:pt x="6804" y="6517"/>
                    <a:pt x="9174" y="6372"/>
                  </a:cubicBezTo>
                  <a:cubicBezTo>
                    <a:pt x="12476" y="6172"/>
                    <a:pt x="14144" y="4671"/>
                    <a:pt x="14144" y="4671"/>
                  </a:cubicBezTo>
                  <a:cubicBezTo>
                    <a:pt x="14311" y="3270"/>
                    <a:pt x="13110" y="401"/>
                    <a:pt x="13110" y="401"/>
                  </a:cubicBezTo>
                  <a:cubicBezTo>
                    <a:pt x="13110" y="401"/>
                    <a:pt x="12217" y="1804"/>
                    <a:pt x="11335" y="1804"/>
                  </a:cubicBezTo>
                  <a:cubicBezTo>
                    <a:pt x="11315" y="1804"/>
                    <a:pt x="11295" y="1804"/>
                    <a:pt x="11275" y="1802"/>
                  </a:cubicBezTo>
                  <a:cubicBezTo>
                    <a:pt x="10341" y="1769"/>
                    <a:pt x="9441" y="1"/>
                    <a:pt x="9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7575150" y="3722663"/>
              <a:ext cx="338600" cy="94650"/>
            </a:xfrm>
            <a:custGeom>
              <a:avLst/>
              <a:gdLst/>
              <a:ahLst/>
              <a:cxnLst/>
              <a:rect l="l" t="t" r="r" b="b"/>
              <a:pathLst>
                <a:path w="13544" h="3786" extrusionOk="0">
                  <a:moveTo>
                    <a:pt x="13377" y="0"/>
                  </a:moveTo>
                  <a:cubicBezTo>
                    <a:pt x="13010" y="434"/>
                    <a:pt x="12176" y="1134"/>
                    <a:pt x="10875" y="1635"/>
                  </a:cubicBezTo>
                  <a:cubicBezTo>
                    <a:pt x="9007" y="2335"/>
                    <a:pt x="7005" y="2235"/>
                    <a:pt x="4270" y="2936"/>
                  </a:cubicBezTo>
                  <a:cubicBezTo>
                    <a:pt x="3654" y="3100"/>
                    <a:pt x="3079" y="3163"/>
                    <a:pt x="2559" y="3163"/>
                  </a:cubicBezTo>
                  <a:cubicBezTo>
                    <a:pt x="1389" y="3163"/>
                    <a:pt x="496" y="2843"/>
                    <a:pt x="34" y="2635"/>
                  </a:cubicBezTo>
                  <a:cubicBezTo>
                    <a:pt x="0" y="3102"/>
                    <a:pt x="34" y="3403"/>
                    <a:pt x="34" y="3403"/>
                  </a:cubicBezTo>
                  <a:cubicBezTo>
                    <a:pt x="817" y="3682"/>
                    <a:pt x="1559" y="3786"/>
                    <a:pt x="2289" y="3786"/>
                  </a:cubicBezTo>
                  <a:cubicBezTo>
                    <a:pt x="4264" y="3786"/>
                    <a:pt x="6153" y="3024"/>
                    <a:pt x="8540" y="2902"/>
                  </a:cubicBezTo>
                  <a:cubicBezTo>
                    <a:pt x="11842" y="2702"/>
                    <a:pt x="13510" y="1201"/>
                    <a:pt x="13510" y="1201"/>
                  </a:cubicBezTo>
                  <a:cubicBezTo>
                    <a:pt x="13543" y="867"/>
                    <a:pt x="13477" y="434"/>
                    <a:pt x="13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7694400" y="3635913"/>
              <a:ext cx="115100" cy="81975"/>
            </a:xfrm>
            <a:custGeom>
              <a:avLst/>
              <a:gdLst/>
              <a:ahLst/>
              <a:cxnLst/>
              <a:rect l="l" t="t" r="r" b="b"/>
              <a:pathLst>
                <a:path w="4604" h="3279" extrusionOk="0">
                  <a:moveTo>
                    <a:pt x="4037" y="1"/>
                  </a:moveTo>
                  <a:cubicBezTo>
                    <a:pt x="3436" y="935"/>
                    <a:pt x="1268" y="2136"/>
                    <a:pt x="0" y="2836"/>
                  </a:cubicBezTo>
                  <a:cubicBezTo>
                    <a:pt x="368" y="2959"/>
                    <a:pt x="1044" y="3278"/>
                    <a:pt x="1411" y="3278"/>
                  </a:cubicBezTo>
                  <a:cubicBezTo>
                    <a:pt x="1444" y="3278"/>
                    <a:pt x="1474" y="3275"/>
                    <a:pt x="1501" y="3270"/>
                  </a:cubicBezTo>
                  <a:cubicBezTo>
                    <a:pt x="1835" y="3237"/>
                    <a:pt x="3836" y="1602"/>
                    <a:pt x="4604" y="935"/>
                  </a:cubicBezTo>
                  <a:cubicBezTo>
                    <a:pt x="4270" y="435"/>
                    <a:pt x="4037" y="1"/>
                    <a:pt x="4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7704400" y="3686088"/>
              <a:ext cx="51725" cy="30750"/>
            </a:xfrm>
            <a:custGeom>
              <a:avLst/>
              <a:gdLst/>
              <a:ahLst/>
              <a:cxnLst/>
              <a:rect l="l" t="t" r="r" b="b"/>
              <a:pathLst>
                <a:path w="2069" h="1230" extrusionOk="0">
                  <a:moveTo>
                    <a:pt x="765" y="1"/>
                  </a:moveTo>
                  <a:cubicBezTo>
                    <a:pt x="440" y="1"/>
                    <a:pt x="189" y="95"/>
                    <a:pt x="167" y="95"/>
                  </a:cubicBezTo>
                  <a:cubicBezTo>
                    <a:pt x="34" y="129"/>
                    <a:pt x="1" y="229"/>
                    <a:pt x="34" y="362"/>
                  </a:cubicBezTo>
                  <a:cubicBezTo>
                    <a:pt x="60" y="464"/>
                    <a:pt x="124" y="508"/>
                    <a:pt x="212" y="508"/>
                  </a:cubicBezTo>
                  <a:cubicBezTo>
                    <a:pt x="240" y="508"/>
                    <a:pt x="269" y="504"/>
                    <a:pt x="301" y="496"/>
                  </a:cubicBezTo>
                  <a:cubicBezTo>
                    <a:pt x="323" y="496"/>
                    <a:pt x="538" y="422"/>
                    <a:pt x="788" y="422"/>
                  </a:cubicBezTo>
                  <a:cubicBezTo>
                    <a:pt x="912" y="422"/>
                    <a:pt x="1046" y="440"/>
                    <a:pt x="1168" y="496"/>
                  </a:cubicBezTo>
                  <a:cubicBezTo>
                    <a:pt x="1368" y="596"/>
                    <a:pt x="1535" y="763"/>
                    <a:pt x="1635" y="1063"/>
                  </a:cubicBezTo>
                  <a:cubicBezTo>
                    <a:pt x="1669" y="1130"/>
                    <a:pt x="1769" y="1196"/>
                    <a:pt x="1835" y="1196"/>
                  </a:cubicBezTo>
                  <a:cubicBezTo>
                    <a:pt x="1869" y="1196"/>
                    <a:pt x="1869" y="1196"/>
                    <a:pt x="1902" y="1230"/>
                  </a:cubicBezTo>
                  <a:cubicBezTo>
                    <a:pt x="2002" y="1196"/>
                    <a:pt x="2069" y="1096"/>
                    <a:pt x="2035" y="963"/>
                  </a:cubicBezTo>
                  <a:cubicBezTo>
                    <a:pt x="1902" y="562"/>
                    <a:pt x="1702" y="296"/>
                    <a:pt x="1368" y="129"/>
                  </a:cubicBezTo>
                  <a:cubicBezTo>
                    <a:pt x="1162" y="32"/>
                    <a:pt x="952" y="1"/>
                    <a:pt x="765" y="1"/>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7725250" y="3671563"/>
              <a:ext cx="51725" cy="31100"/>
            </a:xfrm>
            <a:custGeom>
              <a:avLst/>
              <a:gdLst/>
              <a:ahLst/>
              <a:cxnLst/>
              <a:rect l="l" t="t" r="r" b="b"/>
              <a:pathLst>
                <a:path w="2069" h="1244" extrusionOk="0">
                  <a:moveTo>
                    <a:pt x="771" y="0"/>
                  </a:moveTo>
                  <a:cubicBezTo>
                    <a:pt x="442" y="0"/>
                    <a:pt x="189" y="109"/>
                    <a:pt x="167" y="109"/>
                  </a:cubicBezTo>
                  <a:cubicBezTo>
                    <a:pt x="34" y="143"/>
                    <a:pt x="1" y="243"/>
                    <a:pt x="34" y="343"/>
                  </a:cubicBezTo>
                  <a:cubicBezTo>
                    <a:pt x="59" y="445"/>
                    <a:pt x="124" y="488"/>
                    <a:pt x="212" y="488"/>
                  </a:cubicBezTo>
                  <a:cubicBezTo>
                    <a:pt x="240" y="488"/>
                    <a:pt x="269" y="484"/>
                    <a:pt x="301" y="476"/>
                  </a:cubicBezTo>
                  <a:cubicBezTo>
                    <a:pt x="323" y="476"/>
                    <a:pt x="538" y="402"/>
                    <a:pt x="788" y="402"/>
                  </a:cubicBezTo>
                  <a:cubicBezTo>
                    <a:pt x="912" y="402"/>
                    <a:pt x="1046" y="421"/>
                    <a:pt x="1168" y="476"/>
                  </a:cubicBezTo>
                  <a:cubicBezTo>
                    <a:pt x="1368" y="610"/>
                    <a:pt x="1535" y="777"/>
                    <a:pt x="1635" y="1077"/>
                  </a:cubicBezTo>
                  <a:cubicBezTo>
                    <a:pt x="1668" y="1143"/>
                    <a:pt x="1769" y="1177"/>
                    <a:pt x="1835" y="1177"/>
                  </a:cubicBezTo>
                  <a:cubicBezTo>
                    <a:pt x="1835" y="1177"/>
                    <a:pt x="1869" y="1177"/>
                    <a:pt x="1902" y="1244"/>
                  </a:cubicBezTo>
                  <a:cubicBezTo>
                    <a:pt x="2002" y="1177"/>
                    <a:pt x="2069" y="1110"/>
                    <a:pt x="2035" y="977"/>
                  </a:cubicBezTo>
                  <a:cubicBezTo>
                    <a:pt x="1902" y="576"/>
                    <a:pt x="1702" y="310"/>
                    <a:pt x="1368" y="143"/>
                  </a:cubicBezTo>
                  <a:cubicBezTo>
                    <a:pt x="1164" y="35"/>
                    <a:pt x="956" y="0"/>
                    <a:pt x="771" y="0"/>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7746100" y="3654863"/>
              <a:ext cx="51725" cy="31125"/>
            </a:xfrm>
            <a:custGeom>
              <a:avLst/>
              <a:gdLst/>
              <a:ahLst/>
              <a:cxnLst/>
              <a:rect l="l" t="t" r="r" b="b"/>
              <a:pathLst>
                <a:path w="2069" h="1245" extrusionOk="0">
                  <a:moveTo>
                    <a:pt x="771" y="1"/>
                  </a:moveTo>
                  <a:cubicBezTo>
                    <a:pt x="442" y="1"/>
                    <a:pt x="189" y="110"/>
                    <a:pt x="167" y="110"/>
                  </a:cubicBezTo>
                  <a:cubicBezTo>
                    <a:pt x="34" y="144"/>
                    <a:pt x="1" y="210"/>
                    <a:pt x="34" y="344"/>
                  </a:cubicBezTo>
                  <a:cubicBezTo>
                    <a:pt x="59" y="446"/>
                    <a:pt x="124" y="489"/>
                    <a:pt x="212" y="489"/>
                  </a:cubicBezTo>
                  <a:cubicBezTo>
                    <a:pt x="240" y="489"/>
                    <a:pt x="269" y="485"/>
                    <a:pt x="301" y="477"/>
                  </a:cubicBezTo>
                  <a:cubicBezTo>
                    <a:pt x="301" y="477"/>
                    <a:pt x="523" y="403"/>
                    <a:pt x="780" y="403"/>
                  </a:cubicBezTo>
                  <a:cubicBezTo>
                    <a:pt x="909" y="403"/>
                    <a:pt x="1046" y="422"/>
                    <a:pt x="1168" y="477"/>
                  </a:cubicBezTo>
                  <a:cubicBezTo>
                    <a:pt x="1368" y="611"/>
                    <a:pt x="1535" y="777"/>
                    <a:pt x="1635" y="1044"/>
                  </a:cubicBezTo>
                  <a:cubicBezTo>
                    <a:pt x="1668" y="1144"/>
                    <a:pt x="1768" y="1178"/>
                    <a:pt x="1835" y="1178"/>
                  </a:cubicBezTo>
                  <a:cubicBezTo>
                    <a:pt x="1835" y="1178"/>
                    <a:pt x="1869" y="1178"/>
                    <a:pt x="1902" y="1244"/>
                  </a:cubicBezTo>
                  <a:cubicBezTo>
                    <a:pt x="2002" y="1178"/>
                    <a:pt x="2069" y="1111"/>
                    <a:pt x="2035" y="978"/>
                  </a:cubicBezTo>
                  <a:cubicBezTo>
                    <a:pt x="1902" y="544"/>
                    <a:pt x="1702" y="310"/>
                    <a:pt x="1368" y="144"/>
                  </a:cubicBezTo>
                  <a:cubicBezTo>
                    <a:pt x="1164" y="36"/>
                    <a:pt x="956" y="1"/>
                    <a:pt x="771" y="1"/>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8949450" y="3660938"/>
              <a:ext cx="352775" cy="196425"/>
            </a:xfrm>
            <a:custGeom>
              <a:avLst/>
              <a:gdLst/>
              <a:ahLst/>
              <a:cxnLst/>
              <a:rect l="l" t="t" r="r" b="b"/>
              <a:pathLst>
                <a:path w="14111" h="7857" extrusionOk="0">
                  <a:moveTo>
                    <a:pt x="5105" y="1"/>
                  </a:moveTo>
                  <a:cubicBezTo>
                    <a:pt x="5105" y="1"/>
                    <a:pt x="4079" y="1604"/>
                    <a:pt x="3158" y="1604"/>
                  </a:cubicBezTo>
                  <a:cubicBezTo>
                    <a:pt x="3140" y="1604"/>
                    <a:pt x="3121" y="1603"/>
                    <a:pt x="3103" y="1602"/>
                  </a:cubicBezTo>
                  <a:cubicBezTo>
                    <a:pt x="2202" y="1568"/>
                    <a:pt x="1435" y="34"/>
                    <a:pt x="1435" y="34"/>
                  </a:cubicBezTo>
                  <a:cubicBezTo>
                    <a:pt x="1435" y="34"/>
                    <a:pt x="1" y="2769"/>
                    <a:pt x="1" y="4170"/>
                  </a:cubicBezTo>
                  <a:cubicBezTo>
                    <a:pt x="1" y="4170"/>
                    <a:pt x="1502" y="5838"/>
                    <a:pt x="4738" y="6305"/>
                  </a:cubicBezTo>
                  <a:cubicBezTo>
                    <a:pt x="7382" y="6710"/>
                    <a:pt x="9327" y="7857"/>
                    <a:pt x="11528" y="7857"/>
                  </a:cubicBezTo>
                  <a:cubicBezTo>
                    <a:pt x="12048" y="7857"/>
                    <a:pt x="12582" y="7793"/>
                    <a:pt x="13144" y="7640"/>
                  </a:cubicBezTo>
                  <a:cubicBezTo>
                    <a:pt x="13144" y="7640"/>
                    <a:pt x="14111" y="4571"/>
                    <a:pt x="9775" y="3737"/>
                  </a:cubicBezTo>
                  <a:cubicBezTo>
                    <a:pt x="9741" y="3737"/>
                    <a:pt x="5772" y="1435"/>
                    <a:pt x="51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8947800" y="3735988"/>
              <a:ext cx="331925" cy="122425"/>
            </a:xfrm>
            <a:custGeom>
              <a:avLst/>
              <a:gdLst/>
              <a:ahLst/>
              <a:cxnLst/>
              <a:rect l="l" t="t" r="r" b="b"/>
              <a:pathLst>
                <a:path w="13277" h="4897" extrusionOk="0">
                  <a:moveTo>
                    <a:pt x="267" y="1"/>
                  </a:moveTo>
                  <a:cubicBezTo>
                    <a:pt x="100" y="401"/>
                    <a:pt x="0" y="835"/>
                    <a:pt x="0" y="1168"/>
                  </a:cubicBezTo>
                  <a:cubicBezTo>
                    <a:pt x="0" y="1168"/>
                    <a:pt x="1501" y="2836"/>
                    <a:pt x="4770" y="3337"/>
                  </a:cubicBezTo>
                  <a:cubicBezTo>
                    <a:pt x="7465" y="3772"/>
                    <a:pt x="9405" y="4896"/>
                    <a:pt x="11623" y="4896"/>
                  </a:cubicBezTo>
                  <a:cubicBezTo>
                    <a:pt x="12122" y="4896"/>
                    <a:pt x="12636" y="4839"/>
                    <a:pt x="13176" y="4704"/>
                  </a:cubicBezTo>
                  <a:cubicBezTo>
                    <a:pt x="13176" y="4704"/>
                    <a:pt x="13276" y="4404"/>
                    <a:pt x="13276" y="3937"/>
                  </a:cubicBezTo>
                  <a:lnTo>
                    <a:pt x="13276" y="3937"/>
                  </a:lnTo>
                  <a:cubicBezTo>
                    <a:pt x="12883" y="4087"/>
                    <a:pt x="12215" y="4269"/>
                    <a:pt x="11362" y="4269"/>
                  </a:cubicBezTo>
                  <a:cubicBezTo>
                    <a:pt x="10698" y="4269"/>
                    <a:pt x="9921" y="4158"/>
                    <a:pt x="9073" y="3837"/>
                  </a:cubicBezTo>
                  <a:cubicBezTo>
                    <a:pt x="6405" y="2836"/>
                    <a:pt x="4403" y="2736"/>
                    <a:pt x="2602" y="1869"/>
                  </a:cubicBezTo>
                  <a:cubicBezTo>
                    <a:pt x="1334" y="1235"/>
                    <a:pt x="601" y="435"/>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9059550" y="3660938"/>
              <a:ext cx="110925" cy="87875"/>
            </a:xfrm>
            <a:custGeom>
              <a:avLst/>
              <a:gdLst/>
              <a:ahLst/>
              <a:cxnLst/>
              <a:rect l="l" t="t" r="r" b="b"/>
              <a:pathLst>
                <a:path w="4437" h="3515" extrusionOk="0">
                  <a:moveTo>
                    <a:pt x="701" y="1"/>
                  </a:moveTo>
                  <a:cubicBezTo>
                    <a:pt x="701" y="1"/>
                    <a:pt x="434" y="401"/>
                    <a:pt x="0" y="868"/>
                  </a:cubicBezTo>
                  <a:cubicBezTo>
                    <a:pt x="734" y="1602"/>
                    <a:pt x="2535" y="3403"/>
                    <a:pt x="2869" y="3503"/>
                  </a:cubicBezTo>
                  <a:cubicBezTo>
                    <a:pt x="2909" y="3511"/>
                    <a:pt x="2956" y="3515"/>
                    <a:pt x="3007" y="3515"/>
                  </a:cubicBezTo>
                  <a:cubicBezTo>
                    <a:pt x="3383" y="3515"/>
                    <a:pt x="4026" y="3320"/>
                    <a:pt x="4437" y="3203"/>
                  </a:cubicBezTo>
                  <a:cubicBezTo>
                    <a:pt x="3202" y="2402"/>
                    <a:pt x="1168" y="1001"/>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9070375" y="3681738"/>
              <a:ext cx="51725" cy="27600"/>
            </a:xfrm>
            <a:custGeom>
              <a:avLst/>
              <a:gdLst/>
              <a:ahLst/>
              <a:cxnLst/>
              <a:rect l="l" t="t" r="r" b="b"/>
              <a:pathLst>
                <a:path w="2069" h="1104" extrusionOk="0">
                  <a:moveTo>
                    <a:pt x="1204" y="1"/>
                  </a:moveTo>
                  <a:cubicBezTo>
                    <a:pt x="1066" y="1"/>
                    <a:pt x="918" y="19"/>
                    <a:pt x="768" y="69"/>
                  </a:cubicBezTo>
                  <a:cubicBezTo>
                    <a:pt x="434" y="203"/>
                    <a:pt x="201" y="436"/>
                    <a:pt x="34" y="837"/>
                  </a:cubicBezTo>
                  <a:cubicBezTo>
                    <a:pt x="1" y="937"/>
                    <a:pt x="34" y="1070"/>
                    <a:pt x="168" y="1103"/>
                  </a:cubicBezTo>
                  <a:lnTo>
                    <a:pt x="234" y="1103"/>
                  </a:lnTo>
                  <a:cubicBezTo>
                    <a:pt x="334" y="1103"/>
                    <a:pt x="401" y="1070"/>
                    <a:pt x="368" y="1003"/>
                  </a:cubicBezTo>
                  <a:cubicBezTo>
                    <a:pt x="501" y="703"/>
                    <a:pt x="668" y="536"/>
                    <a:pt x="868" y="436"/>
                  </a:cubicBezTo>
                  <a:cubicBezTo>
                    <a:pt x="957" y="407"/>
                    <a:pt x="1049" y="395"/>
                    <a:pt x="1139" y="395"/>
                  </a:cubicBezTo>
                  <a:cubicBezTo>
                    <a:pt x="1453" y="395"/>
                    <a:pt x="1735" y="536"/>
                    <a:pt x="1735" y="536"/>
                  </a:cubicBezTo>
                  <a:cubicBezTo>
                    <a:pt x="1773" y="555"/>
                    <a:pt x="1810" y="563"/>
                    <a:pt x="1845" y="563"/>
                  </a:cubicBezTo>
                  <a:cubicBezTo>
                    <a:pt x="1935" y="563"/>
                    <a:pt x="2011" y="508"/>
                    <a:pt x="2036" y="436"/>
                  </a:cubicBezTo>
                  <a:cubicBezTo>
                    <a:pt x="2069" y="303"/>
                    <a:pt x="2036" y="203"/>
                    <a:pt x="1935" y="169"/>
                  </a:cubicBezTo>
                  <a:cubicBezTo>
                    <a:pt x="1935" y="169"/>
                    <a:pt x="1616" y="1"/>
                    <a:pt x="1204" y="1"/>
                  </a:cubicBezTo>
                  <a:close/>
                </a:path>
              </a:pathLst>
            </a:custGeom>
            <a:solidFill>
              <a:srgbClr val="FFF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8203925" y="1777013"/>
              <a:ext cx="101775" cy="149050"/>
            </a:xfrm>
            <a:custGeom>
              <a:avLst/>
              <a:gdLst/>
              <a:ahLst/>
              <a:cxnLst/>
              <a:rect l="l" t="t" r="r" b="b"/>
              <a:pathLst>
                <a:path w="4071" h="5962" extrusionOk="0">
                  <a:moveTo>
                    <a:pt x="1290" y="1"/>
                  </a:moveTo>
                  <a:cubicBezTo>
                    <a:pt x="1104" y="1"/>
                    <a:pt x="946" y="22"/>
                    <a:pt x="835" y="70"/>
                  </a:cubicBezTo>
                  <a:cubicBezTo>
                    <a:pt x="1" y="404"/>
                    <a:pt x="1" y="1972"/>
                    <a:pt x="67" y="2706"/>
                  </a:cubicBezTo>
                  <a:cubicBezTo>
                    <a:pt x="201" y="3706"/>
                    <a:pt x="668" y="4640"/>
                    <a:pt x="1335" y="5374"/>
                  </a:cubicBezTo>
                  <a:cubicBezTo>
                    <a:pt x="1593" y="5658"/>
                    <a:pt x="1970" y="5961"/>
                    <a:pt x="2328" y="5961"/>
                  </a:cubicBezTo>
                  <a:cubicBezTo>
                    <a:pt x="2434" y="5961"/>
                    <a:pt x="2537" y="5935"/>
                    <a:pt x="2636" y="5875"/>
                  </a:cubicBezTo>
                  <a:cubicBezTo>
                    <a:pt x="2736" y="5808"/>
                    <a:pt x="2836" y="5674"/>
                    <a:pt x="2903" y="5541"/>
                  </a:cubicBezTo>
                  <a:cubicBezTo>
                    <a:pt x="3470" y="4707"/>
                    <a:pt x="3803" y="3740"/>
                    <a:pt x="3970" y="2739"/>
                  </a:cubicBezTo>
                  <a:cubicBezTo>
                    <a:pt x="4070" y="1972"/>
                    <a:pt x="4003" y="1071"/>
                    <a:pt x="3403" y="571"/>
                  </a:cubicBezTo>
                  <a:cubicBezTo>
                    <a:pt x="3086" y="307"/>
                    <a:pt x="1995" y="1"/>
                    <a:pt x="129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8303175" y="1924688"/>
              <a:ext cx="122600" cy="159250"/>
            </a:xfrm>
            <a:custGeom>
              <a:avLst/>
              <a:gdLst/>
              <a:ahLst/>
              <a:cxnLst/>
              <a:rect l="l" t="t" r="r" b="b"/>
              <a:pathLst>
                <a:path w="4904" h="6370" extrusionOk="0">
                  <a:moveTo>
                    <a:pt x="4570" y="1"/>
                  </a:moveTo>
                  <a:lnTo>
                    <a:pt x="4570" y="1"/>
                  </a:lnTo>
                  <a:cubicBezTo>
                    <a:pt x="4070" y="301"/>
                    <a:pt x="3436" y="335"/>
                    <a:pt x="3002" y="668"/>
                  </a:cubicBezTo>
                  <a:cubicBezTo>
                    <a:pt x="2002" y="1302"/>
                    <a:pt x="1101" y="2336"/>
                    <a:pt x="0" y="2603"/>
                  </a:cubicBezTo>
                  <a:lnTo>
                    <a:pt x="1234" y="5972"/>
                  </a:lnTo>
                  <a:cubicBezTo>
                    <a:pt x="1627" y="6239"/>
                    <a:pt x="2091" y="6369"/>
                    <a:pt x="2554" y="6369"/>
                  </a:cubicBezTo>
                  <a:cubicBezTo>
                    <a:pt x="3191" y="6369"/>
                    <a:pt x="3825" y="6121"/>
                    <a:pt x="4270" y="5638"/>
                  </a:cubicBezTo>
                  <a:cubicBezTo>
                    <a:pt x="4670" y="5271"/>
                    <a:pt x="4804" y="4971"/>
                    <a:pt x="4870" y="4438"/>
                  </a:cubicBezTo>
                  <a:cubicBezTo>
                    <a:pt x="4904" y="3904"/>
                    <a:pt x="4770" y="3403"/>
                    <a:pt x="4703" y="2836"/>
                  </a:cubicBezTo>
                  <a:cubicBezTo>
                    <a:pt x="4570" y="1902"/>
                    <a:pt x="4503" y="968"/>
                    <a:pt x="45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8201425" y="1719963"/>
              <a:ext cx="239375" cy="299000"/>
            </a:xfrm>
            <a:custGeom>
              <a:avLst/>
              <a:gdLst/>
              <a:ahLst/>
              <a:cxnLst/>
              <a:rect l="l" t="t" r="r" b="b"/>
              <a:pathLst>
                <a:path w="9575" h="11960" extrusionOk="0">
                  <a:moveTo>
                    <a:pt x="4602" y="0"/>
                  </a:moveTo>
                  <a:cubicBezTo>
                    <a:pt x="3702" y="0"/>
                    <a:pt x="2808" y="315"/>
                    <a:pt x="2002" y="1018"/>
                  </a:cubicBezTo>
                  <a:cubicBezTo>
                    <a:pt x="1502" y="1452"/>
                    <a:pt x="1235" y="2019"/>
                    <a:pt x="968" y="2653"/>
                  </a:cubicBezTo>
                  <a:cubicBezTo>
                    <a:pt x="1" y="5255"/>
                    <a:pt x="901" y="8123"/>
                    <a:pt x="2269" y="10492"/>
                  </a:cubicBezTo>
                  <a:cubicBezTo>
                    <a:pt x="2469" y="10859"/>
                    <a:pt x="2736" y="11259"/>
                    <a:pt x="3069" y="11492"/>
                  </a:cubicBezTo>
                  <a:cubicBezTo>
                    <a:pt x="3636" y="11926"/>
                    <a:pt x="4404" y="11959"/>
                    <a:pt x="5104" y="11959"/>
                  </a:cubicBezTo>
                  <a:cubicBezTo>
                    <a:pt x="6105" y="11959"/>
                    <a:pt x="7139" y="11826"/>
                    <a:pt x="7906" y="11192"/>
                  </a:cubicBezTo>
                  <a:cubicBezTo>
                    <a:pt x="8306" y="10825"/>
                    <a:pt x="8607" y="10325"/>
                    <a:pt x="8807" y="9824"/>
                  </a:cubicBezTo>
                  <a:cubicBezTo>
                    <a:pt x="9574" y="7923"/>
                    <a:pt x="9274" y="5722"/>
                    <a:pt x="8974" y="3687"/>
                  </a:cubicBezTo>
                  <a:cubicBezTo>
                    <a:pt x="8874" y="3020"/>
                    <a:pt x="8773" y="2352"/>
                    <a:pt x="8373" y="1819"/>
                  </a:cubicBezTo>
                  <a:cubicBezTo>
                    <a:pt x="8040" y="1352"/>
                    <a:pt x="7539" y="1085"/>
                    <a:pt x="7106" y="785"/>
                  </a:cubicBezTo>
                  <a:cubicBezTo>
                    <a:pt x="6311" y="282"/>
                    <a:pt x="5454" y="0"/>
                    <a:pt x="4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8405750" y="1837113"/>
              <a:ext cx="62550" cy="60975"/>
            </a:xfrm>
            <a:custGeom>
              <a:avLst/>
              <a:gdLst/>
              <a:ahLst/>
              <a:cxnLst/>
              <a:rect l="l" t="t" r="r" b="b"/>
              <a:pathLst>
                <a:path w="2502" h="2439" extrusionOk="0">
                  <a:moveTo>
                    <a:pt x="1242" y="0"/>
                  </a:moveTo>
                  <a:cubicBezTo>
                    <a:pt x="601" y="0"/>
                    <a:pt x="66" y="522"/>
                    <a:pt x="33" y="1169"/>
                  </a:cubicBezTo>
                  <a:cubicBezTo>
                    <a:pt x="0" y="1836"/>
                    <a:pt x="534" y="2403"/>
                    <a:pt x="1201" y="2437"/>
                  </a:cubicBezTo>
                  <a:cubicBezTo>
                    <a:pt x="1221" y="2438"/>
                    <a:pt x="1241" y="2438"/>
                    <a:pt x="1260" y="2438"/>
                  </a:cubicBezTo>
                  <a:cubicBezTo>
                    <a:pt x="1901" y="2438"/>
                    <a:pt x="2436" y="1916"/>
                    <a:pt x="2468" y="1269"/>
                  </a:cubicBezTo>
                  <a:cubicBezTo>
                    <a:pt x="2502" y="602"/>
                    <a:pt x="1968" y="35"/>
                    <a:pt x="1301" y="1"/>
                  </a:cubicBezTo>
                  <a:cubicBezTo>
                    <a:pt x="1281" y="0"/>
                    <a:pt x="1261" y="0"/>
                    <a:pt x="12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8189750" y="1864613"/>
              <a:ext cx="61725" cy="60150"/>
            </a:xfrm>
            <a:custGeom>
              <a:avLst/>
              <a:gdLst/>
              <a:ahLst/>
              <a:cxnLst/>
              <a:rect l="l" t="t" r="r" b="b"/>
              <a:pathLst>
                <a:path w="2469" h="2406" extrusionOk="0">
                  <a:moveTo>
                    <a:pt x="1239" y="1"/>
                  </a:moveTo>
                  <a:cubicBezTo>
                    <a:pt x="599" y="1"/>
                    <a:pt x="66" y="490"/>
                    <a:pt x="34" y="1136"/>
                  </a:cubicBezTo>
                  <a:cubicBezTo>
                    <a:pt x="1" y="1804"/>
                    <a:pt x="501" y="2371"/>
                    <a:pt x="1168" y="2404"/>
                  </a:cubicBezTo>
                  <a:cubicBezTo>
                    <a:pt x="1189" y="2405"/>
                    <a:pt x="1210" y="2406"/>
                    <a:pt x="1231" y="2406"/>
                  </a:cubicBezTo>
                  <a:cubicBezTo>
                    <a:pt x="1871" y="2406"/>
                    <a:pt x="2403" y="1916"/>
                    <a:pt x="2436" y="1270"/>
                  </a:cubicBezTo>
                  <a:cubicBezTo>
                    <a:pt x="2469" y="603"/>
                    <a:pt x="1969" y="36"/>
                    <a:pt x="1301" y="2"/>
                  </a:cubicBezTo>
                  <a:cubicBezTo>
                    <a:pt x="1280" y="1"/>
                    <a:pt x="1259" y="1"/>
                    <a:pt x="1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8160575" y="1674513"/>
              <a:ext cx="273550" cy="211025"/>
            </a:xfrm>
            <a:custGeom>
              <a:avLst/>
              <a:gdLst/>
              <a:ahLst/>
              <a:cxnLst/>
              <a:rect l="l" t="t" r="r" b="b"/>
              <a:pathLst>
                <a:path w="10942" h="8441" extrusionOk="0">
                  <a:moveTo>
                    <a:pt x="5371" y="1"/>
                  </a:moveTo>
                  <a:lnTo>
                    <a:pt x="5371" y="1"/>
                  </a:lnTo>
                  <a:cubicBezTo>
                    <a:pt x="5437" y="301"/>
                    <a:pt x="5537" y="601"/>
                    <a:pt x="5637" y="835"/>
                  </a:cubicBezTo>
                  <a:lnTo>
                    <a:pt x="2468" y="835"/>
                  </a:lnTo>
                  <a:cubicBezTo>
                    <a:pt x="2569" y="1335"/>
                    <a:pt x="2902" y="1769"/>
                    <a:pt x="3302" y="1969"/>
                  </a:cubicBezTo>
                  <a:cubicBezTo>
                    <a:pt x="2506" y="2225"/>
                    <a:pt x="1662" y="2384"/>
                    <a:pt x="830" y="2384"/>
                  </a:cubicBezTo>
                  <a:cubicBezTo>
                    <a:pt x="686" y="2384"/>
                    <a:pt x="543" y="2379"/>
                    <a:pt x="400" y="2369"/>
                  </a:cubicBezTo>
                  <a:lnTo>
                    <a:pt x="400" y="2369"/>
                  </a:lnTo>
                  <a:cubicBezTo>
                    <a:pt x="567" y="2936"/>
                    <a:pt x="1034" y="3370"/>
                    <a:pt x="1601" y="3570"/>
                  </a:cubicBezTo>
                  <a:cubicBezTo>
                    <a:pt x="1101" y="3737"/>
                    <a:pt x="567" y="3804"/>
                    <a:pt x="0" y="3804"/>
                  </a:cubicBezTo>
                  <a:cubicBezTo>
                    <a:pt x="100" y="3804"/>
                    <a:pt x="834" y="4571"/>
                    <a:pt x="1067" y="4671"/>
                  </a:cubicBezTo>
                  <a:cubicBezTo>
                    <a:pt x="1434" y="4838"/>
                    <a:pt x="1835" y="5004"/>
                    <a:pt x="2235" y="5138"/>
                  </a:cubicBezTo>
                  <a:cubicBezTo>
                    <a:pt x="3302" y="5471"/>
                    <a:pt x="4603" y="5605"/>
                    <a:pt x="5771" y="5605"/>
                  </a:cubicBezTo>
                  <a:cubicBezTo>
                    <a:pt x="7038" y="5605"/>
                    <a:pt x="8306" y="5305"/>
                    <a:pt x="9407" y="4671"/>
                  </a:cubicBezTo>
                  <a:lnTo>
                    <a:pt x="9407" y="4671"/>
                  </a:lnTo>
                  <a:cubicBezTo>
                    <a:pt x="9140" y="5972"/>
                    <a:pt x="9473" y="7406"/>
                    <a:pt x="10374" y="8440"/>
                  </a:cubicBezTo>
                  <a:cubicBezTo>
                    <a:pt x="10608" y="7673"/>
                    <a:pt x="10774" y="6939"/>
                    <a:pt x="10874" y="6139"/>
                  </a:cubicBezTo>
                  <a:cubicBezTo>
                    <a:pt x="10908" y="5738"/>
                    <a:pt x="10941" y="5271"/>
                    <a:pt x="10874" y="4838"/>
                  </a:cubicBezTo>
                  <a:cubicBezTo>
                    <a:pt x="10708" y="3904"/>
                    <a:pt x="9974" y="3103"/>
                    <a:pt x="9273" y="2436"/>
                  </a:cubicBezTo>
                  <a:cubicBezTo>
                    <a:pt x="8139" y="1335"/>
                    <a:pt x="6905" y="268"/>
                    <a:pt x="53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8821875" y="2207413"/>
              <a:ext cx="88425" cy="75975"/>
            </a:xfrm>
            <a:custGeom>
              <a:avLst/>
              <a:gdLst/>
              <a:ahLst/>
              <a:cxnLst/>
              <a:rect l="l" t="t" r="r" b="b"/>
              <a:pathLst>
                <a:path w="3537" h="3039" extrusionOk="0">
                  <a:moveTo>
                    <a:pt x="2435" y="0"/>
                  </a:moveTo>
                  <a:cubicBezTo>
                    <a:pt x="2435" y="634"/>
                    <a:pt x="2369" y="1301"/>
                    <a:pt x="1935" y="1701"/>
                  </a:cubicBezTo>
                  <a:cubicBezTo>
                    <a:pt x="1640" y="1977"/>
                    <a:pt x="1241" y="2066"/>
                    <a:pt x="833" y="2066"/>
                  </a:cubicBezTo>
                  <a:cubicBezTo>
                    <a:pt x="549" y="2066"/>
                    <a:pt x="260" y="2023"/>
                    <a:pt x="0" y="1968"/>
                  </a:cubicBezTo>
                  <a:lnTo>
                    <a:pt x="0" y="2869"/>
                  </a:lnTo>
                  <a:cubicBezTo>
                    <a:pt x="333" y="2980"/>
                    <a:pt x="695" y="3039"/>
                    <a:pt x="1054" y="3039"/>
                  </a:cubicBezTo>
                  <a:cubicBezTo>
                    <a:pt x="1559" y="3039"/>
                    <a:pt x="2059" y="2922"/>
                    <a:pt x="2469" y="2669"/>
                  </a:cubicBezTo>
                  <a:cubicBezTo>
                    <a:pt x="3102" y="2168"/>
                    <a:pt x="3536" y="1301"/>
                    <a:pt x="3336" y="500"/>
                  </a:cubicBezTo>
                  <a:cubicBezTo>
                    <a:pt x="2969" y="300"/>
                    <a:pt x="2802" y="200"/>
                    <a:pt x="2435" y="0"/>
                  </a:cubicBezTo>
                  <a:close/>
                </a:path>
              </a:pathLst>
            </a:custGeom>
            <a:solidFill>
              <a:srgbClr val="524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7846175" y="2651888"/>
              <a:ext cx="1165850" cy="932125"/>
            </a:xfrm>
            <a:custGeom>
              <a:avLst/>
              <a:gdLst/>
              <a:ahLst/>
              <a:cxnLst/>
              <a:rect l="l" t="t" r="r" b="b"/>
              <a:pathLst>
                <a:path w="46634" h="37285" extrusionOk="0">
                  <a:moveTo>
                    <a:pt x="17513" y="0"/>
                  </a:moveTo>
                  <a:cubicBezTo>
                    <a:pt x="17046" y="501"/>
                    <a:pt x="16746" y="1101"/>
                    <a:pt x="16712" y="1768"/>
                  </a:cubicBezTo>
                  <a:cubicBezTo>
                    <a:pt x="16712" y="1935"/>
                    <a:pt x="16712" y="2069"/>
                    <a:pt x="16679" y="2235"/>
                  </a:cubicBezTo>
                  <a:cubicBezTo>
                    <a:pt x="16612" y="2436"/>
                    <a:pt x="16412" y="2569"/>
                    <a:pt x="16279" y="2702"/>
                  </a:cubicBezTo>
                  <a:cubicBezTo>
                    <a:pt x="15912" y="3003"/>
                    <a:pt x="15712" y="3436"/>
                    <a:pt x="15678" y="3870"/>
                  </a:cubicBezTo>
                  <a:cubicBezTo>
                    <a:pt x="15645" y="4103"/>
                    <a:pt x="7206" y="21182"/>
                    <a:pt x="6939" y="22350"/>
                  </a:cubicBezTo>
                  <a:cubicBezTo>
                    <a:pt x="6638" y="23517"/>
                    <a:pt x="3836" y="28087"/>
                    <a:pt x="3369" y="29555"/>
                  </a:cubicBezTo>
                  <a:cubicBezTo>
                    <a:pt x="3169" y="30189"/>
                    <a:pt x="2269" y="31523"/>
                    <a:pt x="1501" y="32590"/>
                  </a:cubicBezTo>
                  <a:cubicBezTo>
                    <a:pt x="1435" y="32524"/>
                    <a:pt x="1301" y="32424"/>
                    <a:pt x="1201" y="32357"/>
                  </a:cubicBezTo>
                  <a:cubicBezTo>
                    <a:pt x="834" y="32891"/>
                    <a:pt x="367" y="33424"/>
                    <a:pt x="0" y="33958"/>
                  </a:cubicBezTo>
                  <a:cubicBezTo>
                    <a:pt x="0" y="34458"/>
                    <a:pt x="201" y="34925"/>
                    <a:pt x="601" y="35292"/>
                  </a:cubicBezTo>
                  <a:cubicBezTo>
                    <a:pt x="934" y="35626"/>
                    <a:pt x="1368" y="35893"/>
                    <a:pt x="1835" y="36060"/>
                  </a:cubicBezTo>
                  <a:cubicBezTo>
                    <a:pt x="2673" y="36384"/>
                    <a:pt x="3576" y="36555"/>
                    <a:pt x="4475" y="36555"/>
                  </a:cubicBezTo>
                  <a:cubicBezTo>
                    <a:pt x="4685" y="36555"/>
                    <a:pt x="4895" y="36546"/>
                    <a:pt x="5104" y="36527"/>
                  </a:cubicBezTo>
                  <a:cubicBezTo>
                    <a:pt x="5604" y="36026"/>
                    <a:pt x="6105" y="35626"/>
                    <a:pt x="6538" y="35192"/>
                  </a:cubicBezTo>
                  <a:cubicBezTo>
                    <a:pt x="6338" y="35092"/>
                    <a:pt x="6171" y="35059"/>
                    <a:pt x="5971" y="34959"/>
                  </a:cubicBezTo>
                  <a:cubicBezTo>
                    <a:pt x="7306" y="33758"/>
                    <a:pt x="8973" y="32190"/>
                    <a:pt x="9274" y="31623"/>
                  </a:cubicBezTo>
                  <a:cubicBezTo>
                    <a:pt x="10208" y="29889"/>
                    <a:pt x="14110" y="23417"/>
                    <a:pt x="14144" y="22216"/>
                  </a:cubicBezTo>
                  <a:cubicBezTo>
                    <a:pt x="15778" y="19915"/>
                    <a:pt x="17480" y="18013"/>
                    <a:pt x="19381" y="15945"/>
                  </a:cubicBezTo>
                  <a:cubicBezTo>
                    <a:pt x="20532" y="14763"/>
                    <a:pt x="21943" y="13523"/>
                    <a:pt x="23589" y="13523"/>
                  </a:cubicBezTo>
                  <a:cubicBezTo>
                    <a:pt x="23709" y="13523"/>
                    <a:pt x="23829" y="13530"/>
                    <a:pt x="23951" y="13544"/>
                  </a:cubicBezTo>
                  <a:cubicBezTo>
                    <a:pt x="25318" y="13710"/>
                    <a:pt x="26619" y="14544"/>
                    <a:pt x="27720" y="15378"/>
                  </a:cubicBezTo>
                  <a:cubicBezTo>
                    <a:pt x="28788" y="16112"/>
                    <a:pt x="29655" y="17079"/>
                    <a:pt x="30522" y="18047"/>
                  </a:cubicBezTo>
                  <a:cubicBezTo>
                    <a:pt x="31189" y="18747"/>
                    <a:pt x="31823" y="19448"/>
                    <a:pt x="32290" y="20282"/>
                  </a:cubicBezTo>
                  <a:cubicBezTo>
                    <a:pt x="32557" y="20815"/>
                    <a:pt x="32790" y="21416"/>
                    <a:pt x="33057" y="21950"/>
                  </a:cubicBezTo>
                  <a:cubicBezTo>
                    <a:pt x="33391" y="22617"/>
                    <a:pt x="33858" y="23217"/>
                    <a:pt x="34458" y="23717"/>
                  </a:cubicBezTo>
                  <a:cubicBezTo>
                    <a:pt x="34859" y="24084"/>
                    <a:pt x="39495" y="32224"/>
                    <a:pt x="41630" y="35159"/>
                  </a:cubicBezTo>
                  <a:cubicBezTo>
                    <a:pt x="41530" y="35226"/>
                    <a:pt x="41463" y="35226"/>
                    <a:pt x="41363" y="35259"/>
                  </a:cubicBezTo>
                  <a:cubicBezTo>
                    <a:pt x="41663" y="35793"/>
                    <a:pt x="41864" y="36460"/>
                    <a:pt x="42130" y="36994"/>
                  </a:cubicBezTo>
                  <a:cubicBezTo>
                    <a:pt x="42411" y="37197"/>
                    <a:pt x="42788" y="37285"/>
                    <a:pt x="43159" y="37285"/>
                  </a:cubicBezTo>
                  <a:cubicBezTo>
                    <a:pt x="43274" y="37285"/>
                    <a:pt x="43388" y="37276"/>
                    <a:pt x="43498" y="37260"/>
                  </a:cubicBezTo>
                  <a:cubicBezTo>
                    <a:pt x="43965" y="37160"/>
                    <a:pt x="44365" y="36960"/>
                    <a:pt x="44699" y="36727"/>
                  </a:cubicBezTo>
                  <a:cubicBezTo>
                    <a:pt x="45533" y="36126"/>
                    <a:pt x="46200" y="35426"/>
                    <a:pt x="46634" y="34492"/>
                  </a:cubicBezTo>
                  <a:cubicBezTo>
                    <a:pt x="46467" y="33958"/>
                    <a:pt x="46400" y="33391"/>
                    <a:pt x="46233" y="32791"/>
                  </a:cubicBezTo>
                  <a:cubicBezTo>
                    <a:pt x="46167" y="32891"/>
                    <a:pt x="46067" y="32924"/>
                    <a:pt x="46000" y="33024"/>
                  </a:cubicBezTo>
                  <a:cubicBezTo>
                    <a:pt x="45666" y="32123"/>
                    <a:pt x="45166" y="31290"/>
                    <a:pt x="44832" y="30522"/>
                  </a:cubicBezTo>
                  <a:cubicBezTo>
                    <a:pt x="44632" y="30022"/>
                    <a:pt x="44365" y="29522"/>
                    <a:pt x="44265" y="28955"/>
                  </a:cubicBezTo>
                  <a:cubicBezTo>
                    <a:pt x="44165" y="28421"/>
                    <a:pt x="32657" y="6505"/>
                    <a:pt x="31756" y="334"/>
                  </a:cubicBezTo>
                  <a:cubicBezTo>
                    <a:pt x="29388" y="901"/>
                    <a:pt x="27020" y="1435"/>
                    <a:pt x="24551" y="1568"/>
                  </a:cubicBezTo>
                  <a:cubicBezTo>
                    <a:pt x="24281" y="1583"/>
                    <a:pt x="24011" y="1590"/>
                    <a:pt x="23741" y="1590"/>
                  </a:cubicBezTo>
                  <a:cubicBezTo>
                    <a:pt x="21547" y="1590"/>
                    <a:pt x="19384" y="1100"/>
                    <a:pt x="17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67"/>
          <p:cNvGrpSpPr/>
          <p:nvPr/>
        </p:nvGrpSpPr>
        <p:grpSpPr>
          <a:xfrm>
            <a:off x="3569080" y="3566928"/>
            <a:ext cx="749447" cy="861009"/>
            <a:chOff x="5413425" y="1423163"/>
            <a:chExt cx="625425" cy="718525"/>
          </a:xfrm>
        </p:grpSpPr>
        <p:sp>
          <p:nvSpPr>
            <p:cNvPr id="2357" name="Google Shape;2357;p67"/>
            <p:cNvSpPr/>
            <p:nvPr/>
          </p:nvSpPr>
          <p:spPr>
            <a:xfrm>
              <a:off x="5427100" y="1436838"/>
              <a:ext cx="611750" cy="704850"/>
            </a:xfrm>
            <a:custGeom>
              <a:avLst/>
              <a:gdLst/>
              <a:ahLst/>
              <a:cxnLst/>
              <a:rect l="l" t="t" r="r" b="b"/>
              <a:pathLst>
                <a:path w="24470" h="28194" extrusionOk="0">
                  <a:moveTo>
                    <a:pt x="19879" y="0"/>
                  </a:moveTo>
                  <a:cubicBezTo>
                    <a:pt x="19809" y="0"/>
                    <a:pt x="19738" y="6"/>
                    <a:pt x="19667" y="17"/>
                  </a:cubicBezTo>
                  <a:lnTo>
                    <a:pt x="1" y="2662"/>
                  </a:lnTo>
                  <a:lnTo>
                    <a:pt x="3466" y="28194"/>
                  </a:lnTo>
                  <a:lnTo>
                    <a:pt x="23132" y="25519"/>
                  </a:lnTo>
                  <a:cubicBezTo>
                    <a:pt x="23922" y="25398"/>
                    <a:pt x="24469" y="24668"/>
                    <a:pt x="24348" y="23908"/>
                  </a:cubicBezTo>
                  <a:lnTo>
                    <a:pt x="21278" y="1233"/>
                  </a:lnTo>
                  <a:cubicBezTo>
                    <a:pt x="21168" y="517"/>
                    <a:pt x="20558" y="0"/>
                    <a:pt x="19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5424075" y="1423163"/>
              <a:ext cx="583625" cy="691950"/>
            </a:xfrm>
            <a:custGeom>
              <a:avLst/>
              <a:gdLst/>
              <a:ahLst/>
              <a:cxnLst/>
              <a:rect l="l" t="t" r="r" b="b"/>
              <a:pathLst>
                <a:path w="23345" h="27678" extrusionOk="0">
                  <a:moveTo>
                    <a:pt x="18784" y="0"/>
                  </a:moveTo>
                  <a:cubicBezTo>
                    <a:pt x="18714" y="0"/>
                    <a:pt x="18643" y="6"/>
                    <a:pt x="18572" y="17"/>
                  </a:cubicBezTo>
                  <a:lnTo>
                    <a:pt x="0" y="2540"/>
                  </a:lnTo>
                  <a:lnTo>
                    <a:pt x="3435" y="27677"/>
                  </a:lnTo>
                  <a:lnTo>
                    <a:pt x="22007" y="25154"/>
                  </a:lnTo>
                  <a:cubicBezTo>
                    <a:pt x="22797" y="25033"/>
                    <a:pt x="23344" y="24303"/>
                    <a:pt x="23223" y="23543"/>
                  </a:cubicBezTo>
                  <a:lnTo>
                    <a:pt x="20183" y="1233"/>
                  </a:lnTo>
                  <a:cubicBezTo>
                    <a:pt x="20073" y="517"/>
                    <a:pt x="19463" y="0"/>
                    <a:pt x="18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5424075" y="1473738"/>
              <a:ext cx="177075" cy="641375"/>
            </a:xfrm>
            <a:custGeom>
              <a:avLst/>
              <a:gdLst/>
              <a:ahLst/>
              <a:cxnLst/>
              <a:rect l="l" t="t" r="r" b="b"/>
              <a:pathLst>
                <a:path w="7083" h="25655" extrusionOk="0">
                  <a:moveTo>
                    <a:pt x="3678" y="0"/>
                  </a:moveTo>
                  <a:lnTo>
                    <a:pt x="0" y="517"/>
                  </a:lnTo>
                  <a:lnTo>
                    <a:pt x="3405" y="25654"/>
                  </a:lnTo>
                  <a:lnTo>
                    <a:pt x="7082" y="25168"/>
                  </a:lnTo>
                  <a:lnTo>
                    <a:pt x="3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5413425" y="1512088"/>
              <a:ext cx="52475" cy="24875"/>
            </a:xfrm>
            <a:custGeom>
              <a:avLst/>
              <a:gdLst/>
              <a:ahLst/>
              <a:cxnLst/>
              <a:rect l="l" t="t" r="r" b="b"/>
              <a:pathLst>
                <a:path w="2099" h="995" extrusionOk="0">
                  <a:moveTo>
                    <a:pt x="1812" y="0"/>
                  </a:moveTo>
                  <a:cubicBezTo>
                    <a:pt x="1787" y="0"/>
                    <a:pt x="1761" y="6"/>
                    <a:pt x="1733" y="16"/>
                  </a:cubicBezTo>
                  <a:lnTo>
                    <a:pt x="274" y="199"/>
                  </a:lnTo>
                  <a:cubicBezTo>
                    <a:pt x="122" y="199"/>
                    <a:pt x="1" y="351"/>
                    <a:pt x="62" y="503"/>
                  </a:cubicBezTo>
                  <a:lnTo>
                    <a:pt x="92" y="776"/>
                  </a:lnTo>
                  <a:cubicBezTo>
                    <a:pt x="92" y="909"/>
                    <a:pt x="207" y="995"/>
                    <a:pt x="337" y="995"/>
                  </a:cubicBezTo>
                  <a:cubicBezTo>
                    <a:pt x="357" y="995"/>
                    <a:pt x="376" y="993"/>
                    <a:pt x="396" y="989"/>
                  </a:cubicBezTo>
                  <a:lnTo>
                    <a:pt x="1824" y="807"/>
                  </a:lnTo>
                  <a:cubicBezTo>
                    <a:pt x="1976" y="776"/>
                    <a:pt x="2098" y="655"/>
                    <a:pt x="2068" y="503"/>
                  </a:cubicBezTo>
                  <a:lnTo>
                    <a:pt x="2007" y="229"/>
                  </a:lnTo>
                  <a:cubicBezTo>
                    <a:pt x="2007" y="105"/>
                    <a:pt x="1925"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5423300" y="1583038"/>
              <a:ext cx="52475" cy="25325"/>
            </a:xfrm>
            <a:custGeom>
              <a:avLst/>
              <a:gdLst/>
              <a:ahLst/>
              <a:cxnLst/>
              <a:rect l="l" t="t" r="r" b="b"/>
              <a:pathLst>
                <a:path w="2099" h="1013" extrusionOk="0">
                  <a:moveTo>
                    <a:pt x="1750" y="1"/>
                  </a:moveTo>
                  <a:cubicBezTo>
                    <a:pt x="1735" y="1"/>
                    <a:pt x="1719" y="2"/>
                    <a:pt x="1703" y="5"/>
                  </a:cubicBezTo>
                  <a:lnTo>
                    <a:pt x="274" y="218"/>
                  </a:lnTo>
                  <a:cubicBezTo>
                    <a:pt x="122" y="218"/>
                    <a:pt x="1" y="370"/>
                    <a:pt x="31" y="522"/>
                  </a:cubicBezTo>
                  <a:lnTo>
                    <a:pt x="62" y="765"/>
                  </a:lnTo>
                  <a:cubicBezTo>
                    <a:pt x="62" y="901"/>
                    <a:pt x="184" y="1013"/>
                    <a:pt x="318" y="1013"/>
                  </a:cubicBezTo>
                  <a:cubicBezTo>
                    <a:pt x="334" y="1013"/>
                    <a:pt x="350" y="1011"/>
                    <a:pt x="366" y="1008"/>
                  </a:cubicBezTo>
                  <a:lnTo>
                    <a:pt x="1825" y="826"/>
                  </a:lnTo>
                  <a:cubicBezTo>
                    <a:pt x="1977" y="765"/>
                    <a:pt x="2098" y="613"/>
                    <a:pt x="2037" y="522"/>
                  </a:cubicBezTo>
                  <a:lnTo>
                    <a:pt x="2007" y="248"/>
                  </a:lnTo>
                  <a:cubicBezTo>
                    <a:pt x="2007" y="112"/>
                    <a:pt x="1885"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5432425" y="1654463"/>
              <a:ext cx="52450" cy="25350"/>
            </a:xfrm>
            <a:custGeom>
              <a:avLst/>
              <a:gdLst/>
              <a:ahLst/>
              <a:cxnLst/>
              <a:rect l="l" t="t" r="r" b="b"/>
              <a:pathLst>
                <a:path w="2098" h="1014" extrusionOk="0">
                  <a:moveTo>
                    <a:pt x="1780" y="1"/>
                  </a:moveTo>
                  <a:cubicBezTo>
                    <a:pt x="1765" y="1"/>
                    <a:pt x="1749" y="2"/>
                    <a:pt x="1733" y="5"/>
                  </a:cubicBezTo>
                  <a:lnTo>
                    <a:pt x="274" y="188"/>
                  </a:lnTo>
                  <a:cubicBezTo>
                    <a:pt x="122" y="188"/>
                    <a:pt x="1" y="340"/>
                    <a:pt x="61" y="492"/>
                  </a:cubicBezTo>
                  <a:lnTo>
                    <a:pt x="92" y="765"/>
                  </a:lnTo>
                  <a:cubicBezTo>
                    <a:pt x="92" y="901"/>
                    <a:pt x="214" y="1013"/>
                    <a:pt x="348" y="1013"/>
                  </a:cubicBezTo>
                  <a:cubicBezTo>
                    <a:pt x="364" y="1013"/>
                    <a:pt x="380" y="1012"/>
                    <a:pt x="396" y="1008"/>
                  </a:cubicBezTo>
                  <a:lnTo>
                    <a:pt x="1824" y="796"/>
                  </a:lnTo>
                  <a:cubicBezTo>
                    <a:pt x="1976" y="765"/>
                    <a:pt x="2098" y="613"/>
                    <a:pt x="2068" y="492"/>
                  </a:cubicBezTo>
                  <a:lnTo>
                    <a:pt x="2007" y="249"/>
                  </a:lnTo>
                  <a:cubicBezTo>
                    <a:pt x="2007" y="112"/>
                    <a:pt x="1909" y="1"/>
                    <a:pt x="1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5442300" y="1725863"/>
              <a:ext cx="52475" cy="24650"/>
            </a:xfrm>
            <a:custGeom>
              <a:avLst/>
              <a:gdLst/>
              <a:ahLst/>
              <a:cxnLst/>
              <a:rect l="l" t="t" r="r" b="b"/>
              <a:pathLst>
                <a:path w="2099" h="986" extrusionOk="0">
                  <a:moveTo>
                    <a:pt x="1762" y="1"/>
                  </a:moveTo>
                  <a:cubicBezTo>
                    <a:pt x="1742" y="1"/>
                    <a:pt x="1723" y="3"/>
                    <a:pt x="1703" y="7"/>
                  </a:cubicBezTo>
                  <a:lnTo>
                    <a:pt x="274" y="189"/>
                  </a:lnTo>
                  <a:cubicBezTo>
                    <a:pt x="122" y="189"/>
                    <a:pt x="1" y="341"/>
                    <a:pt x="31" y="493"/>
                  </a:cubicBezTo>
                  <a:lnTo>
                    <a:pt x="62" y="767"/>
                  </a:lnTo>
                  <a:cubicBezTo>
                    <a:pt x="62" y="899"/>
                    <a:pt x="177" y="985"/>
                    <a:pt x="307" y="985"/>
                  </a:cubicBezTo>
                  <a:cubicBezTo>
                    <a:pt x="326" y="985"/>
                    <a:pt x="346" y="983"/>
                    <a:pt x="366" y="979"/>
                  </a:cubicBezTo>
                  <a:lnTo>
                    <a:pt x="1825" y="797"/>
                  </a:lnTo>
                  <a:cubicBezTo>
                    <a:pt x="1977" y="767"/>
                    <a:pt x="2098" y="615"/>
                    <a:pt x="2037" y="493"/>
                  </a:cubicBezTo>
                  <a:lnTo>
                    <a:pt x="2007" y="219"/>
                  </a:lnTo>
                  <a:cubicBezTo>
                    <a:pt x="2007" y="87"/>
                    <a:pt x="1892"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5452950" y="1795813"/>
              <a:ext cx="50925" cy="25325"/>
            </a:xfrm>
            <a:custGeom>
              <a:avLst/>
              <a:gdLst/>
              <a:ahLst/>
              <a:cxnLst/>
              <a:rect l="l" t="t" r="r" b="b"/>
              <a:pathLst>
                <a:path w="2037" h="1013" extrusionOk="0">
                  <a:moveTo>
                    <a:pt x="1750" y="0"/>
                  </a:moveTo>
                  <a:cubicBezTo>
                    <a:pt x="1734" y="0"/>
                    <a:pt x="1718" y="2"/>
                    <a:pt x="1702" y="5"/>
                  </a:cubicBezTo>
                  <a:lnTo>
                    <a:pt x="243" y="218"/>
                  </a:lnTo>
                  <a:cubicBezTo>
                    <a:pt x="92" y="218"/>
                    <a:pt x="0" y="370"/>
                    <a:pt x="31" y="522"/>
                  </a:cubicBezTo>
                  <a:lnTo>
                    <a:pt x="61" y="765"/>
                  </a:lnTo>
                  <a:cubicBezTo>
                    <a:pt x="61" y="901"/>
                    <a:pt x="183" y="1013"/>
                    <a:pt x="318" y="1013"/>
                  </a:cubicBezTo>
                  <a:cubicBezTo>
                    <a:pt x="333" y="1013"/>
                    <a:pt x="349" y="1011"/>
                    <a:pt x="365" y="1008"/>
                  </a:cubicBezTo>
                  <a:lnTo>
                    <a:pt x="1824" y="826"/>
                  </a:lnTo>
                  <a:cubicBezTo>
                    <a:pt x="1946" y="826"/>
                    <a:pt x="2037" y="674"/>
                    <a:pt x="2037" y="522"/>
                  </a:cubicBezTo>
                  <a:lnTo>
                    <a:pt x="2006" y="248"/>
                  </a:lnTo>
                  <a:cubicBezTo>
                    <a:pt x="2006" y="112"/>
                    <a:pt x="188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5462075" y="1867238"/>
              <a:ext cx="52450" cy="25325"/>
            </a:xfrm>
            <a:custGeom>
              <a:avLst/>
              <a:gdLst/>
              <a:ahLst/>
              <a:cxnLst/>
              <a:rect l="l" t="t" r="r" b="b"/>
              <a:pathLst>
                <a:path w="2098" h="1013" extrusionOk="0">
                  <a:moveTo>
                    <a:pt x="1750" y="1"/>
                  </a:moveTo>
                  <a:cubicBezTo>
                    <a:pt x="1734" y="1"/>
                    <a:pt x="1718" y="2"/>
                    <a:pt x="1702" y="5"/>
                  </a:cubicBezTo>
                  <a:lnTo>
                    <a:pt x="274" y="188"/>
                  </a:lnTo>
                  <a:cubicBezTo>
                    <a:pt x="122" y="188"/>
                    <a:pt x="0" y="340"/>
                    <a:pt x="30" y="492"/>
                  </a:cubicBezTo>
                  <a:lnTo>
                    <a:pt x="91" y="765"/>
                  </a:lnTo>
                  <a:cubicBezTo>
                    <a:pt x="91" y="901"/>
                    <a:pt x="213" y="1013"/>
                    <a:pt x="348" y="1013"/>
                  </a:cubicBezTo>
                  <a:cubicBezTo>
                    <a:pt x="364" y="1013"/>
                    <a:pt x="379" y="1011"/>
                    <a:pt x="395" y="1008"/>
                  </a:cubicBezTo>
                  <a:lnTo>
                    <a:pt x="1824" y="795"/>
                  </a:lnTo>
                  <a:cubicBezTo>
                    <a:pt x="1976" y="795"/>
                    <a:pt x="2097" y="644"/>
                    <a:pt x="2067" y="492"/>
                  </a:cubicBezTo>
                  <a:lnTo>
                    <a:pt x="2006" y="248"/>
                  </a:lnTo>
                  <a:cubicBezTo>
                    <a:pt x="2006" y="112"/>
                    <a:pt x="1884"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5471950" y="1938638"/>
              <a:ext cx="51700" cy="24900"/>
            </a:xfrm>
            <a:custGeom>
              <a:avLst/>
              <a:gdLst/>
              <a:ahLst/>
              <a:cxnLst/>
              <a:rect l="l" t="t" r="r" b="b"/>
              <a:pathLst>
                <a:path w="2068" h="996" extrusionOk="0">
                  <a:moveTo>
                    <a:pt x="1761" y="1"/>
                  </a:moveTo>
                  <a:cubicBezTo>
                    <a:pt x="1742" y="1"/>
                    <a:pt x="1722" y="2"/>
                    <a:pt x="1702" y="6"/>
                  </a:cubicBezTo>
                  <a:lnTo>
                    <a:pt x="243" y="189"/>
                  </a:lnTo>
                  <a:cubicBezTo>
                    <a:pt x="91" y="189"/>
                    <a:pt x="0" y="341"/>
                    <a:pt x="31" y="493"/>
                  </a:cubicBezTo>
                  <a:lnTo>
                    <a:pt x="61" y="766"/>
                  </a:lnTo>
                  <a:cubicBezTo>
                    <a:pt x="61" y="891"/>
                    <a:pt x="163" y="995"/>
                    <a:pt x="284" y="995"/>
                  </a:cubicBezTo>
                  <a:cubicBezTo>
                    <a:pt x="310" y="995"/>
                    <a:pt x="338" y="990"/>
                    <a:pt x="365" y="979"/>
                  </a:cubicBezTo>
                  <a:lnTo>
                    <a:pt x="1824" y="797"/>
                  </a:lnTo>
                  <a:cubicBezTo>
                    <a:pt x="1946" y="797"/>
                    <a:pt x="2067" y="645"/>
                    <a:pt x="2037" y="493"/>
                  </a:cubicBezTo>
                  <a:lnTo>
                    <a:pt x="2006" y="219"/>
                  </a:lnTo>
                  <a:cubicBezTo>
                    <a:pt x="2006" y="87"/>
                    <a:pt x="1891"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5481050" y="2009813"/>
              <a:ext cx="52475" cy="24900"/>
            </a:xfrm>
            <a:custGeom>
              <a:avLst/>
              <a:gdLst/>
              <a:ahLst/>
              <a:cxnLst/>
              <a:rect l="l" t="t" r="r" b="b"/>
              <a:pathLst>
                <a:path w="2099" h="996" extrusionOk="0">
                  <a:moveTo>
                    <a:pt x="1784" y="1"/>
                  </a:moveTo>
                  <a:cubicBezTo>
                    <a:pt x="1758" y="1"/>
                    <a:pt x="1731" y="6"/>
                    <a:pt x="1703" y="17"/>
                  </a:cubicBezTo>
                  <a:lnTo>
                    <a:pt x="275" y="199"/>
                  </a:lnTo>
                  <a:cubicBezTo>
                    <a:pt x="123" y="199"/>
                    <a:pt x="1" y="351"/>
                    <a:pt x="31" y="503"/>
                  </a:cubicBezTo>
                  <a:lnTo>
                    <a:pt x="92" y="776"/>
                  </a:lnTo>
                  <a:cubicBezTo>
                    <a:pt x="92" y="909"/>
                    <a:pt x="207" y="995"/>
                    <a:pt x="338" y="995"/>
                  </a:cubicBezTo>
                  <a:cubicBezTo>
                    <a:pt x="357" y="995"/>
                    <a:pt x="376" y="993"/>
                    <a:pt x="396" y="989"/>
                  </a:cubicBezTo>
                  <a:lnTo>
                    <a:pt x="1825" y="807"/>
                  </a:lnTo>
                  <a:cubicBezTo>
                    <a:pt x="1977" y="807"/>
                    <a:pt x="2098" y="655"/>
                    <a:pt x="2068" y="503"/>
                  </a:cubicBezTo>
                  <a:lnTo>
                    <a:pt x="2007" y="229"/>
                  </a:lnTo>
                  <a:cubicBezTo>
                    <a:pt x="2007" y="105"/>
                    <a:pt x="1905"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5487900" y="2067813"/>
              <a:ext cx="51700" cy="24900"/>
            </a:xfrm>
            <a:custGeom>
              <a:avLst/>
              <a:gdLst/>
              <a:ahLst/>
              <a:cxnLst/>
              <a:rect l="l" t="t" r="r" b="b"/>
              <a:pathLst>
                <a:path w="2068" h="996" extrusionOk="0">
                  <a:moveTo>
                    <a:pt x="1761" y="1"/>
                  </a:moveTo>
                  <a:cubicBezTo>
                    <a:pt x="1742" y="1"/>
                    <a:pt x="1722" y="3"/>
                    <a:pt x="1703" y="7"/>
                  </a:cubicBezTo>
                  <a:lnTo>
                    <a:pt x="274" y="189"/>
                  </a:lnTo>
                  <a:cubicBezTo>
                    <a:pt x="122" y="189"/>
                    <a:pt x="1" y="341"/>
                    <a:pt x="31" y="493"/>
                  </a:cubicBezTo>
                  <a:lnTo>
                    <a:pt x="61" y="767"/>
                  </a:lnTo>
                  <a:cubicBezTo>
                    <a:pt x="61" y="891"/>
                    <a:pt x="163" y="995"/>
                    <a:pt x="284" y="995"/>
                  </a:cubicBezTo>
                  <a:cubicBezTo>
                    <a:pt x="311" y="995"/>
                    <a:pt x="338" y="990"/>
                    <a:pt x="365" y="979"/>
                  </a:cubicBezTo>
                  <a:lnTo>
                    <a:pt x="1824" y="797"/>
                  </a:lnTo>
                  <a:cubicBezTo>
                    <a:pt x="1976" y="797"/>
                    <a:pt x="2067" y="645"/>
                    <a:pt x="2037" y="493"/>
                  </a:cubicBezTo>
                  <a:lnTo>
                    <a:pt x="2007" y="219"/>
                  </a:lnTo>
                  <a:cubicBezTo>
                    <a:pt x="2007" y="87"/>
                    <a:pt x="1891"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5621650" y="1595738"/>
              <a:ext cx="230275" cy="141050"/>
            </a:xfrm>
            <a:custGeom>
              <a:avLst/>
              <a:gdLst/>
              <a:ahLst/>
              <a:cxnLst/>
              <a:rect l="l" t="t" r="r" b="b"/>
              <a:pathLst>
                <a:path w="9211" h="5642" extrusionOk="0">
                  <a:moveTo>
                    <a:pt x="8261" y="1"/>
                  </a:moveTo>
                  <a:cubicBezTo>
                    <a:pt x="8232" y="1"/>
                    <a:pt x="8204" y="5"/>
                    <a:pt x="8177" y="14"/>
                  </a:cubicBezTo>
                  <a:lnTo>
                    <a:pt x="395" y="1139"/>
                  </a:lnTo>
                  <a:cubicBezTo>
                    <a:pt x="152" y="1169"/>
                    <a:pt x="0" y="1382"/>
                    <a:pt x="31" y="1595"/>
                  </a:cubicBezTo>
                  <a:lnTo>
                    <a:pt x="578" y="5272"/>
                  </a:lnTo>
                  <a:cubicBezTo>
                    <a:pt x="606" y="5495"/>
                    <a:pt x="761" y="5641"/>
                    <a:pt x="973" y="5641"/>
                  </a:cubicBezTo>
                  <a:cubicBezTo>
                    <a:pt x="993" y="5641"/>
                    <a:pt x="1013" y="5640"/>
                    <a:pt x="1034" y="5637"/>
                  </a:cubicBezTo>
                  <a:lnTo>
                    <a:pt x="8815" y="4482"/>
                  </a:lnTo>
                  <a:cubicBezTo>
                    <a:pt x="9058" y="4452"/>
                    <a:pt x="9210" y="4269"/>
                    <a:pt x="9149" y="4026"/>
                  </a:cubicBezTo>
                  <a:lnTo>
                    <a:pt x="8633" y="348"/>
                  </a:lnTo>
                  <a:cubicBezTo>
                    <a:pt x="8607" y="141"/>
                    <a:pt x="8427"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67"/>
          <p:cNvGrpSpPr/>
          <p:nvPr/>
        </p:nvGrpSpPr>
        <p:grpSpPr>
          <a:xfrm>
            <a:off x="1090000" y="3595295"/>
            <a:ext cx="591975" cy="804275"/>
            <a:chOff x="1664125" y="1517900"/>
            <a:chExt cx="591975" cy="804275"/>
          </a:xfrm>
        </p:grpSpPr>
        <p:sp>
          <p:nvSpPr>
            <p:cNvPr id="2371" name="Google Shape;2371;p67"/>
            <p:cNvSpPr/>
            <p:nvPr/>
          </p:nvSpPr>
          <p:spPr>
            <a:xfrm>
              <a:off x="1664125" y="1517900"/>
              <a:ext cx="591975" cy="804275"/>
            </a:xfrm>
            <a:custGeom>
              <a:avLst/>
              <a:gdLst/>
              <a:ahLst/>
              <a:cxnLst/>
              <a:rect l="l" t="t" r="r" b="b"/>
              <a:pathLst>
                <a:path w="23679" h="32171" extrusionOk="0">
                  <a:moveTo>
                    <a:pt x="12737" y="0"/>
                  </a:moveTo>
                  <a:lnTo>
                    <a:pt x="12220" y="1794"/>
                  </a:lnTo>
                  <a:lnTo>
                    <a:pt x="13436" y="2128"/>
                  </a:lnTo>
                  <a:lnTo>
                    <a:pt x="11126" y="10547"/>
                  </a:lnTo>
                  <a:cubicBezTo>
                    <a:pt x="6718" y="10912"/>
                    <a:pt x="2797" y="13982"/>
                    <a:pt x="1551" y="18511"/>
                  </a:cubicBezTo>
                  <a:cubicBezTo>
                    <a:pt x="1" y="24286"/>
                    <a:pt x="3375" y="30213"/>
                    <a:pt x="9150" y="31794"/>
                  </a:cubicBezTo>
                  <a:cubicBezTo>
                    <a:pt x="10099" y="32049"/>
                    <a:pt x="11052" y="32170"/>
                    <a:pt x="11989" y="32170"/>
                  </a:cubicBezTo>
                  <a:cubicBezTo>
                    <a:pt x="16756" y="32170"/>
                    <a:pt x="21117" y="29021"/>
                    <a:pt x="22463" y="24195"/>
                  </a:cubicBezTo>
                  <a:cubicBezTo>
                    <a:pt x="23679" y="19666"/>
                    <a:pt x="21855" y="15046"/>
                    <a:pt x="18238" y="12493"/>
                  </a:cubicBezTo>
                  <a:lnTo>
                    <a:pt x="20548" y="4073"/>
                  </a:lnTo>
                  <a:lnTo>
                    <a:pt x="21764" y="4408"/>
                  </a:lnTo>
                  <a:lnTo>
                    <a:pt x="22250" y="2614"/>
                  </a:lnTo>
                  <a:lnTo>
                    <a:pt x="12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96050" y="1913025"/>
              <a:ext cx="507625" cy="377850"/>
            </a:xfrm>
            <a:custGeom>
              <a:avLst/>
              <a:gdLst/>
              <a:ahLst/>
              <a:cxnLst/>
              <a:rect l="l" t="t" r="r" b="b"/>
              <a:pathLst>
                <a:path w="20305" h="15114" extrusionOk="0">
                  <a:moveTo>
                    <a:pt x="2858" y="1"/>
                  </a:moveTo>
                  <a:cubicBezTo>
                    <a:pt x="2219" y="913"/>
                    <a:pt x="1733" y="1885"/>
                    <a:pt x="1429" y="3010"/>
                  </a:cubicBezTo>
                  <a:cubicBezTo>
                    <a:pt x="0" y="8086"/>
                    <a:pt x="3040" y="13405"/>
                    <a:pt x="8146" y="14773"/>
                  </a:cubicBezTo>
                  <a:cubicBezTo>
                    <a:pt x="8983" y="15004"/>
                    <a:pt x="9827" y="15114"/>
                    <a:pt x="10658" y="15114"/>
                  </a:cubicBezTo>
                  <a:cubicBezTo>
                    <a:pt x="14869" y="15114"/>
                    <a:pt x="18767" y="12295"/>
                    <a:pt x="19910" y="8056"/>
                  </a:cubicBezTo>
                  <a:cubicBezTo>
                    <a:pt x="20213" y="6961"/>
                    <a:pt x="20305" y="5837"/>
                    <a:pt x="20213" y="4743"/>
                  </a:cubicBezTo>
                  <a:lnTo>
                    <a:pt x="2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784950" y="1981775"/>
              <a:ext cx="65375" cy="59050"/>
            </a:xfrm>
            <a:custGeom>
              <a:avLst/>
              <a:gdLst/>
              <a:ahLst/>
              <a:cxnLst/>
              <a:rect l="l" t="t" r="r" b="b"/>
              <a:pathLst>
                <a:path w="2615" h="2362" extrusionOk="0">
                  <a:moveTo>
                    <a:pt x="1280" y="0"/>
                  </a:moveTo>
                  <a:cubicBezTo>
                    <a:pt x="766" y="0"/>
                    <a:pt x="308" y="341"/>
                    <a:pt x="183" y="868"/>
                  </a:cubicBezTo>
                  <a:cubicBezTo>
                    <a:pt x="1" y="1506"/>
                    <a:pt x="365" y="2145"/>
                    <a:pt x="1004" y="2327"/>
                  </a:cubicBezTo>
                  <a:cubicBezTo>
                    <a:pt x="1096" y="2350"/>
                    <a:pt x="1191" y="2361"/>
                    <a:pt x="1284" y="2361"/>
                  </a:cubicBezTo>
                  <a:cubicBezTo>
                    <a:pt x="1804" y="2361"/>
                    <a:pt x="2303" y="2017"/>
                    <a:pt x="2432" y="1476"/>
                  </a:cubicBezTo>
                  <a:cubicBezTo>
                    <a:pt x="2615" y="868"/>
                    <a:pt x="2250" y="199"/>
                    <a:pt x="1612" y="47"/>
                  </a:cubicBezTo>
                  <a:cubicBezTo>
                    <a:pt x="1500" y="16"/>
                    <a:pt x="1389" y="0"/>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780400" y="2105575"/>
              <a:ext cx="44100" cy="40025"/>
            </a:xfrm>
            <a:custGeom>
              <a:avLst/>
              <a:gdLst/>
              <a:ahLst/>
              <a:cxnLst/>
              <a:rect l="l" t="t" r="r" b="b"/>
              <a:pathLst>
                <a:path w="1764" h="1601" extrusionOk="0">
                  <a:moveTo>
                    <a:pt x="914" y="0"/>
                  </a:moveTo>
                  <a:cubicBezTo>
                    <a:pt x="547" y="0"/>
                    <a:pt x="196" y="231"/>
                    <a:pt x="91" y="597"/>
                  </a:cubicBezTo>
                  <a:cubicBezTo>
                    <a:pt x="0" y="1022"/>
                    <a:pt x="243" y="1448"/>
                    <a:pt x="669" y="1570"/>
                  </a:cubicBezTo>
                  <a:cubicBezTo>
                    <a:pt x="743" y="1591"/>
                    <a:pt x="817" y="1601"/>
                    <a:pt x="890" y="1601"/>
                  </a:cubicBezTo>
                  <a:cubicBezTo>
                    <a:pt x="1234" y="1601"/>
                    <a:pt x="1541" y="1374"/>
                    <a:pt x="1642" y="1022"/>
                  </a:cubicBezTo>
                  <a:cubicBezTo>
                    <a:pt x="1763" y="597"/>
                    <a:pt x="1520" y="141"/>
                    <a:pt x="1094" y="19"/>
                  </a:cubicBezTo>
                  <a:cubicBezTo>
                    <a:pt x="1035" y="7"/>
                    <a:pt x="974" y="0"/>
                    <a:pt x="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070675" y="2049800"/>
              <a:ext cx="44100" cy="40025"/>
            </a:xfrm>
            <a:custGeom>
              <a:avLst/>
              <a:gdLst/>
              <a:ahLst/>
              <a:cxnLst/>
              <a:rect l="l" t="t" r="r" b="b"/>
              <a:pathLst>
                <a:path w="1764" h="1601" extrusionOk="0">
                  <a:moveTo>
                    <a:pt x="874" y="0"/>
                  </a:moveTo>
                  <a:cubicBezTo>
                    <a:pt x="530" y="0"/>
                    <a:pt x="222" y="227"/>
                    <a:pt x="122" y="579"/>
                  </a:cubicBezTo>
                  <a:cubicBezTo>
                    <a:pt x="0" y="1004"/>
                    <a:pt x="244" y="1460"/>
                    <a:pt x="669" y="1582"/>
                  </a:cubicBezTo>
                  <a:cubicBezTo>
                    <a:pt x="729" y="1595"/>
                    <a:pt x="790" y="1601"/>
                    <a:pt x="850" y="1601"/>
                  </a:cubicBezTo>
                  <a:cubicBezTo>
                    <a:pt x="1216" y="1601"/>
                    <a:pt x="1568" y="1370"/>
                    <a:pt x="1672" y="1004"/>
                  </a:cubicBezTo>
                  <a:cubicBezTo>
                    <a:pt x="1763" y="579"/>
                    <a:pt x="1520" y="153"/>
                    <a:pt x="1095" y="32"/>
                  </a:cubicBezTo>
                  <a:cubicBezTo>
                    <a:pt x="1020" y="10"/>
                    <a:pt x="946" y="0"/>
                    <a:pt x="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034950" y="2217925"/>
              <a:ext cx="33475" cy="30775"/>
            </a:xfrm>
            <a:custGeom>
              <a:avLst/>
              <a:gdLst/>
              <a:ahLst/>
              <a:cxnLst/>
              <a:rect l="l" t="t" r="r" b="b"/>
              <a:pathLst>
                <a:path w="1339" h="1231" extrusionOk="0">
                  <a:moveTo>
                    <a:pt x="649" y="1"/>
                  </a:moveTo>
                  <a:cubicBezTo>
                    <a:pt x="379" y="1"/>
                    <a:pt x="137" y="173"/>
                    <a:pt x="62" y="449"/>
                  </a:cubicBezTo>
                  <a:cubicBezTo>
                    <a:pt x="1" y="784"/>
                    <a:pt x="183" y="1118"/>
                    <a:pt x="487" y="1209"/>
                  </a:cubicBezTo>
                  <a:cubicBezTo>
                    <a:pt x="540" y="1224"/>
                    <a:pt x="593" y="1231"/>
                    <a:pt x="645" y="1231"/>
                  </a:cubicBezTo>
                  <a:cubicBezTo>
                    <a:pt x="922" y="1231"/>
                    <a:pt x="1170" y="1039"/>
                    <a:pt x="1247" y="784"/>
                  </a:cubicBezTo>
                  <a:cubicBezTo>
                    <a:pt x="1338" y="449"/>
                    <a:pt x="1156" y="115"/>
                    <a:pt x="821" y="24"/>
                  </a:cubicBezTo>
                  <a:cubicBezTo>
                    <a:pt x="764" y="8"/>
                    <a:pt x="706" y="1"/>
                    <a:pt x="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867775" y="2096050"/>
              <a:ext cx="109450" cy="99050"/>
            </a:xfrm>
            <a:custGeom>
              <a:avLst/>
              <a:gdLst/>
              <a:ahLst/>
              <a:cxnLst/>
              <a:rect l="l" t="t" r="r" b="b"/>
              <a:pathLst>
                <a:path w="4378" h="3962" extrusionOk="0">
                  <a:moveTo>
                    <a:pt x="2204" y="1"/>
                  </a:moveTo>
                  <a:cubicBezTo>
                    <a:pt x="1341" y="1"/>
                    <a:pt x="534" y="572"/>
                    <a:pt x="305" y="1464"/>
                  </a:cubicBezTo>
                  <a:cubicBezTo>
                    <a:pt x="1" y="2498"/>
                    <a:pt x="639" y="3592"/>
                    <a:pt x="1673" y="3896"/>
                  </a:cubicBezTo>
                  <a:cubicBezTo>
                    <a:pt x="1844" y="3940"/>
                    <a:pt x="2017" y="3961"/>
                    <a:pt x="2187" y="3961"/>
                  </a:cubicBezTo>
                  <a:cubicBezTo>
                    <a:pt x="3068" y="3961"/>
                    <a:pt x="3875" y="3390"/>
                    <a:pt x="4104" y="2498"/>
                  </a:cubicBezTo>
                  <a:cubicBezTo>
                    <a:pt x="4378" y="1434"/>
                    <a:pt x="3770" y="370"/>
                    <a:pt x="2706" y="66"/>
                  </a:cubicBezTo>
                  <a:cubicBezTo>
                    <a:pt x="2539" y="22"/>
                    <a:pt x="2371" y="1"/>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67"/>
          <p:cNvGrpSpPr/>
          <p:nvPr/>
        </p:nvGrpSpPr>
        <p:grpSpPr>
          <a:xfrm>
            <a:off x="6112734" y="3522482"/>
            <a:ext cx="750050" cy="949900"/>
            <a:chOff x="2140550" y="2077625"/>
            <a:chExt cx="750050" cy="949900"/>
          </a:xfrm>
        </p:grpSpPr>
        <p:sp>
          <p:nvSpPr>
            <p:cNvPr id="2379" name="Google Shape;2379;p67"/>
            <p:cNvSpPr/>
            <p:nvPr/>
          </p:nvSpPr>
          <p:spPr>
            <a:xfrm>
              <a:off x="2140550" y="2107000"/>
              <a:ext cx="750050" cy="779200"/>
            </a:xfrm>
            <a:custGeom>
              <a:avLst/>
              <a:gdLst/>
              <a:ahLst/>
              <a:cxnLst/>
              <a:rect l="l" t="t" r="r" b="b"/>
              <a:pathLst>
                <a:path w="30002" h="31168" extrusionOk="0">
                  <a:moveTo>
                    <a:pt x="17927" y="0"/>
                  </a:moveTo>
                  <a:cubicBezTo>
                    <a:pt x="15204" y="0"/>
                    <a:pt x="12812" y="1883"/>
                    <a:pt x="12129" y="6485"/>
                  </a:cubicBezTo>
                  <a:cubicBezTo>
                    <a:pt x="11886" y="8400"/>
                    <a:pt x="11460" y="10224"/>
                    <a:pt x="9819" y="11470"/>
                  </a:cubicBezTo>
                  <a:cubicBezTo>
                    <a:pt x="8542" y="12473"/>
                    <a:pt x="6749" y="12534"/>
                    <a:pt x="5229" y="13142"/>
                  </a:cubicBezTo>
                  <a:cubicBezTo>
                    <a:pt x="1825" y="14510"/>
                    <a:pt x="1" y="18613"/>
                    <a:pt x="730" y="22230"/>
                  </a:cubicBezTo>
                  <a:cubicBezTo>
                    <a:pt x="1460" y="25786"/>
                    <a:pt x="4348" y="28735"/>
                    <a:pt x="7721" y="30133"/>
                  </a:cubicBezTo>
                  <a:cubicBezTo>
                    <a:pt x="9406" y="30833"/>
                    <a:pt x="11216" y="31168"/>
                    <a:pt x="13034" y="31168"/>
                  </a:cubicBezTo>
                  <a:cubicBezTo>
                    <a:pt x="16661" y="31168"/>
                    <a:pt x="20318" y="29837"/>
                    <a:pt x="23071" y="27428"/>
                  </a:cubicBezTo>
                  <a:cubicBezTo>
                    <a:pt x="28938" y="22352"/>
                    <a:pt x="30001" y="13294"/>
                    <a:pt x="26688" y="6485"/>
                  </a:cubicBezTo>
                  <a:cubicBezTo>
                    <a:pt x="24813" y="2620"/>
                    <a:pt x="21140" y="0"/>
                    <a:pt x="17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523550" y="2156475"/>
              <a:ext cx="140600" cy="123100"/>
            </a:xfrm>
            <a:custGeom>
              <a:avLst/>
              <a:gdLst/>
              <a:ahLst/>
              <a:cxnLst/>
              <a:rect l="l" t="t" r="r" b="b"/>
              <a:pathLst>
                <a:path w="5624" h="4924" extrusionOk="0">
                  <a:moveTo>
                    <a:pt x="2883" y="1"/>
                  </a:moveTo>
                  <a:cubicBezTo>
                    <a:pt x="2023" y="1"/>
                    <a:pt x="1145" y="433"/>
                    <a:pt x="699" y="1163"/>
                  </a:cubicBezTo>
                  <a:cubicBezTo>
                    <a:pt x="0" y="2287"/>
                    <a:pt x="426" y="3898"/>
                    <a:pt x="1520" y="4597"/>
                  </a:cubicBezTo>
                  <a:cubicBezTo>
                    <a:pt x="1893" y="4819"/>
                    <a:pt x="2319" y="4924"/>
                    <a:pt x="2748" y="4924"/>
                  </a:cubicBezTo>
                  <a:cubicBezTo>
                    <a:pt x="3613" y="4924"/>
                    <a:pt x="4488" y="4498"/>
                    <a:pt x="4955" y="3746"/>
                  </a:cubicBezTo>
                  <a:cubicBezTo>
                    <a:pt x="5624" y="2652"/>
                    <a:pt x="5228" y="1011"/>
                    <a:pt x="4104" y="342"/>
                  </a:cubicBezTo>
                  <a:cubicBezTo>
                    <a:pt x="3739" y="109"/>
                    <a:pt x="3314" y="1"/>
                    <a:pt x="2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665650" y="2300100"/>
              <a:ext cx="140600" cy="122950"/>
            </a:xfrm>
            <a:custGeom>
              <a:avLst/>
              <a:gdLst/>
              <a:ahLst/>
              <a:cxnLst/>
              <a:rect l="l" t="t" r="r" b="b"/>
              <a:pathLst>
                <a:path w="5624" h="4918" extrusionOk="0">
                  <a:moveTo>
                    <a:pt x="2862" y="1"/>
                  </a:moveTo>
                  <a:cubicBezTo>
                    <a:pt x="1993" y="1"/>
                    <a:pt x="1115" y="433"/>
                    <a:pt x="669" y="1163"/>
                  </a:cubicBezTo>
                  <a:cubicBezTo>
                    <a:pt x="0" y="2257"/>
                    <a:pt x="396" y="3898"/>
                    <a:pt x="1520" y="4597"/>
                  </a:cubicBezTo>
                  <a:cubicBezTo>
                    <a:pt x="1877" y="4815"/>
                    <a:pt x="2292" y="4917"/>
                    <a:pt x="2713" y="4917"/>
                  </a:cubicBezTo>
                  <a:cubicBezTo>
                    <a:pt x="3582" y="4917"/>
                    <a:pt x="4474" y="4483"/>
                    <a:pt x="4924" y="3746"/>
                  </a:cubicBezTo>
                  <a:cubicBezTo>
                    <a:pt x="5624" y="2652"/>
                    <a:pt x="5198" y="1011"/>
                    <a:pt x="4104" y="342"/>
                  </a:cubicBezTo>
                  <a:cubicBezTo>
                    <a:pt x="3729" y="109"/>
                    <a:pt x="3297" y="1"/>
                    <a:pt x="2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658050" y="2538150"/>
              <a:ext cx="140600" cy="123275"/>
            </a:xfrm>
            <a:custGeom>
              <a:avLst/>
              <a:gdLst/>
              <a:ahLst/>
              <a:cxnLst/>
              <a:rect l="l" t="t" r="r" b="b"/>
              <a:pathLst>
                <a:path w="5624" h="4931" extrusionOk="0">
                  <a:moveTo>
                    <a:pt x="2855" y="0"/>
                  </a:moveTo>
                  <a:cubicBezTo>
                    <a:pt x="1997" y="0"/>
                    <a:pt x="1133" y="419"/>
                    <a:pt x="669" y="1185"/>
                  </a:cubicBezTo>
                  <a:cubicBezTo>
                    <a:pt x="0" y="2279"/>
                    <a:pt x="396" y="3920"/>
                    <a:pt x="1520" y="4589"/>
                  </a:cubicBezTo>
                  <a:cubicBezTo>
                    <a:pt x="1885" y="4822"/>
                    <a:pt x="2310" y="4930"/>
                    <a:pt x="2741" y="4930"/>
                  </a:cubicBezTo>
                  <a:cubicBezTo>
                    <a:pt x="3601" y="4930"/>
                    <a:pt x="4479" y="4498"/>
                    <a:pt x="4925" y="3768"/>
                  </a:cubicBezTo>
                  <a:cubicBezTo>
                    <a:pt x="5624" y="2674"/>
                    <a:pt x="5198" y="1033"/>
                    <a:pt x="4104" y="334"/>
                  </a:cubicBezTo>
                  <a:cubicBezTo>
                    <a:pt x="3725" y="108"/>
                    <a:pt x="3291" y="0"/>
                    <a:pt x="2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532675" y="2702675"/>
              <a:ext cx="140600" cy="123100"/>
            </a:xfrm>
            <a:custGeom>
              <a:avLst/>
              <a:gdLst/>
              <a:ahLst/>
              <a:cxnLst/>
              <a:rect l="l" t="t" r="r" b="b"/>
              <a:pathLst>
                <a:path w="5624" h="4924" extrusionOk="0">
                  <a:moveTo>
                    <a:pt x="2848" y="1"/>
                  </a:moveTo>
                  <a:cubicBezTo>
                    <a:pt x="1993" y="1"/>
                    <a:pt x="1131" y="425"/>
                    <a:pt x="669" y="1169"/>
                  </a:cubicBezTo>
                  <a:cubicBezTo>
                    <a:pt x="0" y="2263"/>
                    <a:pt x="395" y="3905"/>
                    <a:pt x="1520" y="4604"/>
                  </a:cubicBezTo>
                  <a:cubicBezTo>
                    <a:pt x="1877" y="4822"/>
                    <a:pt x="2292" y="4924"/>
                    <a:pt x="2713" y="4924"/>
                  </a:cubicBezTo>
                  <a:cubicBezTo>
                    <a:pt x="3582" y="4924"/>
                    <a:pt x="4474" y="4490"/>
                    <a:pt x="4924" y="3753"/>
                  </a:cubicBezTo>
                  <a:cubicBezTo>
                    <a:pt x="5623" y="2659"/>
                    <a:pt x="5198" y="1017"/>
                    <a:pt x="4104" y="349"/>
                  </a:cubicBezTo>
                  <a:cubicBezTo>
                    <a:pt x="3723" y="112"/>
                    <a:pt x="3286" y="1"/>
                    <a:pt x="2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325975" y="2705325"/>
              <a:ext cx="140600" cy="123275"/>
            </a:xfrm>
            <a:custGeom>
              <a:avLst/>
              <a:gdLst/>
              <a:ahLst/>
              <a:cxnLst/>
              <a:rect l="l" t="t" r="r" b="b"/>
              <a:pathLst>
                <a:path w="5624" h="4931" extrusionOk="0">
                  <a:moveTo>
                    <a:pt x="2870" y="0"/>
                  </a:moveTo>
                  <a:cubicBezTo>
                    <a:pt x="2014" y="0"/>
                    <a:pt x="1143" y="419"/>
                    <a:pt x="700" y="1185"/>
                  </a:cubicBezTo>
                  <a:cubicBezTo>
                    <a:pt x="0" y="2279"/>
                    <a:pt x="426" y="3920"/>
                    <a:pt x="1520" y="4589"/>
                  </a:cubicBezTo>
                  <a:cubicBezTo>
                    <a:pt x="1895" y="4822"/>
                    <a:pt x="2324" y="4930"/>
                    <a:pt x="2755" y="4930"/>
                  </a:cubicBezTo>
                  <a:cubicBezTo>
                    <a:pt x="3618" y="4930"/>
                    <a:pt x="4489" y="4498"/>
                    <a:pt x="4955" y="3768"/>
                  </a:cubicBezTo>
                  <a:cubicBezTo>
                    <a:pt x="5624" y="2674"/>
                    <a:pt x="5229" y="1033"/>
                    <a:pt x="4104" y="334"/>
                  </a:cubicBezTo>
                  <a:cubicBezTo>
                    <a:pt x="3735" y="108"/>
                    <a:pt x="3305"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301650" y="2077625"/>
              <a:ext cx="174050" cy="237125"/>
            </a:xfrm>
            <a:custGeom>
              <a:avLst/>
              <a:gdLst/>
              <a:ahLst/>
              <a:cxnLst/>
              <a:rect l="l" t="t" r="r" b="b"/>
              <a:pathLst>
                <a:path w="6962" h="9485" extrusionOk="0">
                  <a:moveTo>
                    <a:pt x="2402" y="1"/>
                  </a:moveTo>
                  <a:cubicBezTo>
                    <a:pt x="2402" y="1"/>
                    <a:pt x="122" y="2189"/>
                    <a:pt x="62" y="4165"/>
                  </a:cubicBezTo>
                  <a:cubicBezTo>
                    <a:pt x="1" y="6201"/>
                    <a:pt x="2645" y="9484"/>
                    <a:pt x="2645" y="9484"/>
                  </a:cubicBezTo>
                  <a:lnTo>
                    <a:pt x="4256" y="9454"/>
                  </a:lnTo>
                  <a:lnTo>
                    <a:pt x="5806" y="8846"/>
                  </a:lnTo>
                  <a:cubicBezTo>
                    <a:pt x="5806" y="8846"/>
                    <a:pt x="6961" y="4833"/>
                    <a:pt x="6141" y="3010"/>
                  </a:cubicBezTo>
                  <a:cubicBezTo>
                    <a:pt x="5350" y="1186"/>
                    <a:pt x="2402"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351050" y="2392225"/>
              <a:ext cx="284225" cy="635300"/>
            </a:xfrm>
            <a:custGeom>
              <a:avLst/>
              <a:gdLst/>
              <a:ahLst/>
              <a:cxnLst/>
              <a:rect l="l" t="t" r="r" b="b"/>
              <a:pathLst>
                <a:path w="11369" h="25412" extrusionOk="0">
                  <a:moveTo>
                    <a:pt x="5685" y="0"/>
                  </a:moveTo>
                  <a:lnTo>
                    <a:pt x="2858" y="547"/>
                  </a:lnTo>
                  <a:lnTo>
                    <a:pt x="1" y="1125"/>
                  </a:lnTo>
                  <a:cubicBezTo>
                    <a:pt x="1" y="1125"/>
                    <a:pt x="2767" y="22736"/>
                    <a:pt x="7751" y="25411"/>
                  </a:cubicBezTo>
                  <a:cubicBezTo>
                    <a:pt x="11369" y="21065"/>
                    <a:pt x="5685" y="0"/>
                    <a:pt x="56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342700" y="2298000"/>
              <a:ext cx="167200" cy="145150"/>
            </a:xfrm>
            <a:custGeom>
              <a:avLst/>
              <a:gdLst/>
              <a:ahLst/>
              <a:cxnLst/>
              <a:rect l="l" t="t" r="r" b="b"/>
              <a:pathLst>
                <a:path w="6688" h="5806" extrusionOk="0">
                  <a:moveTo>
                    <a:pt x="4256" y="0"/>
                  </a:moveTo>
                  <a:lnTo>
                    <a:pt x="973" y="639"/>
                  </a:lnTo>
                  <a:lnTo>
                    <a:pt x="152" y="5168"/>
                  </a:lnTo>
                  <a:cubicBezTo>
                    <a:pt x="31" y="5198"/>
                    <a:pt x="0" y="5320"/>
                    <a:pt x="0" y="5441"/>
                  </a:cubicBezTo>
                  <a:lnTo>
                    <a:pt x="31" y="5624"/>
                  </a:lnTo>
                  <a:cubicBezTo>
                    <a:pt x="61" y="5745"/>
                    <a:pt x="183" y="5806"/>
                    <a:pt x="304" y="5806"/>
                  </a:cubicBezTo>
                  <a:lnTo>
                    <a:pt x="6474" y="4590"/>
                  </a:lnTo>
                  <a:cubicBezTo>
                    <a:pt x="6596" y="4560"/>
                    <a:pt x="6687" y="4438"/>
                    <a:pt x="6687" y="4316"/>
                  </a:cubicBezTo>
                  <a:lnTo>
                    <a:pt x="6626" y="4134"/>
                  </a:lnTo>
                  <a:cubicBezTo>
                    <a:pt x="6596" y="4013"/>
                    <a:pt x="6474" y="3952"/>
                    <a:pt x="6383" y="3952"/>
                  </a:cubicBezTo>
                  <a:lnTo>
                    <a:pt x="4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67"/>
          <p:cNvGrpSpPr/>
          <p:nvPr/>
        </p:nvGrpSpPr>
        <p:grpSpPr>
          <a:xfrm>
            <a:off x="7431600" y="3684895"/>
            <a:ext cx="622400" cy="625075"/>
            <a:chOff x="1819875" y="616700"/>
            <a:chExt cx="622400" cy="625075"/>
          </a:xfrm>
        </p:grpSpPr>
        <p:sp>
          <p:nvSpPr>
            <p:cNvPr id="2389" name="Google Shape;2389;p67"/>
            <p:cNvSpPr/>
            <p:nvPr/>
          </p:nvSpPr>
          <p:spPr>
            <a:xfrm>
              <a:off x="1819875" y="616700"/>
              <a:ext cx="622400" cy="625075"/>
            </a:xfrm>
            <a:custGeom>
              <a:avLst/>
              <a:gdLst/>
              <a:ahLst/>
              <a:cxnLst/>
              <a:rect l="l" t="t" r="r" b="b"/>
              <a:pathLst>
                <a:path w="24896" h="25003" extrusionOk="0">
                  <a:moveTo>
                    <a:pt x="14743" y="504"/>
                  </a:moveTo>
                  <a:cubicBezTo>
                    <a:pt x="15503" y="656"/>
                    <a:pt x="15989" y="2054"/>
                    <a:pt x="16141" y="4333"/>
                  </a:cubicBezTo>
                  <a:cubicBezTo>
                    <a:pt x="16232" y="5397"/>
                    <a:pt x="16232" y="6583"/>
                    <a:pt x="16141" y="7829"/>
                  </a:cubicBezTo>
                  <a:cubicBezTo>
                    <a:pt x="15229" y="8011"/>
                    <a:pt x="14287" y="8285"/>
                    <a:pt x="13345" y="8589"/>
                  </a:cubicBezTo>
                  <a:cubicBezTo>
                    <a:pt x="12494" y="7859"/>
                    <a:pt x="11673" y="7221"/>
                    <a:pt x="10883" y="6613"/>
                  </a:cubicBezTo>
                  <a:cubicBezTo>
                    <a:pt x="11247" y="5519"/>
                    <a:pt x="11643" y="4485"/>
                    <a:pt x="12038" y="3574"/>
                  </a:cubicBezTo>
                  <a:cubicBezTo>
                    <a:pt x="12950" y="1598"/>
                    <a:pt x="13922" y="504"/>
                    <a:pt x="14621" y="504"/>
                  </a:cubicBezTo>
                  <a:close/>
                  <a:moveTo>
                    <a:pt x="10761" y="7069"/>
                  </a:moveTo>
                  <a:cubicBezTo>
                    <a:pt x="11430" y="7586"/>
                    <a:pt x="12159" y="8133"/>
                    <a:pt x="12858" y="8741"/>
                  </a:cubicBezTo>
                  <a:cubicBezTo>
                    <a:pt x="12342" y="8893"/>
                    <a:pt x="11855" y="9045"/>
                    <a:pt x="11369" y="9227"/>
                  </a:cubicBezTo>
                  <a:cubicBezTo>
                    <a:pt x="10913" y="9379"/>
                    <a:pt x="10457" y="9562"/>
                    <a:pt x="10032" y="9713"/>
                  </a:cubicBezTo>
                  <a:cubicBezTo>
                    <a:pt x="10275" y="8802"/>
                    <a:pt x="10487" y="7890"/>
                    <a:pt x="10761" y="7069"/>
                  </a:cubicBezTo>
                  <a:close/>
                  <a:moveTo>
                    <a:pt x="16111" y="8285"/>
                  </a:moveTo>
                  <a:cubicBezTo>
                    <a:pt x="16050" y="9106"/>
                    <a:pt x="15959" y="9987"/>
                    <a:pt x="15807" y="10869"/>
                  </a:cubicBezTo>
                  <a:cubicBezTo>
                    <a:pt x="15533" y="10595"/>
                    <a:pt x="15199" y="10291"/>
                    <a:pt x="14895" y="9987"/>
                  </a:cubicBezTo>
                  <a:cubicBezTo>
                    <a:pt x="14530" y="9622"/>
                    <a:pt x="14135" y="9258"/>
                    <a:pt x="13770" y="8923"/>
                  </a:cubicBezTo>
                  <a:cubicBezTo>
                    <a:pt x="14560" y="8710"/>
                    <a:pt x="15351" y="8467"/>
                    <a:pt x="16111" y="8285"/>
                  </a:cubicBezTo>
                  <a:close/>
                  <a:moveTo>
                    <a:pt x="4378" y="3847"/>
                  </a:moveTo>
                  <a:cubicBezTo>
                    <a:pt x="4530" y="3847"/>
                    <a:pt x="4712" y="3847"/>
                    <a:pt x="4895" y="3878"/>
                  </a:cubicBezTo>
                  <a:cubicBezTo>
                    <a:pt x="5624" y="4030"/>
                    <a:pt x="6536" y="4394"/>
                    <a:pt x="7569" y="4972"/>
                  </a:cubicBezTo>
                  <a:cubicBezTo>
                    <a:pt x="8451" y="5458"/>
                    <a:pt x="9363" y="6036"/>
                    <a:pt x="10335" y="6765"/>
                  </a:cubicBezTo>
                  <a:cubicBezTo>
                    <a:pt x="10032" y="7738"/>
                    <a:pt x="9728" y="8802"/>
                    <a:pt x="9515" y="9926"/>
                  </a:cubicBezTo>
                  <a:cubicBezTo>
                    <a:pt x="8603" y="10261"/>
                    <a:pt x="7752" y="10625"/>
                    <a:pt x="6962" y="11021"/>
                  </a:cubicBezTo>
                  <a:cubicBezTo>
                    <a:pt x="6080" y="9957"/>
                    <a:pt x="5320" y="8954"/>
                    <a:pt x="4712" y="8011"/>
                  </a:cubicBezTo>
                  <a:cubicBezTo>
                    <a:pt x="3527" y="6127"/>
                    <a:pt x="3132" y="4637"/>
                    <a:pt x="3618" y="4090"/>
                  </a:cubicBezTo>
                  <a:cubicBezTo>
                    <a:pt x="3770" y="3938"/>
                    <a:pt x="4044" y="3847"/>
                    <a:pt x="4378" y="3847"/>
                  </a:cubicBezTo>
                  <a:close/>
                  <a:moveTo>
                    <a:pt x="9393" y="10473"/>
                  </a:moveTo>
                  <a:lnTo>
                    <a:pt x="9393" y="10473"/>
                  </a:lnTo>
                  <a:cubicBezTo>
                    <a:pt x="9272" y="10899"/>
                    <a:pt x="9150" y="11385"/>
                    <a:pt x="9089" y="11841"/>
                  </a:cubicBezTo>
                  <a:cubicBezTo>
                    <a:pt x="8998" y="12267"/>
                    <a:pt x="8937" y="12723"/>
                    <a:pt x="8846" y="13148"/>
                  </a:cubicBezTo>
                  <a:cubicBezTo>
                    <a:pt x="8299" y="12540"/>
                    <a:pt x="7752" y="11963"/>
                    <a:pt x="7266" y="11385"/>
                  </a:cubicBezTo>
                  <a:cubicBezTo>
                    <a:pt x="7934" y="11081"/>
                    <a:pt x="8633" y="10777"/>
                    <a:pt x="9393" y="10473"/>
                  </a:cubicBezTo>
                  <a:close/>
                  <a:moveTo>
                    <a:pt x="21278" y="7555"/>
                  </a:moveTo>
                  <a:cubicBezTo>
                    <a:pt x="21795" y="7555"/>
                    <a:pt x="22311" y="7586"/>
                    <a:pt x="22676" y="7677"/>
                  </a:cubicBezTo>
                  <a:cubicBezTo>
                    <a:pt x="23406" y="7829"/>
                    <a:pt x="23862" y="8103"/>
                    <a:pt x="24014" y="8437"/>
                  </a:cubicBezTo>
                  <a:cubicBezTo>
                    <a:pt x="24378" y="9470"/>
                    <a:pt x="22159" y="11446"/>
                    <a:pt x="18147" y="13422"/>
                  </a:cubicBezTo>
                  <a:cubicBezTo>
                    <a:pt x="17600" y="12723"/>
                    <a:pt x="16901" y="11993"/>
                    <a:pt x="16232" y="11294"/>
                  </a:cubicBezTo>
                  <a:cubicBezTo>
                    <a:pt x="16384" y="10230"/>
                    <a:pt x="16506" y="9166"/>
                    <a:pt x="16567" y="8163"/>
                  </a:cubicBezTo>
                  <a:cubicBezTo>
                    <a:pt x="18390" y="7799"/>
                    <a:pt x="20032" y="7555"/>
                    <a:pt x="21278" y="7555"/>
                  </a:cubicBezTo>
                  <a:close/>
                  <a:moveTo>
                    <a:pt x="16141" y="11841"/>
                  </a:moveTo>
                  <a:cubicBezTo>
                    <a:pt x="16719" y="12449"/>
                    <a:pt x="17266" y="13027"/>
                    <a:pt x="17752" y="13604"/>
                  </a:cubicBezTo>
                  <a:cubicBezTo>
                    <a:pt x="17114" y="13908"/>
                    <a:pt x="16384" y="14212"/>
                    <a:pt x="15624" y="14516"/>
                  </a:cubicBezTo>
                  <a:cubicBezTo>
                    <a:pt x="15746" y="14090"/>
                    <a:pt x="15837" y="13635"/>
                    <a:pt x="15928" y="13148"/>
                  </a:cubicBezTo>
                  <a:cubicBezTo>
                    <a:pt x="15989" y="12723"/>
                    <a:pt x="16080" y="12267"/>
                    <a:pt x="16141" y="11841"/>
                  </a:cubicBezTo>
                  <a:close/>
                  <a:moveTo>
                    <a:pt x="13193" y="9136"/>
                  </a:moveTo>
                  <a:cubicBezTo>
                    <a:pt x="13649" y="9531"/>
                    <a:pt x="14105" y="9957"/>
                    <a:pt x="14560" y="10352"/>
                  </a:cubicBezTo>
                  <a:cubicBezTo>
                    <a:pt x="14986" y="10747"/>
                    <a:pt x="15351" y="11112"/>
                    <a:pt x="15746" y="11507"/>
                  </a:cubicBezTo>
                  <a:cubicBezTo>
                    <a:pt x="15655" y="11963"/>
                    <a:pt x="15594" y="12540"/>
                    <a:pt x="15472" y="13057"/>
                  </a:cubicBezTo>
                  <a:lnTo>
                    <a:pt x="15138" y="14790"/>
                  </a:lnTo>
                  <a:cubicBezTo>
                    <a:pt x="14591" y="14972"/>
                    <a:pt x="14074" y="15185"/>
                    <a:pt x="13497" y="15397"/>
                  </a:cubicBezTo>
                  <a:cubicBezTo>
                    <a:pt x="12889" y="15580"/>
                    <a:pt x="12311" y="15762"/>
                    <a:pt x="11734" y="15945"/>
                  </a:cubicBezTo>
                  <a:cubicBezTo>
                    <a:pt x="11278" y="15580"/>
                    <a:pt x="10822" y="15154"/>
                    <a:pt x="10366" y="14729"/>
                  </a:cubicBezTo>
                  <a:cubicBezTo>
                    <a:pt x="9940" y="14364"/>
                    <a:pt x="9576" y="13969"/>
                    <a:pt x="9180" y="13604"/>
                  </a:cubicBezTo>
                  <a:cubicBezTo>
                    <a:pt x="9272" y="13057"/>
                    <a:pt x="9332" y="12540"/>
                    <a:pt x="9454" y="11993"/>
                  </a:cubicBezTo>
                  <a:cubicBezTo>
                    <a:pt x="9576" y="11416"/>
                    <a:pt x="9697" y="10869"/>
                    <a:pt x="9788" y="10321"/>
                  </a:cubicBezTo>
                  <a:cubicBezTo>
                    <a:pt x="10335" y="10139"/>
                    <a:pt x="10852" y="9896"/>
                    <a:pt x="11430" y="9713"/>
                  </a:cubicBezTo>
                  <a:cubicBezTo>
                    <a:pt x="12007" y="9531"/>
                    <a:pt x="12585" y="9349"/>
                    <a:pt x="13193" y="9136"/>
                  </a:cubicBezTo>
                  <a:close/>
                  <a:moveTo>
                    <a:pt x="9150" y="14182"/>
                  </a:moveTo>
                  <a:cubicBezTo>
                    <a:pt x="9454" y="14425"/>
                    <a:pt x="9819" y="14729"/>
                    <a:pt x="10123" y="15033"/>
                  </a:cubicBezTo>
                  <a:cubicBezTo>
                    <a:pt x="10487" y="15428"/>
                    <a:pt x="10883" y="15762"/>
                    <a:pt x="11247" y="16097"/>
                  </a:cubicBezTo>
                  <a:cubicBezTo>
                    <a:pt x="10427" y="16340"/>
                    <a:pt x="9606" y="16552"/>
                    <a:pt x="8846" y="16765"/>
                  </a:cubicBezTo>
                  <a:cubicBezTo>
                    <a:pt x="8937" y="15914"/>
                    <a:pt x="8998" y="15094"/>
                    <a:pt x="9150" y="14182"/>
                  </a:cubicBezTo>
                  <a:close/>
                  <a:moveTo>
                    <a:pt x="6840" y="11598"/>
                  </a:moveTo>
                  <a:cubicBezTo>
                    <a:pt x="7418" y="12267"/>
                    <a:pt x="8086" y="12996"/>
                    <a:pt x="8785" y="13726"/>
                  </a:cubicBezTo>
                  <a:cubicBezTo>
                    <a:pt x="8633" y="14820"/>
                    <a:pt x="8512" y="15853"/>
                    <a:pt x="8451" y="16826"/>
                  </a:cubicBezTo>
                  <a:cubicBezTo>
                    <a:pt x="6568" y="17232"/>
                    <a:pt x="4951" y="17427"/>
                    <a:pt x="3707" y="17427"/>
                  </a:cubicBezTo>
                  <a:cubicBezTo>
                    <a:pt x="2160" y="17427"/>
                    <a:pt x="1189" y="17125"/>
                    <a:pt x="1004" y="16552"/>
                  </a:cubicBezTo>
                  <a:cubicBezTo>
                    <a:pt x="730" y="15853"/>
                    <a:pt x="1703" y="14698"/>
                    <a:pt x="3618" y="13422"/>
                  </a:cubicBezTo>
                  <a:cubicBezTo>
                    <a:pt x="4530" y="12814"/>
                    <a:pt x="5624" y="12206"/>
                    <a:pt x="6840" y="11598"/>
                  </a:cubicBezTo>
                  <a:close/>
                  <a:moveTo>
                    <a:pt x="14986" y="15306"/>
                  </a:moveTo>
                  <a:lnTo>
                    <a:pt x="14986" y="15306"/>
                  </a:lnTo>
                  <a:cubicBezTo>
                    <a:pt x="14743" y="16249"/>
                    <a:pt x="14530" y="17160"/>
                    <a:pt x="14257" y="18011"/>
                  </a:cubicBezTo>
                  <a:cubicBezTo>
                    <a:pt x="13557" y="17525"/>
                    <a:pt x="12889" y="16948"/>
                    <a:pt x="12159" y="16340"/>
                  </a:cubicBezTo>
                  <a:cubicBezTo>
                    <a:pt x="12646" y="16097"/>
                    <a:pt x="13162" y="15945"/>
                    <a:pt x="13649" y="15793"/>
                  </a:cubicBezTo>
                  <a:cubicBezTo>
                    <a:pt x="14105" y="15641"/>
                    <a:pt x="14560" y="15458"/>
                    <a:pt x="14986" y="15306"/>
                  </a:cubicBezTo>
                  <a:close/>
                  <a:moveTo>
                    <a:pt x="18056" y="13969"/>
                  </a:moveTo>
                  <a:cubicBezTo>
                    <a:pt x="20913" y="17404"/>
                    <a:pt x="22129" y="20139"/>
                    <a:pt x="21369" y="20899"/>
                  </a:cubicBezTo>
                  <a:cubicBezTo>
                    <a:pt x="21205" y="21070"/>
                    <a:pt x="20944" y="21155"/>
                    <a:pt x="20601" y="21155"/>
                  </a:cubicBezTo>
                  <a:cubicBezTo>
                    <a:pt x="19421" y="21155"/>
                    <a:pt x="17258" y="20155"/>
                    <a:pt x="14621" y="18224"/>
                  </a:cubicBezTo>
                  <a:cubicBezTo>
                    <a:pt x="14986" y="17282"/>
                    <a:pt x="15229" y="16218"/>
                    <a:pt x="15503" y="15094"/>
                  </a:cubicBezTo>
                  <a:cubicBezTo>
                    <a:pt x="16384" y="14729"/>
                    <a:pt x="17266" y="14364"/>
                    <a:pt x="18056" y="13969"/>
                  </a:cubicBezTo>
                  <a:close/>
                  <a:moveTo>
                    <a:pt x="11673" y="16461"/>
                  </a:moveTo>
                  <a:cubicBezTo>
                    <a:pt x="12494" y="17160"/>
                    <a:pt x="13345" y="17860"/>
                    <a:pt x="14135" y="18437"/>
                  </a:cubicBezTo>
                  <a:cubicBezTo>
                    <a:pt x="12889" y="22267"/>
                    <a:pt x="11399" y="24547"/>
                    <a:pt x="10366" y="24547"/>
                  </a:cubicBezTo>
                  <a:lnTo>
                    <a:pt x="10275" y="24547"/>
                  </a:lnTo>
                  <a:cubicBezTo>
                    <a:pt x="9211" y="24303"/>
                    <a:pt x="8542" y="21507"/>
                    <a:pt x="8846" y="17221"/>
                  </a:cubicBezTo>
                  <a:cubicBezTo>
                    <a:pt x="9758" y="17008"/>
                    <a:pt x="10731" y="16765"/>
                    <a:pt x="11673" y="16461"/>
                  </a:cubicBezTo>
                  <a:close/>
                  <a:moveTo>
                    <a:pt x="14648" y="1"/>
                  </a:moveTo>
                  <a:cubicBezTo>
                    <a:pt x="13317" y="1"/>
                    <a:pt x="11734" y="2448"/>
                    <a:pt x="10457" y="6309"/>
                  </a:cubicBezTo>
                  <a:cubicBezTo>
                    <a:pt x="9515" y="5610"/>
                    <a:pt x="8633" y="5063"/>
                    <a:pt x="7752" y="4607"/>
                  </a:cubicBezTo>
                  <a:cubicBezTo>
                    <a:pt x="6303" y="3796"/>
                    <a:pt x="5149" y="3402"/>
                    <a:pt x="4321" y="3402"/>
                  </a:cubicBezTo>
                  <a:cubicBezTo>
                    <a:pt x="3846" y="3402"/>
                    <a:pt x="3478" y="3532"/>
                    <a:pt x="3223" y="3786"/>
                  </a:cubicBezTo>
                  <a:cubicBezTo>
                    <a:pt x="2554" y="4516"/>
                    <a:pt x="2889" y="6066"/>
                    <a:pt x="4256" y="8255"/>
                  </a:cubicBezTo>
                  <a:cubicBezTo>
                    <a:pt x="4834" y="9197"/>
                    <a:pt x="5594" y="10169"/>
                    <a:pt x="6475" y="11233"/>
                  </a:cubicBezTo>
                  <a:cubicBezTo>
                    <a:pt x="2402" y="13209"/>
                    <a:pt x="1" y="15337"/>
                    <a:pt x="457" y="16704"/>
                  </a:cubicBezTo>
                  <a:cubicBezTo>
                    <a:pt x="639" y="17252"/>
                    <a:pt x="1217" y="17586"/>
                    <a:pt x="2129" y="17768"/>
                  </a:cubicBezTo>
                  <a:cubicBezTo>
                    <a:pt x="2585" y="17860"/>
                    <a:pt x="3071" y="17890"/>
                    <a:pt x="3648" y="17890"/>
                  </a:cubicBezTo>
                  <a:cubicBezTo>
                    <a:pt x="4955" y="17890"/>
                    <a:pt x="6536" y="17708"/>
                    <a:pt x="8299" y="17312"/>
                  </a:cubicBezTo>
                  <a:lnTo>
                    <a:pt x="8299" y="17312"/>
                  </a:lnTo>
                  <a:cubicBezTo>
                    <a:pt x="8025" y="21689"/>
                    <a:pt x="8633" y="24729"/>
                    <a:pt x="10062" y="25002"/>
                  </a:cubicBezTo>
                  <a:lnTo>
                    <a:pt x="10275" y="25002"/>
                  </a:lnTo>
                  <a:cubicBezTo>
                    <a:pt x="11582" y="25002"/>
                    <a:pt x="13162" y="22571"/>
                    <a:pt x="14409" y="18711"/>
                  </a:cubicBezTo>
                  <a:cubicBezTo>
                    <a:pt x="16567" y="20291"/>
                    <a:pt x="18512" y="21294"/>
                    <a:pt x="19880" y="21568"/>
                  </a:cubicBezTo>
                  <a:cubicBezTo>
                    <a:pt x="20093" y="21598"/>
                    <a:pt x="20336" y="21659"/>
                    <a:pt x="20518" y="21659"/>
                  </a:cubicBezTo>
                  <a:cubicBezTo>
                    <a:pt x="21004" y="21659"/>
                    <a:pt x="21339" y="21537"/>
                    <a:pt x="21612" y="21264"/>
                  </a:cubicBezTo>
                  <a:cubicBezTo>
                    <a:pt x="22494" y="20352"/>
                    <a:pt x="21552" y="18376"/>
                    <a:pt x="20640" y="16856"/>
                  </a:cubicBezTo>
                  <a:cubicBezTo>
                    <a:pt x="20062" y="15914"/>
                    <a:pt x="19272" y="14881"/>
                    <a:pt x="18390" y="13817"/>
                  </a:cubicBezTo>
                  <a:cubicBezTo>
                    <a:pt x="19637" y="13209"/>
                    <a:pt x="20731" y="12571"/>
                    <a:pt x="21703" y="11963"/>
                  </a:cubicBezTo>
                  <a:cubicBezTo>
                    <a:pt x="23223" y="10899"/>
                    <a:pt x="24895" y="9501"/>
                    <a:pt x="24469" y="8315"/>
                  </a:cubicBezTo>
                  <a:cubicBezTo>
                    <a:pt x="24135" y="7384"/>
                    <a:pt x="22732" y="7147"/>
                    <a:pt x="21276" y="7147"/>
                  </a:cubicBezTo>
                  <a:cubicBezTo>
                    <a:pt x="20879" y="7147"/>
                    <a:pt x="20477" y="7165"/>
                    <a:pt x="20093" y="7191"/>
                  </a:cubicBezTo>
                  <a:cubicBezTo>
                    <a:pt x="19029" y="7251"/>
                    <a:pt x="17874" y="7434"/>
                    <a:pt x="16597" y="7707"/>
                  </a:cubicBezTo>
                  <a:cubicBezTo>
                    <a:pt x="16688" y="6431"/>
                    <a:pt x="16688" y="5245"/>
                    <a:pt x="16597" y="4181"/>
                  </a:cubicBezTo>
                  <a:cubicBezTo>
                    <a:pt x="16506" y="2419"/>
                    <a:pt x="16080" y="260"/>
                    <a:pt x="14834" y="17"/>
                  </a:cubicBezTo>
                  <a:cubicBezTo>
                    <a:pt x="14773" y="6"/>
                    <a:pt x="14711" y="1"/>
                    <a:pt x="14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057725" y="859650"/>
              <a:ext cx="145925" cy="134800"/>
            </a:xfrm>
            <a:custGeom>
              <a:avLst/>
              <a:gdLst/>
              <a:ahLst/>
              <a:cxnLst/>
              <a:rect l="l" t="t" r="r" b="b"/>
              <a:pathLst>
                <a:path w="5837" h="5392" extrusionOk="0">
                  <a:moveTo>
                    <a:pt x="2868" y="1"/>
                  </a:moveTo>
                  <a:cubicBezTo>
                    <a:pt x="1617" y="1"/>
                    <a:pt x="514" y="906"/>
                    <a:pt x="274" y="2184"/>
                  </a:cubicBezTo>
                  <a:cubicBezTo>
                    <a:pt x="1" y="3643"/>
                    <a:pt x="943" y="5072"/>
                    <a:pt x="2402" y="5345"/>
                  </a:cubicBezTo>
                  <a:cubicBezTo>
                    <a:pt x="2571" y="5376"/>
                    <a:pt x="2740" y="5391"/>
                    <a:pt x="2905" y="5391"/>
                  </a:cubicBezTo>
                  <a:cubicBezTo>
                    <a:pt x="4195" y="5391"/>
                    <a:pt x="5321" y="4480"/>
                    <a:pt x="5563" y="3187"/>
                  </a:cubicBezTo>
                  <a:cubicBezTo>
                    <a:pt x="5837" y="1728"/>
                    <a:pt x="4864" y="330"/>
                    <a:pt x="3405" y="56"/>
                  </a:cubicBezTo>
                  <a:cubicBezTo>
                    <a:pt x="3225" y="19"/>
                    <a:pt x="3045" y="1"/>
                    <a:pt x="2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239350" y="1092325"/>
              <a:ext cx="69925" cy="64300"/>
            </a:xfrm>
            <a:custGeom>
              <a:avLst/>
              <a:gdLst/>
              <a:ahLst/>
              <a:cxnLst/>
              <a:rect l="l" t="t" r="r" b="b"/>
              <a:pathLst>
                <a:path w="2797" h="2572" extrusionOk="0">
                  <a:moveTo>
                    <a:pt x="1415" y="0"/>
                  </a:moveTo>
                  <a:cubicBezTo>
                    <a:pt x="798" y="0"/>
                    <a:pt x="230" y="430"/>
                    <a:pt x="122" y="1053"/>
                  </a:cubicBezTo>
                  <a:cubicBezTo>
                    <a:pt x="0" y="1752"/>
                    <a:pt x="456" y="2421"/>
                    <a:pt x="1155" y="2543"/>
                  </a:cubicBezTo>
                  <a:cubicBezTo>
                    <a:pt x="1246" y="2562"/>
                    <a:pt x="1336" y="2572"/>
                    <a:pt x="1425" y="2572"/>
                  </a:cubicBezTo>
                  <a:cubicBezTo>
                    <a:pt x="2019" y="2572"/>
                    <a:pt x="2543" y="2144"/>
                    <a:pt x="2675" y="1509"/>
                  </a:cubicBezTo>
                  <a:cubicBezTo>
                    <a:pt x="2797" y="810"/>
                    <a:pt x="2341" y="142"/>
                    <a:pt x="1642" y="20"/>
                  </a:cubicBezTo>
                  <a:cubicBezTo>
                    <a:pt x="1566" y="7"/>
                    <a:pt x="1490"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971875" y="704025"/>
              <a:ext cx="70675" cy="64300"/>
            </a:xfrm>
            <a:custGeom>
              <a:avLst/>
              <a:gdLst/>
              <a:ahLst/>
              <a:cxnLst/>
              <a:rect l="l" t="t" r="r" b="b"/>
              <a:pathLst>
                <a:path w="2827" h="2572" extrusionOk="0">
                  <a:moveTo>
                    <a:pt x="1415" y="0"/>
                  </a:moveTo>
                  <a:cubicBezTo>
                    <a:pt x="803" y="0"/>
                    <a:pt x="260" y="430"/>
                    <a:pt x="152" y="1053"/>
                  </a:cubicBezTo>
                  <a:cubicBezTo>
                    <a:pt x="0" y="1752"/>
                    <a:pt x="486" y="2421"/>
                    <a:pt x="1186" y="2543"/>
                  </a:cubicBezTo>
                  <a:cubicBezTo>
                    <a:pt x="1276" y="2562"/>
                    <a:pt x="1367" y="2572"/>
                    <a:pt x="1456" y="2572"/>
                  </a:cubicBezTo>
                  <a:cubicBezTo>
                    <a:pt x="2049" y="2572"/>
                    <a:pt x="2569" y="2148"/>
                    <a:pt x="2675" y="1540"/>
                  </a:cubicBezTo>
                  <a:cubicBezTo>
                    <a:pt x="2827" y="810"/>
                    <a:pt x="2341" y="141"/>
                    <a:pt x="1641" y="20"/>
                  </a:cubicBezTo>
                  <a:cubicBezTo>
                    <a:pt x="1565" y="7"/>
                    <a:pt x="1490"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67"/>
          <p:cNvGrpSpPr/>
          <p:nvPr/>
        </p:nvGrpSpPr>
        <p:grpSpPr>
          <a:xfrm>
            <a:off x="4887343" y="3612120"/>
            <a:ext cx="656575" cy="770625"/>
            <a:chOff x="3038750" y="1514425"/>
            <a:chExt cx="656575" cy="770625"/>
          </a:xfrm>
        </p:grpSpPr>
        <p:sp>
          <p:nvSpPr>
            <p:cNvPr id="2394" name="Google Shape;2394;p67"/>
            <p:cNvSpPr/>
            <p:nvPr/>
          </p:nvSpPr>
          <p:spPr>
            <a:xfrm>
              <a:off x="3038750" y="1514425"/>
              <a:ext cx="656575" cy="770625"/>
            </a:xfrm>
            <a:custGeom>
              <a:avLst/>
              <a:gdLst/>
              <a:ahLst/>
              <a:cxnLst/>
              <a:rect l="l" t="t" r="r" b="b"/>
              <a:pathLst>
                <a:path w="26263" h="30825" extrusionOk="0">
                  <a:moveTo>
                    <a:pt x="6562" y="0"/>
                  </a:moveTo>
                  <a:cubicBezTo>
                    <a:pt x="6417" y="0"/>
                    <a:pt x="6271" y="31"/>
                    <a:pt x="6141" y="97"/>
                  </a:cubicBezTo>
                  <a:lnTo>
                    <a:pt x="548" y="3319"/>
                  </a:lnTo>
                  <a:cubicBezTo>
                    <a:pt x="153" y="3592"/>
                    <a:pt x="1" y="4170"/>
                    <a:pt x="213" y="4595"/>
                  </a:cubicBezTo>
                  <a:lnTo>
                    <a:pt x="457" y="4960"/>
                  </a:lnTo>
                  <a:cubicBezTo>
                    <a:pt x="624" y="5266"/>
                    <a:pt x="944" y="5420"/>
                    <a:pt x="1301" y="5420"/>
                  </a:cubicBezTo>
                  <a:cubicBezTo>
                    <a:pt x="1333" y="5420"/>
                    <a:pt x="1366" y="5418"/>
                    <a:pt x="1399" y="5416"/>
                  </a:cubicBezTo>
                  <a:lnTo>
                    <a:pt x="6323" y="18152"/>
                  </a:lnTo>
                  <a:lnTo>
                    <a:pt x="6597" y="27848"/>
                  </a:lnTo>
                  <a:cubicBezTo>
                    <a:pt x="6653" y="29530"/>
                    <a:pt x="8028" y="30824"/>
                    <a:pt x="9648" y="30824"/>
                  </a:cubicBezTo>
                  <a:cubicBezTo>
                    <a:pt x="9784" y="30824"/>
                    <a:pt x="9922" y="30815"/>
                    <a:pt x="10062" y="30796"/>
                  </a:cubicBezTo>
                  <a:cubicBezTo>
                    <a:pt x="16110" y="30036"/>
                    <a:pt x="21582" y="26906"/>
                    <a:pt x="25229" y="22042"/>
                  </a:cubicBezTo>
                  <a:cubicBezTo>
                    <a:pt x="26263" y="20583"/>
                    <a:pt x="25837" y="18486"/>
                    <a:pt x="24317" y="17544"/>
                  </a:cubicBezTo>
                  <a:lnTo>
                    <a:pt x="16050" y="12498"/>
                  </a:lnTo>
                  <a:lnTo>
                    <a:pt x="7478" y="1920"/>
                  </a:lnTo>
                  <a:cubicBezTo>
                    <a:pt x="7752" y="1616"/>
                    <a:pt x="7812" y="1191"/>
                    <a:pt x="7630" y="826"/>
                  </a:cubicBezTo>
                  <a:lnTo>
                    <a:pt x="7387" y="431"/>
                  </a:lnTo>
                  <a:cubicBezTo>
                    <a:pt x="7218" y="157"/>
                    <a:pt x="6890" y="0"/>
                    <a:pt x="6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3168700" y="1740225"/>
              <a:ext cx="496225" cy="524875"/>
            </a:xfrm>
            <a:custGeom>
              <a:avLst/>
              <a:gdLst/>
              <a:ahLst/>
              <a:cxnLst/>
              <a:rect l="l" t="t" r="r" b="b"/>
              <a:pathLst>
                <a:path w="19849" h="20995" extrusionOk="0">
                  <a:moveTo>
                    <a:pt x="6991" y="1"/>
                  </a:moveTo>
                  <a:lnTo>
                    <a:pt x="0" y="4074"/>
                  </a:lnTo>
                  <a:lnTo>
                    <a:pt x="1885" y="8968"/>
                  </a:lnTo>
                  <a:lnTo>
                    <a:pt x="2158" y="18785"/>
                  </a:lnTo>
                  <a:cubicBezTo>
                    <a:pt x="2158" y="19424"/>
                    <a:pt x="2462" y="20032"/>
                    <a:pt x="2979" y="20457"/>
                  </a:cubicBezTo>
                  <a:cubicBezTo>
                    <a:pt x="3390" y="20791"/>
                    <a:pt x="3888" y="20995"/>
                    <a:pt x="4418" y="20995"/>
                  </a:cubicBezTo>
                  <a:cubicBezTo>
                    <a:pt x="4515" y="20995"/>
                    <a:pt x="4613" y="20988"/>
                    <a:pt x="4712" y="20974"/>
                  </a:cubicBezTo>
                  <a:cubicBezTo>
                    <a:pt x="7599" y="20640"/>
                    <a:pt x="10365" y="19697"/>
                    <a:pt x="12888" y="18238"/>
                  </a:cubicBezTo>
                  <a:cubicBezTo>
                    <a:pt x="15381" y="16749"/>
                    <a:pt x="17569" y="14864"/>
                    <a:pt x="19302" y="12494"/>
                  </a:cubicBezTo>
                  <a:cubicBezTo>
                    <a:pt x="19697" y="11977"/>
                    <a:pt x="19849" y="11369"/>
                    <a:pt x="19727" y="10731"/>
                  </a:cubicBezTo>
                  <a:cubicBezTo>
                    <a:pt x="19606" y="10062"/>
                    <a:pt x="19241" y="9545"/>
                    <a:pt x="18663" y="9211"/>
                  </a:cubicBezTo>
                  <a:lnTo>
                    <a:pt x="10304" y="4104"/>
                  </a:lnTo>
                  <a:lnTo>
                    <a:pt x="69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3228725" y="1876650"/>
              <a:ext cx="56250" cy="49200"/>
            </a:xfrm>
            <a:custGeom>
              <a:avLst/>
              <a:gdLst/>
              <a:ahLst/>
              <a:cxnLst/>
              <a:rect l="l" t="t" r="r" b="b"/>
              <a:pathLst>
                <a:path w="2250" h="1968" extrusionOk="0">
                  <a:moveTo>
                    <a:pt x="1125" y="1"/>
                  </a:moveTo>
                  <a:cubicBezTo>
                    <a:pt x="951" y="1"/>
                    <a:pt x="773" y="44"/>
                    <a:pt x="608" y="137"/>
                  </a:cubicBezTo>
                  <a:cubicBezTo>
                    <a:pt x="153" y="410"/>
                    <a:pt x="1" y="988"/>
                    <a:pt x="274" y="1474"/>
                  </a:cubicBezTo>
                  <a:cubicBezTo>
                    <a:pt x="460" y="1784"/>
                    <a:pt x="786" y="1967"/>
                    <a:pt x="1129" y="1967"/>
                  </a:cubicBezTo>
                  <a:cubicBezTo>
                    <a:pt x="1290" y="1967"/>
                    <a:pt x="1456" y="1927"/>
                    <a:pt x="1612" y="1839"/>
                  </a:cubicBezTo>
                  <a:cubicBezTo>
                    <a:pt x="2067" y="1565"/>
                    <a:pt x="2250" y="957"/>
                    <a:pt x="1976" y="471"/>
                  </a:cubicBezTo>
                  <a:cubicBezTo>
                    <a:pt x="1795" y="169"/>
                    <a:pt x="1467" y="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439975" y="1934125"/>
              <a:ext cx="91225" cy="79925"/>
            </a:xfrm>
            <a:custGeom>
              <a:avLst/>
              <a:gdLst/>
              <a:ahLst/>
              <a:cxnLst/>
              <a:rect l="l" t="t" r="r" b="b"/>
              <a:pathLst>
                <a:path w="3649" h="3197" extrusionOk="0">
                  <a:moveTo>
                    <a:pt x="1807" y="0"/>
                  </a:moveTo>
                  <a:cubicBezTo>
                    <a:pt x="1533" y="0"/>
                    <a:pt x="1255" y="68"/>
                    <a:pt x="1004" y="209"/>
                  </a:cubicBezTo>
                  <a:cubicBezTo>
                    <a:pt x="244" y="665"/>
                    <a:pt x="1" y="1637"/>
                    <a:pt x="426" y="2397"/>
                  </a:cubicBezTo>
                  <a:cubicBezTo>
                    <a:pt x="731" y="2906"/>
                    <a:pt x="1268" y="3196"/>
                    <a:pt x="1817" y="3196"/>
                  </a:cubicBezTo>
                  <a:cubicBezTo>
                    <a:pt x="2089" y="3196"/>
                    <a:pt x="2363" y="3125"/>
                    <a:pt x="2615" y="2975"/>
                  </a:cubicBezTo>
                  <a:cubicBezTo>
                    <a:pt x="3375" y="2549"/>
                    <a:pt x="3648" y="1576"/>
                    <a:pt x="3192" y="786"/>
                  </a:cubicBezTo>
                  <a:cubicBezTo>
                    <a:pt x="2907" y="277"/>
                    <a:pt x="2364" y="0"/>
                    <a:pt x="1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385275" y="2073925"/>
              <a:ext cx="32700" cy="28350"/>
            </a:xfrm>
            <a:custGeom>
              <a:avLst/>
              <a:gdLst/>
              <a:ahLst/>
              <a:cxnLst/>
              <a:rect l="l" t="t" r="r" b="b"/>
              <a:pathLst>
                <a:path w="1308" h="1134" extrusionOk="0">
                  <a:moveTo>
                    <a:pt x="651" y="0"/>
                  </a:moveTo>
                  <a:cubicBezTo>
                    <a:pt x="554" y="0"/>
                    <a:pt x="456" y="27"/>
                    <a:pt x="365" y="88"/>
                  </a:cubicBezTo>
                  <a:cubicBezTo>
                    <a:pt x="91" y="240"/>
                    <a:pt x="0" y="574"/>
                    <a:pt x="152" y="848"/>
                  </a:cubicBezTo>
                  <a:cubicBezTo>
                    <a:pt x="255" y="1032"/>
                    <a:pt x="454" y="1134"/>
                    <a:pt x="656" y="1134"/>
                  </a:cubicBezTo>
                  <a:cubicBezTo>
                    <a:pt x="754" y="1134"/>
                    <a:pt x="853" y="1110"/>
                    <a:pt x="942" y="1060"/>
                  </a:cubicBezTo>
                  <a:cubicBezTo>
                    <a:pt x="1216" y="908"/>
                    <a:pt x="1307" y="544"/>
                    <a:pt x="1155" y="270"/>
                  </a:cubicBezTo>
                  <a:cubicBezTo>
                    <a:pt x="1034" y="108"/>
                    <a:pt x="844"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275075" y="2115700"/>
              <a:ext cx="99575" cy="87250"/>
            </a:xfrm>
            <a:custGeom>
              <a:avLst/>
              <a:gdLst/>
              <a:ahLst/>
              <a:cxnLst/>
              <a:rect l="l" t="t" r="r" b="b"/>
              <a:pathLst>
                <a:path w="3983" h="3490" extrusionOk="0">
                  <a:moveTo>
                    <a:pt x="1997" y="1"/>
                  </a:moveTo>
                  <a:cubicBezTo>
                    <a:pt x="1700" y="1"/>
                    <a:pt x="1399" y="78"/>
                    <a:pt x="1125" y="241"/>
                  </a:cubicBezTo>
                  <a:cubicBezTo>
                    <a:pt x="274" y="727"/>
                    <a:pt x="1" y="1791"/>
                    <a:pt x="487" y="2611"/>
                  </a:cubicBezTo>
                  <a:cubicBezTo>
                    <a:pt x="811" y="3179"/>
                    <a:pt x="1392" y="3489"/>
                    <a:pt x="1987" y="3489"/>
                  </a:cubicBezTo>
                  <a:cubicBezTo>
                    <a:pt x="2284" y="3489"/>
                    <a:pt x="2584" y="3412"/>
                    <a:pt x="2858" y="3250"/>
                  </a:cubicBezTo>
                  <a:cubicBezTo>
                    <a:pt x="3709" y="2763"/>
                    <a:pt x="3983" y="1700"/>
                    <a:pt x="3496" y="879"/>
                  </a:cubicBezTo>
                  <a:cubicBezTo>
                    <a:pt x="3172" y="311"/>
                    <a:pt x="2591" y="1"/>
                    <a:pt x="1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67"/>
          <p:cNvGrpSpPr/>
          <p:nvPr/>
        </p:nvGrpSpPr>
        <p:grpSpPr>
          <a:xfrm>
            <a:off x="2250791" y="3536569"/>
            <a:ext cx="749472" cy="921725"/>
            <a:chOff x="2899225" y="1572150"/>
            <a:chExt cx="547900" cy="673825"/>
          </a:xfrm>
        </p:grpSpPr>
        <p:sp>
          <p:nvSpPr>
            <p:cNvPr id="2401" name="Google Shape;2401;p67"/>
            <p:cNvSpPr/>
            <p:nvPr/>
          </p:nvSpPr>
          <p:spPr>
            <a:xfrm>
              <a:off x="2924300" y="1716200"/>
              <a:ext cx="409600" cy="447925"/>
            </a:xfrm>
            <a:custGeom>
              <a:avLst/>
              <a:gdLst/>
              <a:ahLst/>
              <a:cxnLst/>
              <a:rect l="l" t="t" r="r" b="b"/>
              <a:pathLst>
                <a:path w="16384" h="17917" extrusionOk="0">
                  <a:moveTo>
                    <a:pt x="8380" y="0"/>
                  </a:moveTo>
                  <a:cubicBezTo>
                    <a:pt x="6073" y="0"/>
                    <a:pt x="3830" y="1158"/>
                    <a:pt x="2523" y="3205"/>
                  </a:cubicBezTo>
                  <a:cubicBezTo>
                    <a:pt x="1915" y="4147"/>
                    <a:pt x="1551" y="5211"/>
                    <a:pt x="1460" y="6245"/>
                  </a:cubicBezTo>
                  <a:cubicBezTo>
                    <a:pt x="1216" y="8919"/>
                    <a:pt x="730" y="11533"/>
                    <a:pt x="1" y="14117"/>
                  </a:cubicBezTo>
                  <a:lnTo>
                    <a:pt x="7417" y="17916"/>
                  </a:lnTo>
                  <a:cubicBezTo>
                    <a:pt x="9119" y="15850"/>
                    <a:pt x="10943" y="13874"/>
                    <a:pt x="12949" y="12141"/>
                  </a:cubicBezTo>
                  <a:cubicBezTo>
                    <a:pt x="13618" y="11564"/>
                    <a:pt x="14135" y="10895"/>
                    <a:pt x="14560" y="10074"/>
                  </a:cubicBezTo>
                  <a:cubicBezTo>
                    <a:pt x="16384" y="6549"/>
                    <a:pt x="14864" y="2141"/>
                    <a:pt x="11095" y="561"/>
                  </a:cubicBezTo>
                  <a:cubicBezTo>
                    <a:pt x="10216" y="181"/>
                    <a:pt x="9293" y="0"/>
                    <a:pt x="8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899225" y="2057725"/>
              <a:ext cx="225700" cy="188250"/>
            </a:xfrm>
            <a:custGeom>
              <a:avLst/>
              <a:gdLst/>
              <a:ahLst/>
              <a:cxnLst/>
              <a:rect l="l" t="t" r="r" b="b"/>
              <a:pathLst>
                <a:path w="9028" h="7530" extrusionOk="0">
                  <a:moveTo>
                    <a:pt x="821" y="0"/>
                  </a:moveTo>
                  <a:lnTo>
                    <a:pt x="487" y="669"/>
                  </a:lnTo>
                  <a:cubicBezTo>
                    <a:pt x="244" y="1094"/>
                    <a:pt x="335" y="1581"/>
                    <a:pt x="578" y="1915"/>
                  </a:cubicBezTo>
                  <a:lnTo>
                    <a:pt x="274" y="2493"/>
                  </a:lnTo>
                  <a:cubicBezTo>
                    <a:pt x="0" y="3040"/>
                    <a:pt x="183" y="3648"/>
                    <a:pt x="578" y="3982"/>
                  </a:cubicBezTo>
                  <a:cubicBezTo>
                    <a:pt x="213" y="4742"/>
                    <a:pt x="517" y="5684"/>
                    <a:pt x="1277" y="6079"/>
                  </a:cubicBezTo>
                  <a:lnTo>
                    <a:pt x="3800" y="7356"/>
                  </a:lnTo>
                  <a:cubicBezTo>
                    <a:pt x="4026" y="7474"/>
                    <a:pt x="4272" y="7529"/>
                    <a:pt x="4514" y="7529"/>
                  </a:cubicBezTo>
                  <a:cubicBezTo>
                    <a:pt x="5086" y="7529"/>
                    <a:pt x="5641" y="7221"/>
                    <a:pt x="5897" y="6687"/>
                  </a:cubicBezTo>
                  <a:cubicBezTo>
                    <a:pt x="5990" y="6708"/>
                    <a:pt x="6084" y="6718"/>
                    <a:pt x="6175" y="6718"/>
                  </a:cubicBezTo>
                  <a:cubicBezTo>
                    <a:pt x="6623" y="6718"/>
                    <a:pt x="7038" y="6478"/>
                    <a:pt x="7265" y="6049"/>
                  </a:cubicBezTo>
                  <a:lnTo>
                    <a:pt x="7569" y="5471"/>
                  </a:lnTo>
                  <a:cubicBezTo>
                    <a:pt x="7597" y="5473"/>
                    <a:pt x="7626" y="5474"/>
                    <a:pt x="7654" y="5474"/>
                  </a:cubicBezTo>
                  <a:cubicBezTo>
                    <a:pt x="8077" y="5474"/>
                    <a:pt x="8464" y="5260"/>
                    <a:pt x="8663" y="4833"/>
                  </a:cubicBezTo>
                  <a:lnTo>
                    <a:pt x="9028" y="4134"/>
                  </a:lnTo>
                  <a:lnTo>
                    <a:pt x="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992700" y="1886825"/>
              <a:ext cx="174800" cy="247675"/>
            </a:xfrm>
            <a:custGeom>
              <a:avLst/>
              <a:gdLst/>
              <a:ahLst/>
              <a:cxnLst/>
              <a:rect l="l" t="t" r="r" b="b"/>
              <a:pathLst>
                <a:path w="6992" h="9907" extrusionOk="0">
                  <a:moveTo>
                    <a:pt x="4792" y="360"/>
                  </a:moveTo>
                  <a:cubicBezTo>
                    <a:pt x="5022" y="360"/>
                    <a:pt x="5254" y="410"/>
                    <a:pt x="5471" y="514"/>
                  </a:cubicBezTo>
                  <a:cubicBezTo>
                    <a:pt x="6231" y="909"/>
                    <a:pt x="6535" y="1851"/>
                    <a:pt x="6140" y="2611"/>
                  </a:cubicBezTo>
                  <a:cubicBezTo>
                    <a:pt x="5834" y="3196"/>
                    <a:pt x="5298" y="3500"/>
                    <a:pt x="4719" y="3500"/>
                  </a:cubicBezTo>
                  <a:cubicBezTo>
                    <a:pt x="4666" y="3500"/>
                    <a:pt x="4613" y="3498"/>
                    <a:pt x="4559" y="3493"/>
                  </a:cubicBezTo>
                  <a:lnTo>
                    <a:pt x="4529" y="3462"/>
                  </a:lnTo>
                  <a:cubicBezTo>
                    <a:pt x="4377" y="3401"/>
                    <a:pt x="4225" y="3371"/>
                    <a:pt x="4073" y="3310"/>
                  </a:cubicBezTo>
                  <a:cubicBezTo>
                    <a:pt x="3313" y="2915"/>
                    <a:pt x="3009" y="1973"/>
                    <a:pt x="3374" y="1213"/>
                  </a:cubicBezTo>
                  <a:cubicBezTo>
                    <a:pt x="3656" y="670"/>
                    <a:pt x="4218" y="360"/>
                    <a:pt x="4792" y="360"/>
                  </a:cubicBezTo>
                  <a:close/>
                  <a:moveTo>
                    <a:pt x="4789" y="1"/>
                  </a:moveTo>
                  <a:cubicBezTo>
                    <a:pt x="4079" y="1"/>
                    <a:pt x="3384" y="394"/>
                    <a:pt x="3040" y="1061"/>
                  </a:cubicBezTo>
                  <a:cubicBezTo>
                    <a:pt x="2705" y="1699"/>
                    <a:pt x="2766" y="2429"/>
                    <a:pt x="3131" y="2945"/>
                  </a:cubicBezTo>
                  <a:lnTo>
                    <a:pt x="0" y="9025"/>
                  </a:lnTo>
                  <a:lnTo>
                    <a:pt x="334" y="9237"/>
                  </a:lnTo>
                  <a:lnTo>
                    <a:pt x="3374" y="3310"/>
                  </a:lnTo>
                  <a:cubicBezTo>
                    <a:pt x="3526" y="3462"/>
                    <a:pt x="3678" y="3553"/>
                    <a:pt x="3860" y="3675"/>
                  </a:cubicBezTo>
                  <a:cubicBezTo>
                    <a:pt x="4012" y="3766"/>
                    <a:pt x="4164" y="3797"/>
                    <a:pt x="4347" y="3827"/>
                  </a:cubicBezTo>
                  <a:lnTo>
                    <a:pt x="1307" y="9724"/>
                  </a:lnTo>
                  <a:lnTo>
                    <a:pt x="1641" y="9906"/>
                  </a:lnTo>
                  <a:lnTo>
                    <a:pt x="4742" y="3918"/>
                  </a:lnTo>
                  <a:cubicBezTo>
                    <a:pt x="5471" y="3918"/>
                    <a:pt x="6140" y="3523"/>
                    <a:pt x="6505" y="2854"/>
                  </a:cubicBezTo>
                  <a:cubicBezTo>
                    <a:pt x="6991" y="1882"/>
                    <a:pt x="6626" y="727"/>
                    <a:pt x="5654" y="210"/>
                  </a:cubicBezTo>
                  <a:cubicBezTo>
                    <a:pt x="5379" y="68"/>
                    <a:pt x="5083" y="1"/>
                    <a:pt x="47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231300" y="1607300"/>
              <a:ext cx="52450" cy="87575"/>
            </a:xfrm>
            <a:custGeom>
              <a:avLst/>
              <a:gdLst/>
              <a:ahLst/>
              <a:cxnLst/>
              <a:rect l="l" t="t" r="r" b="b"/>
              <a:pathLst>
                <a:path w="2098" h="3503" extrusionOk="0">
                  <a:moveTo>
                    <a:pt x="1821" y="0"/>
                  </a:moveTo>
                  <a:cubicBezTo>
                    <a:pt x="1754" y="0"/>
                    <a:pt x="1691" y="40"/>
                    <a:pt x="1672" y="114"/>
                  </a:cubicBezTo>
                  <a:lnTo>
                    <a:pt x="61" y="3184"/>
                  </a:lnTo>
                  <a:cubicBezTo>
                    <a:pt x="0" y="3275"/>
                    <a:pt x="31" y="3427"/>
                    <a:pt x="152" y="3458"/>
                  </a:cubicBezTo>
                  <a:cubicBezTo>
                    <a:pt x="195" y="3489"/>
                    <a:pt x="233" y="3503"/>
                    <a:pt x="268" y="3503"/>
                  </a:cubicBezTo>
                  <a:cubicBezTo>
                    <a:pt x="334" y="3503"/>
                    <a:pt x="386" y="3456"/>
                    <a:pt x="426" y="3397"/>
                  </a:cubicBezTo>
                  <a:lnTo>
                    <a:pt x="2006" y="296"/>
                  </a:lnTo>
                  <a:cubicBezTo>
                    <a:pt x="2098" y="236"/>
                    <a:pt x="2037" y="84"/>
                    <a:pt x="1946" y="53"/>
                  </a:cubicBezTo>
                  <a:cubicBezTo>
                    <a:pt x="1910" y="17"/>
                    <a:pt x="1864" y="0"/>
                    <a:pt x="1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170500" y="1577325"/>
              <a:ext cx="28150" cy="95525"/>
            </a:xfrm>
            <a:custGeom>
              <a:avLst/>
              <a:gdLst/>
              <a:ahLst/>
              <a:cxnLst/>
              <a:rect l="l" t="t" r="r" b="b"/>
              <a:pathLst>
                <a:path w="1126" h="3821" extrusionOk="0">
                  <a:moveTo>
                    <a:pt x="897" y="0"/>
                  </a:moveTo>
                  <a:cubicBezTo>
                    <a:pt x="806" y="0"/>
                    <a:pt x="757" y="79"/>
                    <a:pt x="730" y="158"/>
                  </a:cubicBezTo>
                  <a:lnTo>
                    <a:pt x="1" y="3562"/>
                  </a:lnTo>
                  <a:cubicBezTo>
                    <a:pt x="1" y="3684"/>
                    <a:pt x="31" y="3745"/>
                    <a:pt x="122" y="3775"/>
                  </a:cubicBezTo>
                  <a:cubicBezTo>
                    <a:pt x="122" y="3806"/>
                    <a:pt x="122" y="3821"/>
                    <a:pt x="126" y="3821"/>
                  </a:cubicBezTo>
                  <a:cubicBezTo>
                    <a:pt x="130" y="3821"/>
                    <a:pt x="138" y="3806"/>
                    <a:pt x="153" y="3775"/>
                  </a:cubicBezTo>
                  <a:cubicBezTo>
                    <a:pt x="174" y="3780"/>
                    <a:pt x="193" y="3783"/>
                    <a:pt x="210" y="3783"/>
                  </a:cubicBezTo>
                  <a:cubicBezTo>
                    <a:pt x="294" y="3783"/>
                    <a:pt x="340" y="3724"/>
                    <a:pt x="365" y="3623"/>
                  </a:cubicBezTo>
                  <a:lnTo>
                    <a:pt x="1095" y="249"/>
                  </a:lnTo>
                  <a:cubicBezTo>
                    <a:pt x="1125" y="128"/>
                    <a:pt x="1065" y="67"/>
                    <a:pt x="943" y="6"/>
                  </a:cubicBezTo>
                  <a:cubicBezTo>
                    <a:pt x="927" y="2"/>
                    <a:pt x="912"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099075" y="1572150"/>
              <a:ext cx="15225" cy="97275"/>
            </a:xfrm>
            <a:custGeom>
              <a:avLst/>
              <a:gdLst/>
              <a:ahLst/>
              <a:cxnLst/>
              <a:rect l="l" t="t" r="r" b="b"/>
              <a:pathLst>
                <a:path w="609" h="3891" extrusionOk="0">
                  <a:moveTo>
                    <a:pt x="183" y="0"/>
                  </a:moveTo>
                  <a:cubicBezTo>
                    <a:pt x="92" y="31"/>
                    <a:pt x="1" y="122"/>
                    <a:pt x="1" y="243"/>
                  </a:cubicBezTo>
                  <a:lnTo>
                    <a:pt x="183" y="3678"/>
                  </a:lnTo>
                  <a:cubicBezTo>
                    <a:pt x="183" y="3769"/>
                    <a:pt x="244" y="3800"/>
                    <a:pt x="304" y="3830"/>
                  </a:cubicBezTo>
                  <a:cubicBezTo>
                    <a:pt x="335" y="3830"/>
                    <a:pt x="365" y="3830"/>
                    <a:pt x="426" y="3891"/>
                  </a:cubicBezTo>
                  <a:cubicBezTo>
                    <a:pt x="548" y="3830"/>
                    <a:pt x="608" y="3769"/>
                    <a:pt x="608" y="3648"/>
                  </a:cubicBezTo>
                  <a:lnTo>
                    <a:pt x="426" y="183"/>
                  </a:lnTo>
                  <a:cubicBezTo>
                    <a:pt x="396" y="92"/>
                    <a:pt x="304"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010925" y="1589125"/>
              <a:ext cx="38775" cy="92275"/>
            </a:xfrm>
            <a:custGeom>
              <a:avLst/>
              <a:gdLst/>
              <a:ahLst/>
              <a:cxnLst/>
              <a:rect l="l" t="t" r="r" b="b"/>
              <a:pathLst>
                <a:path w="1551" h="3691" extrusionOk="0">
                  <a:moveTo>
                    <a:pt x="220" y="0"/>
                  </a:moveTo>
                  <a:cubicBezTo>
                    <a:pt x="197" y="0"/>
                    <a:pt x="174" y="6"/>
                    <a:pt x="153" y="20"/>
                  </a:cubicBezTo>
                  <a:cubicBezTo>
                    <a:pt x="61" y="51"/>
                    <a:pt x="1" y="172"/>
                    <a:pt x="31" y="264"/>
                  </a:cubicBezTo>
                  <a:lnTo>
                    <a:pt x="1125" y="3546"/>
                  </a:lnTo>
                  <a:lnTo>
                    <a:pt x="1247" y="3668"/>
                  </a:lnTo>
                  <a:cubicBezTo>
                    <a:pt x="1292" y="3683"/>
                    <a:pt x="1323" y="3691"/>
                    <a:pt x="1346" y="3691"/>
                  </a:cubicBezTo>
                  <a:cubicBezTo>
                    <a:pt x="1368" y="3691"/>
                    <a:pt x="1384" y="3683"/>
                    <a:pt x="1399" y="3668"/>
                  </a:cubicBezTo>
                  <a:cubicBezTo>
                    <a:pt x="1490" y="3607"/>
                    <a:pt x="1551" y="3516"/>
                    <a:pt x="1520" y="3394"/>
                  </a:cubicBezTo>
                  <a:lnTo>
                    <a:pt x="426" y="112"/>
                  </a:lnTo>
                  <a:cubicBezTo>
                    <a:pt x="380" y="65"/>
                    <a:pt x="297" y="0"/>
                    <a:pt x="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3284500" y="1658400"/>
              <a:ext cx="68400" cy="73075"/>
            </a:xfrm>
            <a:custGeom>
              <a:avLst/>
              <a:gdLst/>
              <a:ahLst/>
              <a:cxnLst/>
              <a:rect l="l" t="t" r="r" b="b"/>
              <a:pathLst>
                <a:path w="2736" h="2923" extrusionOk="0">
                  <a:moveTo>
                    <a:pt x="2523" y="0"/>
                  </a:moveTo>
                  <a:cubicBezTo>
                    <a:pt x="2477" y="0"/>
                    <a:pt x="2432" y="15"/>
                    <a:pt x="2401" y="46"/>
                  </a:cubicBezTo>
                  <a:lnTo>
                    <a:pt x="61" y="2599"/>
                  </a:lnTo>
                  <a:cubicBezTo>
                    <a:pt x="0" y="2660"/>
                    <a:pt x="0" y="2781"/>
                    <a:pt x="61" y="2873"/>
                  </a:cubicBezTo>
                  <a:cubicBezTo>
                    <a:pt x="61" y="2903"/>
                    <a:pt x="122" y="2903"/>
                    <a:pt x="122" y="2903"/>
                  </a:cubicBezTo>
                  <a:cubicBezTo>
                    <a:pt x="147" y="2916"/>
                    <a:pt x="177" y="2923"/>
                    <a:pt x="209" y="2923"/>
                  </a:cubicBezTo>
                  <a:cubicBezTo>
                    <a:pt x="253" y="2923"/>
                    <a:pt x="299" y="2908"/>
                    <a:pt x="334" y="2873"/>
                  </a:cubicBezTo>
                  <a:lnTo>
                    <a:pt x="2645" y="319"/>
                  </a:lnTo>
                  <a:cubicBezTo>
                    <a:pt x="2736" y="228"/>
                    <a:pt x="2736" y="137"/>
                    <a:pt x="2645" y="46"/>
                  </a:cubicBezTo>
                  <a:cubicBezTo>
                    <a:pt x="2614" y="15"/>
                    <a:pt x="2569"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3324775" y="1726800"/>
              <a:ext cx="85875" cy="55100"/>
            </a:xfrm>
            <a:custGeom>
              <a:avLst/>
              <a:gdLst/>
              <a:ahLst/>
              <a:cxnLst/>
              <a:rect l="l" t="t" r="r" b="b"/>
              <a:pathLst>
                <a:path w="3435" h="2204" extrusionOk="0">
                  <a:moveTo>
                    <a:pt x="3190" y="0"/>
                  </a:moveTo>
                  <a:cubicBezTo>
                    <a:pt x="3154" y="0"/>
                    <a:pt x="3122" y="14"/>
                    <a:pt x="3100" y="45"/>
                  </a:cubicBezTo>
                  <a:lnTo>
                    <a:pt x="182" y="1869"/>
                  </a:lnTo>
                  <a:cubicBezTo>
                    <a:pt x="61" y="1900"/>
                    <a:pt x="0" y="2052"/>
                    <a:pt x="91" y="2143"/>
                  </a:cubicBezTo>
                  <a:cubicBezTo>
                    <a:pt x="91" y="2173"/>
                    <a:pt x="122" y="2203"/>
                    <a:pt x="182" y="2203"/>
                  </a:cubicBezTo>
                  <a:lnTo>
                    <a:pt x="365" y="2203"/>
                  </a:lnTo>
                  <a:lnTo>
                    <a:pt x="3283" y="380"/>
                  </a:lnTo>
                  <a:cubicBezTo>
                    <a:pt x="3404" y="349"/>
                    <a:pt x="3435" y="197"/>
                    <a:pt x="3374" y="106"/>
                  </a:cubicBezTo>
                  <a:cubicBezTo>
                    <a:pt x="3334" y="47"/>
                    <a:pt x="3256"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352125" y="1807525"/>
              <a:ext cx="95000" cy="35175"/>
            </a:xfrm>
            <a:custGeom>
              <a:avLst/>
              <a:gdLst/>
              <a:ahLst/>
              <a:cxnLst/>
              <a:rect l="l" t="t" r="r" b="b"/>
              <a:pathLst>
                <a:path w="3800" h="1407" extrusionOk="0">
                  <a:moveTo>
                    <a:pt x="3545" y="0"/>
                  </a:moveTo>
                  <a:cubicBezTo>
                    <a:pt x="3528" y="0"/>
                    <a:pt x="3511" y="3"/>
                    <a:pt x="3496" y="8"/>
                  </a:cubicBezTo>
                  <a:lnTo>
                    <a:pt x="183" y="981"/>
                  </a:lnTo>
                  <a:cubicBezTo>
                    <a:pt x="61" y="1041"/>
                    <a:pt x="0" y="1163"/>
                    <a:pt x="31" y="1254"/>
                  </a:cubicBezTo>
                  <a:lnTo>
                    <a:pt x="122" y="1376"/>
                  </a:lnTo>
                  <a:cubicBezTo>
                    <a:pt x="213" y="1376"/>
                    <a:pt x="243" y="1406"/>
                    <a:pt x="304" y="1406"/>
                  </a:cubicBezTo>
                  <a:lnTo>
                    <a:pt x="3587" y="433"/>
                  </a:lnTo>
                  <a:cubicBezTo>
                    <a:pt x="3709" y="373"/>
                    <a:pt x="3800" y="282"/>
                    <a:pt x="3739" y="160"/>
                  </a:cubicBezTo>
                  <a:cubicBezTo>
                    <a:pt x="3714" y="59"/>
                    <a:pt x="3626" y="0"/>
                    <a:pt x="3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3318675" y="2208925"/>
              <a:ext cx="25" cy="25"/>
            </a:xfrm>
            <a:custGeom>
              <a:avLst/>
              <a:gdLst/>
              <a:ahLst/>
              <a:cxnLst/>
              <a:rect l="l" t="t" r="r" b="b"/>
              <a:pathLst>
                <a:path w="1" h="1" fill="none" extrusionOk="0">
                  <a:moveTo>
                    <a:pt x="1" y="1"/>
                  </a:moveTo>
                  <a:close/>
                </a:path>
              </a:pathLst>
            </a:custGeom>
            <a:noFill/>
            <a:ln w="45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7"/>
          <p:cNvGrpSpPr/>
          <p:nvPr/>
        </p:nvGrpSpPr>
        <p:grpSpPr>
          <a:xfrm>
            <a:off x="4399320" y="1292518"/>
            <a:ext cx="863147" cy="1602581"/>
            <a:chOff x="1435966" y="2976753"/>
            <a:chExt cx="638943" cy="1186307"/>
          </a:xfrm>
        </p:grpSpPr>
        <p:sp>
          <p:nvSpPr>
            <p:cNvPr id="2413" name="Google Shape;2413;p67"/>
            <p:cNvSpPr/>
            <p:nvPr/>
          </p:nvSpPr>
          <p:spPr>
            <a:xfrm>
              <a:off x="1695289" y="3625166"/>
              <a:ext cx="305359" cy="537894"/>
            </a:xfrm>
            <a:custGeom>
              <a:avLst/>
              <a:gdLst/>
              <a:ahLst/>
              <a:cxnLst/>
              <a:rect l="l" t="t" r="r" b="b"/>
              <a:pathLst>
                <a:path w="34631" h="61003" extrusionOk="0">
                  <a:moveTo>
                    <a:pt x="22948" y="1"/>
                  </a:moveTo>
                  <a:lnTo>
                    <a:pt x="10530" y="1249"/>
                  </a:lnTo>
                  <a:lnTo>
                    <a:pt x="9986" y="5762"/>
                  </a:lnTo>
                  <a:lnTo>
                    <a:pt x="9442" y="6754"/>
                  </a:lnTo>
                  <a:lnTo>
                    <a:pt x="13091" y="18724"/>
                  </a:lnTo>
                  <a:lnTo>
                    <a:pt x="15619" y="26149"/>
                  </a:lnTo>
                  <a:cubicBezTo>
                    <a:pt x="15619" y="26149"/>
                    <a:pt x="20708" y="32326"/>
                    <a:pt x="21668" y="34439"/>
                  </a:cubicBezTo>
                  <a:cubicBezTo>
                    <a:pt x="22660" y="36551"/>
                    <a:pt x="21252" y="36967"/>
                    <a:pt x="21252" y="36967"/>
                  </a:cubicBezTo>
                  <a:cubicBezTo>
                    <a:pt x="21166" y="36966"/>
                    <a:pt x="21080" y="36965"/>
                    <a:pt x="20995" y="36965"/>
                  </a:cubicBezTo>
                  <a:cubicBezTo>
                    <a:pt x="14797" y="36965"/>
                    <a:pt x="10535" y="41499"/>
                    <a:pt x="8578" y="42888"/>
                  </a:cubicBezTo>
                  <a:cubicBezTo>
                    <a:pt x="7916" y="43358"/>
                    <a:pt x="7461" y="43514"/>
                    <a:pt x="7091" y="43514"/>
                  </a:cubicBezTo>
                  <a:cubicBezTo>
                    <a:pt x="6352" y="43514"/>
                    <a:pt x="5953" y="42888"/>
                    <a:pt x="4929" y="42888"/>
                  </a:cubicBezTo>
                  <a:cubicBezTo>
                    <a:pt x="3361" y="42888"/>
                    <a:pt x="2721" y="45129"/>
                    <a:pt x="2785" y="46889"/>
                  </a:cubicBezTo>
                  <a:cubicBezTo>
                    <a:pt x="2817" y="47593"/>
                    <a:pt x="4225" y="50218"/>
                    <a:pt x="2113" y="53738"/>
                  </a:cubicBezTo>
                  <a:cubicBezTo>
                    <a:pt x="0" y="57291"/>
                    <a:pt x="1600" y="60460"/>
                    <a:pt x="2817" y="60940"/>
                  </a:cubicBezTo>
                  <a:cubicBezTo>
                    <a:pt x="2918" y="60982"/>
                    <a:pt x="3022" y="61002"/>
                    <a:pt x="3128" y="61002"/>
                  </a:cubicBezTo>
                  <a:cubicBezTo>
                    <a:pt x="5037" y="61002"/>
                    <a:pt x="7683" y="54522"/>
                    <a:pt x="8866" y="53066"/>
                  </a:cubicBezTo>
                  <a:cubicBezTo>
                    <a:pt x="10114" y="51530"/>
                    <a:pt x="12515" y="50250"/>
                    <a:pt x="12515" y="50250"/>
                  </a:cubicBezTo>
                  <a:cubicBezTo>
                    <a:pt x="12515" y="50250"/>
                    <a:pt x="30406" y="43785"/>
                    <a:pt x="32390" y="42504"/>
                  </a:cubicBezTo>
                  <a:cubicBezTo>
                    <a:pt x="34343" y="41256"/>
                    <a:pt x="34631" y="38152"/>
                    <a:pt x="32678" y="29990"/>
                  </a:cubicBezTo>
                  <a:cubicBezTo>
                    <a:pt x="30694" y="21829"/>
                    <a:pt x="25893" y="12227"/>
                    <a:pt x="25893" y="12227"/>
                  </a:cubicBezTo>
                  <a:lnTo>
                    <a:pt x="24229" y="7042"/>
                  </a:lnTo>
                  <a:lnTo>
                    <a:pt x="229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488457" y="3938310"/>
              <a:ext cx="124186" cy="179189"/>
            </a:xfrm>
            <a:custGeom>
              <a:avLst/>
              <a:gdLst/>
              <a:ahLst/>
              <a:cxnLst/>
              <a:rect l="l" t="t" r="r" b="b"/>
              <a:pathLst>
                <a:path w="14084" h="20322" extrusionOk="0">
                  <a:moveTo>
                    <a:pt x="7754" y="0"/>
                  </a:moveTo>
                  <a:cubicBezTo>
                    <a:pt x="7350" y="0"/>
                    <a:pt x="6960" y="120"/>
                    <a:pt x="6626" y="427"/>
                  </a:cubicBezTo>
                  <a:cubicBezTo>
                    <a:pt x="5090" y="1835"/>
                    <a:pt x="4641" y="6188"/>
                    <a:pt x="2977" y="8717"/>
                  </a:cubicBezTo>
                  <a:cubicBezTo>
                    <a:pt x="1281" y="11277"/>
                    <a:pt x="1" y="16910"/>
                    <a:pt x="993" y="19567"/>
                  </a:cubicBezTo>
                  <a:cubicBezTo>
                    <a:pt x="1189" y="20099"/>
                    <a:pt x="1419" y="20322"/>
                    <a:pt x="1681" y="20322"/>
                  </a:cubicBezTo>
                  <a:cubicBezTo>
                    <a:pt x="2742" y="20322"/>
                    <a:pt x="4342" y="16677"/>
                    <a:pt x="6498" y="15214"/>
                  </a:cubicBezTo>
                  <a:cubicBezTo>
                    <a:pt x="9186" y="13390"/>
                    <a:pt x="12675" y="10413"/>
                    <a:pt x="12675" y="10413"/>
                  </a:cubicBezTo>
                  <a:lnTo>
                    <a:pt x="14083" y="4076"/>
                  </a:lnTo>
                  <a:lnTo>
                    <a:pt x="10851" y="1547"/>
                  </a:lnTo>
                  <a:cubicBezTo>
                    <a:pt x="10851" y="1547"/>
                    <a:pt x="9206" y="0"/>
                    <a:pt x="7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488457" y="3938310"/>
              <a:ext cx="95679" cy="179154"/>
            </a:xfrm>
            <a:custGeom>
              <a:avLst/>
              <a:gdLst/>
              <a:ahLst/>
              <a:cxnLst/>
              <a:rect l="l" t="t" r="r" b="b"/>
              <a:pathLst>
                <a:path w="10851" h="20318" extrusionOk="0">
                  <a:moveTo>
                    <a:pt x="7754" y="0"/>
                  </a:moveTo>
                  <a:cubicBezTo>
                    <a:pt x="7350" y="0"/>
                    <a:pt x="6960" y="120"/>
                    <a:pt x="6626" y="427"/>
                  </a:cubicBezTo>
                  <a:cubicBezTo>
                    <a:pt x="5090" y="1835"/>
                    <a:pt x="4641" y="6188"/>
                    <a:pt x="2977" y="8717"/>
                  </a:cubicBezTo>
                  <a:cubicBezTo>
                    <a:pt x="1281" y="11277"/>
                    <a:pt x="1" y="16910"/>
                    <a:pt x="993" y="19567"/>
                  </a:cubicBezTo>
                  <a:cubicBezTo>
                    <a:pt x="1190" y="20097"/>
                    <a:pt x="1418" y="20318"/>
                    <a:pt x="1680" y="20318"/>
                  </a:cubicBezTo>
                  <a:cubicBezTo>
                    <a:pt x="2648" y="20318"/>
                    <a:pt x="4063" y="17269"/>
                    <a:pt x="5954" y="15630"/>
                  </a:cubicBezTo>
                  <a:cubicBezTo>
                    <a:pt x="6210" y="12493"/>
                    <a:pt x="6882" y="7917"/>
                    <a:pt x="8418" y="6156"/>
                  </a:cubicBezTo>
                  <a:cubicBezTo>
                    <a:pt x="10723" y="3532"/>
                    <a:pt x="10851" y="1547"/>
                    <a:pt x="10851" y="1547"/>
                  </a:cubicBezTo>
                  <a:cubicBezTo>
                    <a:pt x="10851" y="1547"/>
                    <a:pt x="9206" y="0"/>
                    <a:pt x="7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695289" y="4001620"/>
              <a:ext cx="64068" cy="159738"/>
            </a:xfrm>
            <a:custGeom>
              <a:avLst/>
              <a:gdLst/>
              <a:ahLst/>
              <a:cxnLst/>
              <a:rect l="l" t="t" r="r" b="b"/>
              <a:pathLst>
                <a:path w="7266" h="18116" extrusionOk="0">
                  <a:moveTo>
                    <a:pt x="4897" y="0"/>
                  </a:moveTo>
                  <a:cubicBezTo>
                    <a:pt x="3361" y="0"/>
                    <a:pt x="2689" y="2241"/>
                    <a:pt x="2785" y="4001"/>
                  </a:cubicBezTo>
                  <a:cubicBezTo>
                    <a:pt x="2785" y="4705"/>
                    <a:pt x="4225" y="7330"/>
                    <a:pt x="2113" y="10850"/>
                  </a:cubicBezTo>
                  <a:cubicBezTo>
                    <a:pt x="0" y="14371"/>
                    <a:pt x="1600" y="17572"/>
                    <a:pt x="2785" y="18052"/>
                  </a:cubicBezTo>
                  <a:cubicBezTo>
                    <a:pt x="2889" y="18095"/>
                    <a:pt x="2996" y="18115"/>
                    <a:pt x="3104" y="18115"/>
                  </a:cubicBezTo>
                  <a:cubicBezTo>
                    <a:pt x="3964" y="18115"/>
                    <a:pt x="4952" y="16833"/>
                    <a:pt x="5889" y="15299"/>
                  </a:cubicBezTo>
                  <a:cubicBezTo>
                    <a:pt x="4193" y="12131"/>
                    <a:pt x="5025" y="4929"/>
                    <a:pt x="5921" y="3617"/>
                  </a:cubicBezTo>
                  <a:cubicBezTo>
                    <a:pt x="6561" y="2721"/>
                    <a:pt x="7009" y="1697"/>
                    <a:pt x="7266" y="609"/>
                  </a:cubicBezTo>
                  <a:lnTo>
                    <a:pt x="7266" y="609"/>
                  </a:lnTo>
                  <a:cubicBezTo>
                    <a:pt x="7210" y="615"/>
                    <a:pt x="7157" y="618"/>
                    <a:pt x="7106" y="618"/>
                  </a:cubicBezTo>
                  <a:cubicBezTo>
                    <a:pt x="6349" y="618"/>
                    <a:pt x="5946" y="0"/>
                    <a:pt x="48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725797" y="3946863"/>
              <a:ext cx="162568" cy="85962"/>
            </a:xfrm>
            <a:custGeom>
              <a:avLst/>
              <a:gdLst/>
              <a:ahLst/>
              <a:cxnLst/>
              <a:rect l="l" t="t" r="r" b="b"/>
              <a:pathLst>
                <a:path w="18437" h="9749" extrusionOk="0">
                  <a:moveTo>
                    <a:pt x="10578" y="0"/>
                  </a:moveTo>
                  <a:cubicBezTo>
                    <a:pt x="8423" y="0"/>
                    <a:pt x="6326" y="136"/>
                    <a:pt x="5186" y="577"/>
                  </a:cubicBezTo>
                  <a:cubicBezTo>
                    <a:pt x="2209" y="1762"/>
                    <a:pt x="1" y="8707"/>
                    <a:pt x="1" y="8707"/>
                  </a:cubicBezTo>
                  <a:cubicBezTo>
                    <a:pt x="1" y="8707"/>
                    <a:pt x="5791" y="9748"/>
                    <a:pt x="10404" y="9748"/>
                  </a:cubicBezTo>
                  <a:cubicBezTo>
                    <a:pt x="12361" y="9748"/>
                    <a:pt x="14107" y="9561"/>
                    <a:pt x="15108" y="9027"/>
                  </a:cubicBezTo>
                  <a:cubicBezTo>
                    <a:pt x="18436" y="7235"/>
                    <a:pt x="17668" y="353"/>
                    <a:pt x="17668" y="353"/>
                  </a:cubicBezTo>
                  <a:cubicBezTo>
                    <a:pt x="17668" y="353"/>
                    <a:pt x="14049" y="0"/>
                    <a:pt x="10578" y="0"/>
                  </a:cubicBezTo>
                  <a:close/>
                </a:path>
              </a:pathLst>
            </a:custGeom>
            <a:solidFill>
              <a:srgbClr val="FC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67"/>
            <p:cNvGrpSpPr/>
            <p:nvPr/>
          </p:nvGrpSpPr>
          <p:grpSpPr>
            <a:xfrm>
              <a:off x="1756280" y="3203336"/>
              <a:ext cx="123895" cy="230860"/>
              <a:chOff x="1756280" y="3203336"/>
              <a:chExt cx="123895" cy="230860"/>
            </a:xfrm>
          </p:grpSpPr>
          <p:sp>
            <p:nvSpPr>
              <p:cNvPr id="2419" name="Google Shape;2419;p67"/>
              <p:cNvSpPr/>
              <p:nvPr/>
            </p:nvSpPr>
            <p:spPr>
              <a:xfrm>
                <a:off x="1756280" y="3261655"/>
                <a:ext cx="116991" cy="172541"/>
              </a:xfrm>
              <a:custGeom>
                <a:avLst/>
                <a:gdLst/>
                <a:ahLst/>
                <a:cxnLst/>
                <a:rect l="l" t="t" r="r" b="b"/>
                <a:pathLst>
                  <a:path w="13268" h="19568" extrusionOk="0">
                    <a:moveTo>
                      <a:pt x="1089" y="1"/>
                    </a:moveTo>
                    <a:cubicBezTo>
                      <a:pt x="1089" y="1"/>
                      <a:pt x="3873" y="5730"/>
                      <a:pt x="3233" y="9379"/>
                    </a:cubicBezTo>
                    <a:cubicBezTo>
                      <a:pt x="2728" y="9972"/>
                      <a:pt x="2003" y="10346"/>
                      <a:pt x="1212" y="10346"/>
                    </a:cubicBezTo>
                    <a:cubicBezTo>
                      <a:pt x="1150" y="10346"/>
                      <a:pt x="1087" y="10343"/>
                      <a:pt x="1025" y="10339"/>
                    </a:cubicBezTo>
                    <a:cubicBezTo>
                      <a:pt x="1014" y="10337"/>
                      <a:pt x="1004" y="10336"/>
                      <a:pt x="994" y="10336"/>
                    </a:cubicBezTo>
                    <a:cubicBezTo>
                      <a:pt x="635" y="10336"/>
                      <a:pt x="0" y="11363"/>
                      <a:pt x="0" y="11363"/>
                    </a:cubicBezTo>
                    <a:lnTo>
                      <a:pt x="3617" y="19525"/>
                    </a:lnTo>
                    <a:cubicBezTo>
                      <a:pt x="3617" y="19525"/>
                      <a:pt x="6334" y="19567"/>
                      <a:pt x="8335" y="19567"/>
                    </a:cubicBezTo>
                    <a:cubicBezTo>
                      <a:pt x="9335" y="19567"/>
                      <a:pt x="10157" y="19557"/>
                      <a:pt x="10370" y="19525"/>
                    </a:cubicBezTo>
                    <a:cubicBezTo>
                      <a:pt x="11042" y="19429"/>
                      <a:pt x="12931" y="16388"/>
                      <a:pt x="12931" y="16388"/>
                    </a:cubicBezTo>
                    <a:cubicBezTo>
                      <a:pt x="12931" y="16388"/>
                      <a:pt x="13268" y="10106"/>
                      <a:pt x="12233" y="10106"/>
                    </a:cubicBezTo>
                    <a:cubicBezTo>
                      <a:pt x="12210" y="10106"/>
                      <a:pt x="12187" y="10109"/>
                      <a:pt x="12163" y="10115"/>
                    </a:cubicBezTo>
                    <a:cubicBezTo>
                      <a:pt x="11900" y="10172"/>
                      <a:pt x="11629" y="10201"/>
                      <a:pt x="11357" y="10201"/>
                    </a:cubicBezTo>
                    <a:cubicBezTo>
                      <a:pt x="10867" y="10201"/>
                      <a:pt x="10375" y="10108"/>
                      <a:pt x="9922" y="9923"/>
                    </a:cubicBezTo>
                    <a:cubicBezTo>
                      <a:pt x="9698" y="9827"/>
                      <a:pt x="9538" y="9635"/>
                      <a:pt x="9474" y="9379"/>
                    </a:cubicBezTo>
                    <a:cubicBezTo>
                      <a:pt x="9186" y="7554"/>
                      <a:pt x="9314" y="5698"/>
                      <a:pt x="9890" y="3938"/>
                    </a:cubicBez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777724" y="3203336"/>
                <a:ext cx="102451" cy="132897"/>
              </a:xfrm>
              <a:custGeom>
                <a:avLst/>
                <a:gdLst/>
                <a:ahLst/>
                <a:cxnLst/>
                <a:rect l="l" t="t" r="r" b="b"/>
                <a:pathLst>
                  <a:path w="11619" h="15072" extrusionOk="0">
                    <a:moveTo>
                      <a:pt x="6680" y="1"/>
                    </a:moveTo>
                    <a:cubicBezTo>
                      <a:pt x="6301" y="1"/>
                      <a:pt x="5926" y="32"/>
                      <a:pt x="5570" y="86"/>
                    </a:cubicBezTo>
                    <a:cubicBezTo>
                      <a:pt x="2113" y="598"/>
                      <a:pt x="1" y="3894"/>
                      <a:pt x="193" y="8151"/>
                    </a:cubicBezTo>
                    <a:cubicBezTo>
                      <a:pt x="315" y="11027"/>
                      <a:pt x="3962" y="15072"/>
                      <a:pt x="6953" y="15072"/>
                    </a:cubicBezTo>
                    <a:cubicBezTo>
                      <a:pt x="7890" y="15072"/>
                      <a:pt x="8763" y="14675"/>
                      <a:pt x="9443" y="13720"/>
                    </a:cubicBezTo>
                    <a:cubicBezTo>
                      <a:pt x="10371" y="12408"/>
                      <a:pt x="11395" y="11032"/>
                      <a:pt x="11587" y="9431"/>
                    </a:cubicBezTo>
                    <a:cubicBezTo>
                      <a:pt x="11619" y="9015"/>
                      <a:pt x="11619" y="8567"/>
                      <a:pt x="11555" y="8119"/>
                    </a:cubicBezTo>
                    <a:cubicBezTo>
                      <a:pt x="11491" y="7703"/>
                      <a:pt x="11395" y="7287"/>
                      <a:pt x="11267" y="6871"/>
                    </a:cubicBezTo>
                    <a:cubicBezTo>
                      <a:pt x="10979" y="5687"/>
                      <a:pt x="11395" y="4759"/>
                      <a:pt x="11203" y="3766"/>
                    </a:cubicBezTo>
                    <a:cubicBezTo>
                      <a:pt x="10616" y="804"/>
                      <a:pt x="8583" y="1"/>
                      <a:pt x="6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776727" y="3236834"/>
                <a:ext cx="29230" cy="36284"/>
              </a:xfrm>
              <a:custGeom>
                <a:avLst/>
                <a:gdLst/>
                <a:ahLst/>
                <a:cxnLst/>
                <a:rect l="l" t="t" r="r" b="b"/>
                <a:pathLst>
                  <a:path w="3315" h="4115" extrusionOk="0">
                    <a:moveTo>
                      <a:pt x="2358" y="1"/>
                    </a:moveTo>
                    <a:cubicBezTo>
                      <a:pt x="2119" y="1"/>
                      <a:pt x="1823" y="98"/>
                      <a:pt x="1458" y="351"/>
                    </a:cubicBezTo>
                    <a:cubicBezTo>
                      <a:pt x="1" y="1363"/>
                      <a:pt x="975" y="4114"/>
                      <a:pt x="2610" y="4114"/>
                    </a:cubicBezTo>
                    <a:cubicBezTo>
                      <a:pt x="2734" y="4114"/>
                      <a:pt x="2863" y="4098"/>
                      <a:pt x="2994" y="4064"/>
                    </a:cubicBezTo>
                    <a:lnTo>
                      <a:pt x="3314" y="1056"/>
                    </a:lnTo>
                    <a:cubicBezTo>
                      <a:pt x="3314" y="1056"/>
                      <a:pt x="3145" y="1"/>
                      <a:pt x="23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67"/>
            <p:cNvSpPr/>
            <p:nvPr/>
          </p:nvSpPr>
          <p:spPr>
            <a:xfrm>
              <a:off x="2001829" y="2976753"/>
              <a:ext cx="73079" cy="160135"/>
            </a:xfrm>
            <a:custGeom>
              <a:avLst/>
              <a:gdLst/>
              <a:ahLst/>
              <a:cxnLst/>
              <a:rect l="l" t="t" r="r" b="b"/>
              <a:pathLst>
                <a:path w="8288" h="18161" extrusionOk="0">
                  <a:moveTo>
                    <a:pt x="4749" y="1"/>
                  </a:moveTo>
                  <a:cubicBezTo>
                    <a:pt x="4703" y="1"/>
                    <a:pt x="4655" y="7"/>
                    <a:pt x="4606" y="18"/>
                  </a:cubicBezTo>
                  <a:cubicBezTo>
                    <a:pt x="4030" y="210"/>
                    <a:pt x="4478" y="1138"/>
                    <a:pt x="4510" y="2002"/>
                  </a:cubicBezTo>
                  <a:cubicBezTo>
                    <a:pt x="4572" y="2804"/>
                    <a:pt x="4545" y="4795"/>
                    <a:pt x="4141" y="4795"/>
                  </a:cubicBezTo>
                  <a:cubicBezTo>
                    <a:pt x="4126" y="4795"/>
                    <a:pt x="4111" y="4793"/>
                    <a:pt x="4094" y="4787"/>
                  </a:cubicBezTo>
                  <a:cubicBezTo>
                    <a:pt x="3646" y="4627"/>
                    <a:pt x="4062" y="2738"/>
                    <a:pt x="3966" y="1842"/>
                  </a:cubicBezTo>
                  <a:cubicBezTo>
                    <a:pt x="3916" y="1109"/>
                    <a:pt x="3705" y="655"/>
                    <a:pt x="3477" y="655"/>
                  </a:cubicBezTo>
                  <a:cubicBezTo>
                    <a:pt x="3416" y="655"/>
                    <a:pt x="3355" y="687"/>
                    <a:pt x="3294" y="754"/>
                  </a:cubicBezTo>
                  <a:cubicBezTo>
                    <a:pt x="2910" y="1170"/>
                    <a:pt x="2942" y="2802"/>
                    <a:pt x="2942" y="4147"/>
                  </a:cubicBezTo>
                  <a:cubicBezTo>
                    <a:pt x="2974" y="5491"/>
                    <a:pt x="2814" y="6931"/>
                    <a:pt x="2558" y="6931"/>
                  </a:cubicBezTo>
                  <a:cubicBezTo>
                    <a:pt x="2551" y="6933"/>
                    <a:pt x="2545" y="6933"/>
                    <a:pt x="2538" y="6933"/>
                  </a:cubicBezTo>
                  <a:cubicBezTo>
                    <a:pt x="2387" y="6933"/>
                    <a:pt x="2266" y="6590"/>
                    <a:pt x="2174" y="6099"/>
                  </a:cubicBezTo>
                  <a:cubicBezTo>
                    <a:pt x="2014" y="5043"/>
                    <a:pt x="1854" y="4659"/>
                    <a:pt x="1246" y="4243"/>
                  </a:cubicBezTo>
                  <a:cubicBezTo>
                    <a:pt x="1098" y="4150"/>
                    <a:pt x="977" y="4109"/>
                    <a:pt x="883" y="4109"/>
                  </a:cubicBezTo>
                  <a:cubicBezTo>
                    <a:pt x="588" y="4109"/>
                    <a:pt x="555" y="4503"/>
                    <a:pt x="798" y="4915"/>
                  </a:cubicBezTo>
                  <a:cubicBezTo>
                    <a:pt x="1054" y="5491"/>
                    <a:pt x="1150" y="6131"/>
                    <a:pt x="1022" y="6739"/>
                  </a:cubicBezTo>
                  <a:cubicBezTo>
                    <a:pt x="894" y="7891"/>
                    <a:pt x="958" y="10452"/>
                    <a:pt x="1630" y="11284"/>
                  </a:cubicBezTo>
                  <a:cubicBezTo>
                    <a:pt x="2078" y="11796"/>
                    <a:pt x="1214" y="14261"/>
                    <a:pt x="382" y="16309"/>
                  </a:cubicBezTo>
                  <a:cubicBezTo>
                    <a:pt x="1" y="17235"/>
                    <a:pt x="731" y="18160"/>
                    <a:pt x="1647" y="18160"/>
                  </a:cubicBezTo>
                  <a:cubicBezTo>
                    <a:pt x="1808" y="18160"/>
                    <a:pt x="1975" y="18131"/>
                    <a:pt x="2142" y="18069"/>
                  </a:cubicBezTo>
                  <a:lnTo>
                    <a:pt x="4510" y="17077"/>
                  </a:lnTo>
                  <a:cubicBezTo>
                    <a:pt x="4094" y="15989"/>
                    <a:pt x="5215" y="11380"/>
                    <a:pt x="5215" y="11380"/>
                  </a:cubicBezTo>
                  <a:cubicBezTo>
                    <a:pt x="6559" y="10324"/>
                    <a:pt x="7615" y="8275"/>
                    <a:pt x="7935" y="6675"/>
                  </a:cubicBezTo>
                  <a:cubicBezTo>
                    <a:pt x="8287" y="5107"/>
                    <a:pt x="7967" y="3859"/>
                    <a:pt x="7519" y="3603"/>
                  </a:cubicBezTo>
                  <a:cubicBezTo>
                    <a:pt x="7469" y="3574"/>
                    <a:pt x="7425" y="3561"/>
                    <a:pt x="7387" y="3561"/>
                  </a:cubicBezTo>
                  <a:cubicBezTo>
                    <a:pt x="7084" y="3561"/>
                    <a:pt x="7135" y="4407"/>
                    <a:pt x="7135" y="5203"/>
                  </a:cubicBezTo>
                  <a:cubicBezTo>
                    <a:pt x="7135" y="6031"/>
                    <a:pt x="6862" y="6558"/>
                    <a:pt x="6593" y="6558"/>
                  </a:cubicBezTo>
                  <a:cubicBezTo>
                    <a:pt x="6571" y="6558"/>
                    <a:pt x="6549" y="6554"/>
                    <a:pt x="6527" y="6547"/>
                  </a:cubicBezTo>
                  <a:cubicBezTo>
                    <a:pt x="6239" y="6451"/>
                    <a:pt x="6527" y="5971"/>
                    <a:pt x="6687" y="5011"/>
                  </a:cubicBezTo>
                  <a:cubicBezTo>
                    <a:pt x="6847" y="4019"/>
                    <a:pt x="7103" y="2770"/>
                    <a:pt x="6751" y="1938"/>
                  </a:cubicBezTo>
                  <a:cubicBezTo>
                    <a:pt x="6591" y="1561"/>
                    <a:pt x="6412" y="1414"/>
                    <a:pt x="6269" y="1414"/>
                  </a:cubicBezTo>
                  <a:cubicBezTo>
                    <a:pt x="6098" y="1414"/>
                    <a:pt x="5980" y="1627"/>
                    <a:pt x="6015" y="1906"/>
                  </a:cubicBezTo>
                  <a:cubicBezTo>
                    <a:pt x="6047" y="2418"/>
                    <a:pt x="5919" y="5011"/>
                    <a:pt x="5503" y="5011"/>
                  </a:cubicBezTo>
                  <a:cubicBezTo>
                    <a:pt x="5119" y="4979"/>
                    <a:pt x="5695" y="2386"/>
                    <a:pt x="5503" y="1298"/>
                  </a:cubicBezTo>
                  <a:cubicBezTo>
                    <a:pt x="5361" y="338"/>
                    <a:pt x="5096" y="1"/>
                    <a:pt x="47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627588" y="3127047"/>
              <a:ext cx="254288" cy="204892"/>
            </a:xfrm>
            <a:custGeom>
              <a:avLst/>
              <a:gdLst/>
              <a:ahLst/>
              <a:cxnLst/>
              <a:rect l="l" t="t" r="r" b="b"/>
              <a:pathLst>
                <a:path w="28839" h="23237" extrusionOk="0">
                  <a:moveTo>
                    <a:pt x="769" y="0"/>
                  </a:moveTo>
                  <a:cubicBezTo>
                    <a:pt x="385" y="1312"/>
                    <a:pt x="161" y="2657"/>
                    <a:pt x="97" y="4033"/>
                  </a:cubicBezTo>
                  <a:cubicBezTo>
                    <a:pt x="1" y="5409"/>
                    <a:pt x="65" y="6849"/>
                    <a:pt x="673" y="8098"/>
                  </a:cubicBezTo>
                  <a:cubicBezTo>
                    <a:pt x="1253" y="9288"/>
                    <a:pt x="2444" y="10217"/>
                    <a:pt x="3747" y="10217"/>
                  </a:cubicBezTo>
                  <a:cubicBezTo>
                    <a:pt x="3810" y="10217"/>
                    <a:pt x="3874" y="10214"/>
                    <a:pt x="3937" y="10210"/>
                  </a:cubicBezTo>
                  <a:cubicBezTo>
                    <a:pt x="4609" y="10146"/>
                    <a:pt x="5250" y="9954"/>
                    <a:pt x="5858" y="9666"/>
                  </a:cubicBezTo>
                  <a:cubicBezTo>
                    <a:pt x="7330" y="8962"/>
                    <a:pt x="8898" y="8546"/>
                    <a:pt x="10531" y="8418"/>
                  </a:cubicBezTo>
                  <a:cubicBezTo>
                    <a:pt x="10681" y="8407"/>
                    <a:pt x="10833" y="8402"/>
                    <a:pt x="10984" y="8402"/>
                  </a:cubicBezTo>
                  <a:cubicBezTo>
                    <a:pt x="12245" y="8402"/>
                    <a:pt x="13506" y="8759"/>
                    <a:pt x="14563" y="9474"/>
                  </a:cubicBezTo>
                  <a:cubicBezTo>
                    <a:pt x="12355" y="12354"/>
                    <a:pt x="12803" y="17251"/>
                    <a:pt x="14435" y="18948"/>
                  </a:cubicBezTo>
                  <a:cubicBezTo>
                    <a:pt x="15684" y="20196"/>
                    <a:pt x="16708" y="21636"/>
                    <a:pt x="17540" y="23236"/>
                  </a:cubicBezTo>
                  <a:cubicBezTo>
                    <a:pt x="17540" y="23236"/>
                    <a:pt x="19524" y="18307"/>
                    <a:pt x="18852" y="15971"/>
                  </a:cubicBezTo>
                  <a:cubicBezTo>
                    <a:pt x="18148" y="13635"/>
                    <a:pt x="19332" y="14403"/>
                    <a:pt x="20965" y="13187"/>
                  </a:cubicBezTo>
                  <a:cubicBezTo>
                    <a:pt x="21861" y="12450"/>
                    <a:pt x="22597" y="11586"/>
                    <a:pt x="23173" y="10594"/>
                  </a:cubicBezTo>
                  <a:cubicBezTo>
                    <a:pt x="23604" y="10717"/>
                    <a:pt x="24048" y="10775"/>
                    <a:pt x="24497" y="10775"/>
                  </a:cubicBezTo>
                  <a:cubicBezTo>
                    <a:pt x="24748" y="10775"/>
                    <a:pt x="25001" y="10757"/>
                    <a:pt x="25253" y="10722"/>
                  </a:cubicBezTo>
                  <a:cubicBezTo>
                    <a:pt x="25536" y="10684"/>
                    <a:pt x="25790" y="10667"/>
                    <a:pt x="26020" y="10667"/>
                  </a:cubicBezTo>
                  <a:cubicBezTo>
                    <a:pt x="27899" y="10667"/>
                    <a:pt x="28102" y="11810"/>
                    <a:pt x="28102" y="11810"/>
                  </a:cubicBezTo>
                  <a:cubicBezTo>
                    <a:pt x="28102" y="11810"/>
                    <a:pt x="28838" y="11010"/>
                    <a:pt x="28550" y="9346"/>
                  </a:cubicBezTo>
                  <a:cubicBezTo>
                    <a:pt x="28161" y="7197"/>
                    <a:pt x="26189" y="6566"/>
                    <a:pt x="24282" y="6566"/>
                  </a:cubicBezTo>
                  <a:cubicBezTo>
                    <a:pt x="23207" y="6566"/>
                    <a:pt x="22151" y="6767"/>
                    <a:pt x="21413" y="7009"/>
                  </a:cubicBezTo>
                  <a:cubicBezTo>
                    <a:pt x="21010" y="6937"/>
                    <a:pt x="20603" y="6901"/>
                    <a:pt x="20198" y="6901"/>
                  </a:cubicBezTo>
                  <a:cubicBezTo>
                    <a:pt x="19348" y="6901"/>
                    <a:pt x="18502" y="7058"/>
                    <a:pt x="17700" y="7361"/>
                  </a:cubicBezTo>
                  <a:cubicBezTo>
                    <a:pt x="18747" y="4133"/>
                    <a:pt x="16305" y="957"/>
                    <a:pt x="13088" y="957"/>
                  </a:cubicBezTo>
                  <a:cubicBezTo>
                    <a:pt x="12765" y="957"/>
                    <a:pt x="12435" y="989"/>
                    <a:pt x="12099" y="1056"/>
                  </a:cubicBezTo>
                  <a:cubicBezTo>
                    <a:pt x="10595" y="1344"/>
                    <a:pt x="9346" y="2337"/>
                    <a:pt x="8002" y="3073"/>
                  </a:cubicBezTo>
                  <a:cubicBezTo>
                    <a:pt x="7131" y="3550"/>
                    <a:pt x="6112" y="3906"/>
                    <a:pt x="5137" y="3906"/>
                  </a:cubicBezTo>
                  <a:cubicBezTo>
                    <a:pt x="4607" y="3906"/>
                    <a:pt x="4090" y="3801"/>
                    <a:pt x="3617" y="3553"/>
                  </a:cubicBezTo>
                  <a:cubicBezTo>
                    <a:pt x="3041" y="3233"/>
                    <a:pt x="2529" y="2785"/>
                    <a:pt x="2145" y="2241"/>
                  </a:cubicBezTo>
                  <a:cubicBezTo>
                    <a:pt x="1633" y="1536"/>
                    <a:pt x="1153" y="800"/>
                    <a:pt x="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435966" y="3007094"/>
              <a:ext cx="108579" cy="141415"/>
            </a:xfrm>
            <a:custGeom>
              <a:avLst/>
              <a:gdLst/>
              <a:ahLst/>
              <a:cxnLst/>
              <a:rect l="l" t="t" r="r" b="b"/>
              <a:pathLst>
                <a:path w="12314" h="16038" extrusionOk="0">
                  <a:moveTo>
                    <a:pt x="1822" y="1"/>
                  </a:moveTo>
                  <a:cubicBezTo>
                    <a:pt x="1812" y="1"/>
                    <a:pt x="1803" y="1"/>
                    <a:pt x="1793" y="2"/>
                  </a:cubicBezTo>
                  <a:cubicBezTo>
                    <a:pt x="1409" y="34"/>
                    <a:pt x="1217" y="386"/>
                    <a:pt x="1409" y="1506"/>
                  </a:cubicBezTo>
                  <a:cubicBezTo>
                    <a:pt x="1601" y="2594"/>
                    <a:pt x="3073" y="4802"/>
                    <a:pt x="2721" y="4962"/>
                  </a:cubicBezTo>
                  <a:cubicBezTo>
                    <a:pt x="2708" y="4968"/>
                    <a:pt x="2695" y="4970"/>
                    <a:pt x="2681" y="4970"/>
                  </a:cubicBezTo>
                  <a:cubicBezTo>
                    <a:pt x="2269" y="4970"/>
                    <a:pt x="1278" y="2737"/>
                    <a:pt x="1185" y="2242"/>
                  </a:cubicBezTo>
                  <a:cubicBezTo>
                    <a:pt x="1124" y="2016"/>
                    <a:pt x="972" y="1868"/>
                    <a:pt x="824" y="1868"/>
                  </a:cubicBezTo>
                  <a:cubicBezTo>
                    <a:pt x="658" y="1868"/>
                    <a:pt x="498" y="2056"/>
                    <a:pt x="481" y="2530"/>
                  </a:cubicBezTo>
                  <a:cubicBezTo>
                    <a:pt x="449" y="3458"/>
                    <a:pt x="1121" y="4514"/>
                    <a:pt x="1601" y="5379"/>
                  </a:cubicBezTo>
                  <a:cubicBezTo>
                    <a:pt x="2081" y="6243"/>
                    <a:pt x="2561" y="6563"/>
                    <a:pt x="2305" y="6787"/>
                  </a:cubicBezTo>
                  <a:cubicBezTo>
                    <a:pt x="2269" y="6818"/>
                    <a:pt x="2226" y="6833"/>
                    <a:pt x="2178" y="6833"/>
                  </a:cubicBezTo>
                  <a:cubicBezTo>
                    <a:pt x="1929" y="6833"/>
                    <a:pt x="1549" y="6428"/>
                    <a:pt x="1281" y="5731"/>
                  </a:cubicBezTo>
                  <a:cubicBezTo>
                    <a:pt x="1010" y="5026"/>
                    <a:pt x="762" y="4276"/>
                    <a:pt x="478" y="4276"/>
                  </a:cubicBezTo>
                  <a:cubicBezTo>
                    <a:pt x="427" y="4276"/>
                    <a:pt x="375" y="4300"/>
                    <a:pt x="321" y="4354"/>
                  </a:cubicBezTo>
                  <a:cubicBezTo>
                    <a:pt x="0" y="4738"/>
                    <a:pt x="161" y="6019"/>
                    <a:pt x="993" y="7395"/>
                  </a:cubicBezTo>
                  <a:cubicBezTo>
                    <a:pt x="1857" y="8771"/>
                    <a:pt x="3585" y="10339"/>
                    <a:pt x="5217" y="10852"/>
                  </a:cubicBezTo>
                  <a:cubicBezTo>
                    <a:pt x="5217" y="10852"/>
                    <a:pt x="7874" y="14756"/>
                    <a:pt x="7874" y="15941"/>
                  </a:cubicBezTo>
                  <a:lnTo>
                    <a:pt x="10466" y="16037"/>
                  </a:lnTo>
                  <a:cubicBezTo>
                    <a:pt x="10480" y="16037"/>
                    <a:pt x="10493" y="16037"/>
                    <a:pt x="10506" y="16037"/>
                  </a:cubicBezTo>
                  <a:cubicBezTo>
                    <a:pt x="11697" y="16037"/>
                    <a:pt x="12314" y="14619"/>
                    <a:pt x="11491" y="13764"/>
                  </a:cubicBezTo>
                  <a:cubicBezTo>
                    <a:pt x="9986" y="12164"/>
                    <a:pt x="8354" y="10147"/>
                    <a:pt x="8546" y="9507"/>
                  </a:cubicBezTo>
                  <a:cubicBezTo>
                    <a:pt x="8898" y="8483"/>
                    <a:pt x="8066" y="6083"/>
                    <a:pt x="7522" y="5026"/>
                  </a:cubicBezTo>
                  <a:cubicBezTo>
                    <a:pt x="7202" y="4482"/>
                    <a:pt x="7074" y="3874"/>
                    <a:pt x="7138" y="3266"/>
                  </a:cubicBezTo>
                  <a:cubicBezTo>
                    <a:pt x="7202" y="2839"/>
                    <a:pt x="7067" y="2512"/>
                    <a:pt x="6846" y="2512"/>
                  </a:cubicBezTo>
                  <a:cubicBezTo>
                    <a:pt x="6736" y="2512"/>
                    <a:pt x="6604" y="2594"/>
                    <a:pt x="6466" y="2786"/>
                  </a:cubicBezTo>
                  <a:cubicBezTo>
                    <a:pt x="6050" y="3362"/>
                    <a:pt x="6050" y="3810"/>
                    <a:pt x="6242" y="4834"/>
                  </a:cubicBezTo>
                  <a:cubicBezTo>
                    <a:pt x="6338" y="5347"/>
                    <a:pt x="6338" y="5699"/>
                    <a:pt x="6178" y="5763"/>
                  </a:cubicBezTo>
                  <a:cubicBezTo>
                    <a:pt x="6171" y="5764"/>
                    <a:pt x="6165" y="5765"/>
                    <a:pt x="6158" y="5765"/>
                  </a:cubicBezTo>
                  <a:cubicBezTo>
                    <a:pt x="5891" y="5765"/>
                    <a:pt x="5271" y="4516"/>
                    <a:pt x="4833" y="3266"/>
                  </a:cubicBezTo>
                  <a:cubicBezTo>
                    <a:pt x="4385" y="1986"/>
                    <a:pt x="3841" y="450"/>
                    <a:pt x="3329" y="194"/>
                  </a:cubicBezTo>
                  <a:cubicBezTo>
                    <a:pt x="3275" y="169"/>
                    <a:pt x="3226" y="157"/>
                    <a:pt x="3183" y="157"/>
                  </a:cubicBezTo>
                  <a:cubicBezTo>
                    <a:pt x="2893" y="157"/>
                    <a:pt x="2846" y="694"/>
                    <a:pt x="3041" y="1474"/>
                  </a:cubicBezTo>
                  <a:cubicBezTo>
                    <a:pt x="3297" y="2338"/>
                    <a:pt x="4353" y="3970"/>
                    <a:pt x="3969" y="4258"/>
                  </a:cubicBezTo>
                  <a:cubicBezTo>
                    <a:pt x="3945" y="4278"/>
                    <a:pt x="3920" y="4287"/>
                    <a:pt x="3892" y="4287"/>
                  </a:cubicBezTo>
                  <a:cubicBezTo>
                    <a:pt x="3515" y="4287"/>
                    <a:pt x="2832" y="2540"/>
                    <a:pt x="2593" y="1794"/>
                  </a:cubicBezTo>
                  <a:cubicBezTo>
                    <a:pt x="2372" y="1006"/>
                    <a:pt x="2431" y="1"/>
                    <a:pt x="1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553080" y="3667886"/>
              <a:ext cx="452117" cy="411354"/>
            </a:xfrm>
            <a:custGeom>
              <a:avLst/>
              <a:gdLst/>
              <a:ahLst/>
              <a:cxnLst/>
              <a:rect l="l" t="t" r="r" b="b"/>
              <a:pathLst>
                <a:path w="51275" h="46652" extrusionOk="0">
                  <a:moveTo>
                    <a:pt x="36456" y="26679"/>
                  </a:moveTo>
                  <a:lnTo>
                    <a:pt x="37256" y="27608"/>
                  </a:lnTo>
                  <a:cubicBezTo>
                    <a:pt x="37672" y="28184"/>
                    <a:pt x="38024" y="28760"/>
                    <a:pt x="38344" y="29400"/>
                  </a:cubicBezTo>
                  <a:cubicBezTo>
                    <a:pt x="39272" y="31512"/>
                    <a:pt x="37896" y="31928"/>
                    <a:pt x="37896" y="31928"/>
                  </a:cubicBezTo>
                  <a:cubicBezTo>
                    <a:pt x="37512" y="31928"/>
                    <a:pt x="37128" y="31928"/>
                    <a:pt x="36744" y="31960"/>
                  </a:cubicBezTo>
                  <a:cubicBezTo>
                    <a:pt x="36744" y="31000"/>
                    <a:pt x="36712" y="29976"/>
                    <a:pt x="36648" y="28984"/>
                  </a:cubicBezTo>
                  <a:cubicBezTo>
                    <a:pt x="36616" y="28408"/>
                    <a:pt x="36520" y="27608"/>
                    <a:pt x="36456" y="26679"/>
                  </a:cubicBezTo>
                  <a:close/>
                  <a:moveTo>
                    <a:pt x="21942" y="1"/>
                  </a:moveTo>
                  <a:cubicBezTo>
                    <a:pt x="21411" y="1"/>
                    <a:pt x="20911" y="8"/>
                    <a:pt x="20453" y="18"/>
                  </a:cubicBezTo>
                  <a:cubicBezTo>
                    <a:pt x="20005" y="18"/>
                    <a:pt x="19653" y="50"/>
                    <a:pt x="19269" y="82"/>
                  </a:cubicBezTo>
                  <a:cubicBezTo>
                    <a:pt x="18436" y="2771"/>
                    <a:pt x="17828" y="6292"/>
                    <a:pt x="18757" y="9556"/>
                  </a:cubicBezTo>
                  <a:cubicBezTo>
                    <a:pt x="20581" y="16021"/>
                    <a:pt x="25798" y="30232"/>
                    <a:pt x="25798" y="30232"/>
                  </a:cubicBezTo>
                  <a:cubicBezTo>
                    <a:pt x="25798" y="30232"/>
                    <a:pt x="24887" y="29988"/>
                    <a:pt x="23203" y="29988"/>
                  </a:cubicBezTo>
                  <a:cubicBezTo>
                    <a:pt x="21777" y="29988"/>
                    <a:pt x="19798" y="30163"/>
                    <a:pt x="17348" y="30808"/>
                  </a:cubicBezTo>
                  <a:cubicBezTo>
                    <a:pt x="11971" y="32216"/>
                    <a:pt x="3522" y="32216"/>
                    <a:pt x="3522" y="32216"/>
                  </a:cubicBezTo>
                  <a:cubicBezTo>
                    <a:pt x="3522" y="32216"/>
                    <a:pt x="1" y="38554"/>
                    <a:pt x="5346" y="41082"/>
                  </a:cubicBezTo>
                  <a:cubicBezTo>
                    <a:pt x="8639" y="40447"/>
                    <a:pt x="11967" y="40123"/>
                    <a:pt x="15292" y="40123"/>
                  </a:cubicBezTo>
                  <a:cubicBezTo>
                    <a:pt x="16490" y="40123"/>
                    <a:pt x="17689" y="40165"/>
                    <a:pt x="18885" y="40250"/>
                  </a:cubicBezTo>
                  <a:cubicBezTo>
                    <a:pt x="21029" y="40410"/>
                    <a:pt x="23141" y="40570"/>
                    <a:pt x="25094" y="40666"/>
                  </a:cubicBezTo>
                  <a:cubicBezTo>
                    <a:pt x="25190" y="42490"/>
                    <a:pt x="25574" y="44859"/>
                    <a:pt x="26918" y="46651"/>
                  </a:cubicBezTo>
                  <a:cubicBezTo>
                    <a:pt x="27622" y="46107"/>
                    <a:pt x="28390" y="45595"/>
                    <a:pt x="29159" y="45179"/>
                  </a:cubicBezTo>
                  <a:cubicBezTo>
                    <a:pt x="29159" y="45179"/>
                    <a:pt x="47050" y="38714"/>
                    <a:pt x="49034" y="37433"/>
                  </a:cubicBezTo>
                  <a:cubicBezTo>
                    <a:pt x="50987" y="36153"/>
                    <a:pt x="51275" y="33081"/>
                    <a:pt x="49322" y="24887"/>
                  </a:cubicBezTo>
                  <a:cubicBezTo>
                    <a:pt x="47338" y="16726"/>
                    <a:pt x="42537" y="7156"/>
                    <a:pt x="42537" y="7156"/>
                  </a:cubicBezTo>
                  <a:lnTo>
                    <a:pt x="40873" y="1939"/>
                  </a:lnTo>
                  <a:lnTo>
                    <a:pt x="40809" y="1715"/>
                  </a:lnTo>
                  <a:cubicBezTo>
                    <a:pt x="39791" y="1830"/>
                    <a:pt x="38770" y="1888"/>
                    <a:pt x="37751" y="1888"/>
                  </a:cubicBezTo>
                  <a:cubicBezTo>
                    <a:pt x="35373" y="1888"/>
                    <a:pt x="33002" y="1574"/>
                    <a:pt x="30695" y="947"/>
                  </a:cubicBezTo>
                  <a:cubicBezTo>
                    <a:pt x="27927" y="175"/>
                    <a:pt x="24561" y="1"/>
                    <a:pt x="21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476888" y="3081329"/>
              <a:ext cx="576850" cy="602641"/>
            </a:xfrm>
            <a:custGeom>
              <a:avLst/>
              <a:gdLst/>
              <a:ahLst/>
              <a:cxnLst/>
              <a:rect l="l" t="t" r="r" b="b"/>
              <a:pathLst>
                <a:path w="65421" h="68346" extrusionOk="0">
                  <a:moveTo>
                    <a:pt x="60460" y="0"/>
                  </a:moveTo>
                  <a:cubicBezTo>
                    <a:pt x="59212" y="4673"/>
                    <a:pt x="54987" y="18051"/>
                    <a:pt x="54987" y="18051"/>
                  </a:cubicBezTo>
                  <a:cubicBezTo>
                    <a:pt x="54987" y="18051"/>
                    <a:pt x="52650" y="23108"/>
                    <a:pt x="48490" y="26501"/>
                  </a:cubicBezTo>
                  <a:cubicBezTo>
                    <a:pt x="43817" y="30278"/>
                    <a:pt x="42920" y="30630"/>
                    <a:pt x="42920" y="30630"/>
                  </a:cubicBezTo>
                  <a:cubicBezTo>
                    <a:pt x="42792" y="32614"/>
                    <a:pt x="42664" y="38215"/>
                    <a:pt x="39752" y="38215"/>
                  </a:cubicBezTo>
                  <a:cubicBezTo>
                    <a:pt x="36007" y="38215"/>
                    <a:pt x="34023" y="33318"/>
                    <a:pt x="33255" y="30854"/>
                  </a:cubicBezTo>
                  <a:cubicBezTo>
                    <a:pt x="32326" y="30630"/>
                    <a:pt x="31750" y="30438"/>
                    <a:pt x="31750" y="30438"/>
                  </a:cubicBezTo>
                  <a:lnTo>
                    <a:pt x="28934" y="29478"/>
                  </a:lnTo>
                  <a:cubicBezTo>
                    <a:pt x="28934" y="29478"/>
                    <a:pt x="26597" y="28645"/>
                    <a:pt x="24069" y="25541"/>
                  </a:cubicBezTo>
                  <a:cubicBezTo>
                    <a:pt x="21540" y="22436"/>
                    <a:pt x="16323" y="17859"/>
                    <a:pt x="16323" y="17859"/>
                  </a:cubicBezTo>
                  <a:lnTo>
                    <a:pt x="5121" y="1152"/>
                  </a:lnTo>
                  <a:lnTo>
                    <a:pt x="0" y="3809"/>
                  </a:lnTo>
                  <a:lnTo>
                    <a:pt x="9506" y="23140"/>
                  </a:lnTo>
                  <a:lnTo>
                    <a:pt x="14307" y="28549"/>
                  </a:lnTo>
                  <a:lnTo>
                    <a:pt x="24837" y="40424"/>
                  </a:lnTo>
                  <a:lnTo>
                    <a:pt x="25029" y="41192"/>
                  </a:lnTo>
                  <a:cubicBezTo>
                    <a:pt x="25189" y="41800"/>
                    <a:pt x="25381" y="42472"/>
                    <a:pt x="25605" y="43176"/>
                  </a:cubicBezTo>
                  <a:cubicBezTo>
                    <a:pt x="25701" y="43528"/>
                    <a:pt x="25797" y="43912"/>
                    <a:pt x="25925" y="44296"/>
                  </a:cubicBezTo>
                  <a:lnTo>
                    <a:pt x="25925" y="44328"/>
                  </a:lnTo>
                  <a:cubicBezTo>
                    <a:pt x="26053" y="44680"/>
                    <a:pt x="26149" y="45064"/>
                    <a:pt x="26277" y="45417"/>
                  </a:cubicBezTo>
                  <a:cubicBezTo>
                    <a:pt x="26629" y="46505"/>
                    <a:pt x="27013" y="47593"/>
                    <a:pt x="27398" y="48553"/>
                  </a:cubicBezTo>
                  <a:cubicBezTo>
                    <a:pt x="27558" y="48873"/>
                    <a:pt x="27686" y="49193"/>
                    <a:pt x="27814" y="49513"/>
                  </a:cubicBezTo>
                  <a:cubicBezTo>
                    <a:pt x="27910" y="49737"/>
                    <a:pt x="28006" y="49961"/>
                    <a:pt x="28102" y="50185"/>
                  </a:cubicBezTo>
                  <a:cubicBezTo>
                    <a:pt x="28134" y="50281"/>
                    <a:pt x="28166" y="50377"/>
                    <a:pt x="28198" y="50473"/>
                  </a:cubicBezTo>
                  <a:cubicBezTo>
                    <a:pt x="28230" y="50569"/>
                    <a:pt x="28294" y="50730"/>
                    <a:pt x="28326" y="50858"/>
                  </a:cubicBezTo>
                  <a:cubicBezTo>
                    <a:pt x="28358" y="51018"/>
                    <a:pt x="28358" y="51114"/>
                    <a:pt x="28390" y="51210"/>
                  </a:cubicBezTo>
                  <a:cubicBezTo>
                    <a:pt x="28422" y="51338"/>
                    <a:pt x="28454" y="51402"/>
                    <a:pt x="28486" y="51498"/>
                  </a:cubicBezTo>
                  <a:cubicBezTo>
                    <a:pt x="28486" y="51626"/>
                    <a:pt x="28518" y="51754"/>
                    <a:pt x="28550" y="51882"/>
                  </a:cubicBezTo>
                  <a:cubicBezTo>
                    <a:pt x="28550" y="51946"/>
                    <a:pt x="28550" y="52010"/>
                    <a:pt x="28550" y="52042"/>
                  </a:cubicBezTo>
                  <a:cubicBezTo>
                    <a:pt x="28806" y="53866"/>
                    <a:pt x="28422" y="55530"/>
                    <a:pt x="28102" y="57355"/>
                  </a:cubicBezTo>
                  <a:lnTo>
                    <a:pt x="28102" y="57483"/>
                  </a:lnTo>
                  <a:cubicBezTo>
                    <a:pt x="27910" y="58411"/>
                    <a:pt x="27814" y="59339"/>
                    <a:pt x="27782" y="60267"/>
                  </a:cubicBezTo>
                  <a:cubicBezTo>
                    <a:pt x="27622" y="64204"/>
                    <a:pt x="26117" y="66636"/>
                    <a:pt x="26117" y="66636"/>
                  </a:cubicBezTo>
                  <a:lnTo>
                    <a:pt x="26245" y="66636"/>
                  </a:lnTo>
                  <a:cubicBezTo>
                    <a:pt x="26501" y="66604"/>
                    <a:pt x="27077" y="66572"/>
                    <a:pt x="27878" y="66540"/>
                  </a:cubicBezTo>
                  <a:cubicBezTo>
                    <a:pt x="28230" y="66540"/>
                    <a:pt x="28614" y="66508"/>
                    <a:pt x="29030" y="66476"/>
                  </a:cubicBezTo>
                  <a:cubicBezTo>
                    <a:pt x="29553" y="66458"/>
                    <a:pt x="30126" y="66447"/>
                    <a:pt x="30735" y="66447"/>
                  </a:cubicBezTo>
                  <a:cubicBezTo>
                    <a:pt x="33334" y="66447"/>
                    <a:pt x="36581" y="66653"/>
                    <a:pt x="39304" y="67405"/>
                  </a:cubicBezTo>
                  <a:cubicBezTo>
                    <a:pt x="41611" y="68032"/>
                    <a:pt x="43982" y="68346"/>
                    <a:pt x="46360" y="68346"/>
                  </a:cubicBezTo>
                  <a:cubicBezTo>
                    <a:pt x="47379" y="68346"/>
                    <a:pt x="48400" y="68288"/>
                    <a:pt x="49418" y="68173"/>
                  </a:cubicBezTo>
                  <a:lnTo>
                    <a:pt x="49770" y="68109"/>
                  </a:lnTo>
                  <a:cubicBezTo>
                    <a:pt x="49770" y="68109"/>
                    <a:pt x="49450" y="60139"/>
                    <a:pt x="48714" y="56075"/>
                  </a:cubicBezTo>
                  <a:cubicBezTo>
                    <a:pt x="48009" y="51978"/>
                    <a:pt x="47785" y="50441"/>
                    <a:pt x="49610" y="47465"/>
                  </a:cubicBezTo>
                  <a:cubicBezTo>
                    <a:pt x="51434" y="44520"/>
                    <a:pt x="50890" y="42824"/>
                    <a:pt x="50186" y="40840"/>
                  </a:cubicBezTo>
                  <a:cubicBezTo>
                    <a:pt x="49994" y="40328"/>
                    <a:pt x="49834" y="39783"/>
                    <a:pt x="49674" y="39175"/>
                  </a:cubicBezTo>
                  <a:lnTo>
                    <a:pt x="49898" y="38919"/>
                  </a:lnTo>
                  <a:lnTo>
                    <a:pt x="49898" y="38887"/>
                  </a:lnTo>
                  <a:lnTo>
                    <a:pt x="50410" y="38247"/>
                  </a:lnTo>
                  <a:lnTo>
                    <a:pt x="50570" y="38023"/>
                  </a:lnTo>
                  <a:lnTo>
                    <a:pt x="50794" y="37735"/>
                  </a:lnTo>
                  <a:lnTo>
                    <a:pt x="51018" y="37447"/>
                  </a:lnTo>
                  <a:lnTo>
                    <a:pt x="51210" y="37191"/>
                  </a:lnTo>
                  <a:lnTo>
                    <a:pt x="51562" y="36775"/>
                  </a:lnTo>
                  <a:lnTo>
                    <a:pt x="51690" y="36615"/>
                  </a:lnTo>
                  <a:lnTo>
                    <a:pt x="52138" y="36007"/>
                  </a:lnTo>
                  <a:lnTo>
                    <a:pt x="52298" y="35847"/>
                  </a:lnTo>
                  <a:lnTo>
                    <a:pt x="52650" y="35367"/>
                  </a:lnTo>
                  <a:lnTo>
                    <a:pt x="52810" y="35143"/>
                  </a:lnTo>
                  <a:lnTo>
                    <a:pt x="53226" y="34631"/>
                  </a:lnTo>
                  <a:lnTo>
                    <a:pt x="53322" y="34471"/>
                  </a:lnTo>
                  <a:lnTo>
                    <a:pt x="53835" y="33798"/>
                  </a:lnTo>
                  <a:lnTo>
                    <a:pt x="53931" y="33670"/>
                  </a:lnTo>
                  <a:lnTo>
                    <a:pt x="54379" y="33094"/>
                  </a:lnTo>
                  <a:lnTo>
                    <a:pt x="54507" y="32902"/>
                  </a:lnTo>
                  <a:lnTo>
                    <a:pt x="54955" y="32294"/>
                  </a:lnTo>
                  <a:lnTo>
                    <a:pt x="55051" y="32166"/>
                  </a:lnTo>
                  <a:cubicBezTo>
                    <a:pt x="55435" y="31686"/>
                    <a:pt x="55787" y="31206"/>
                    <a:pt x="56139" y="30694"/>
                  </a:cubicBezTo>
                  <a:lnTo>
                    <a:pt x="56331" y="30534"/>
                  </a:lnTo>
                  <a:lnTo>
                    <a:pt x="56747" y="29958"/>
                  </a:lnTo>
                  <a:lnTo>
                    <a:pt x="56875" y="29798"/>
                  </a:lnTo>
                  <a:cubicBezTo>
                    <a:pt x="57227" y="29286"/>
                    <a:pt x="57579" y="28805"/>
                    <a:pt x="57899" y="28325"/>
                  </a:cubicBezTo>
                  <a:lnTo>
                    <a:pt x="57995" y="28197"/>
                  </a:lnTo>
                  <a:lnTo>
                    <a:pt x="58411" y="27621"/>
                  </a:lnTo>
                  <a:lnTo>
                    <a:pt x="58539" y="27429"/>
                  </a:lnTo>
                  <a:lnTo>
                    <a:pt x="58923" y="26853"/>
                  </a:lnTo>
                  <a:lnTo>
                    <a:pt x="58988" y="26757"/>
                  </a:lnTo>
                  <a:lnTo>
                    <a:pt x="59436" y="26085"/>
                  </a:lnTo>
                  <a:lnTo>
                    <a:pt x="59500" y="25957"/>
                  </a:lnTo>
                  <a:lnTo>
                    <a:pt x="59820" y="25445"/>
                  </a:lnTo>
                  <a:lnTo>
                    <a:pt x="59948" y="25253"/>
                  </a:lnTo>
                  <a:lnTo>
                    <a:pt x="60236" y="24773"/>
                  </a:lnTo>
                  <a:lnTo>
                    <a:pt x="60332" y="24645"/>
                  </a:lnTo>
                  <a:cubicBezTo>
                    <a:pt x="60460" y="24453"/>
                    <a:pt x="60556" y="24229"/>
                    <a:pt x="60684" y="24069"/>
                  </a:cubicBezTo>
                  <a:lnTo>
                    <a:pt x="60716" y="23973"/>
                  </a:lnTo>
                  <a:lnTo>
                    <a:pt x="60972" y="23492"/>
                  </a:lnTo>
                  <a:lnTo>
                    <a:pt x="61068" y="23332"/>
                  </a:lnTo>
                  <a:lnTo>
                    <a:pt x="61260" y="22980"/>
                  </a:lnTo>
                  <a:lnTo>
                    <a:pt x="61324" y="22820"/>
                  </a:lnTo>
                  <a:cubicBezTo>
                    <a:pt x="61388" y="22660"/>
                    <a:pt x="61484" y="22500"/>
                    <a:pt x="61548" y="22372"/>
                  </a:cubicBezTo>
                  <a:cubicBezTo>
                    <a:pt x="61996" y="21252"/>
                    <a:pt x="62316" y="20132"/>
                    <a:pt x="62572" y="18980"/>
                  </a:cubicBezTo>
                  <a:lnTo>
                    <a:pt x="62668" y="18596"/>
                  </a:lnTo>
                  <a:cubicBezTo>
                    <a:pt x="62892" y="17539"/>
                    <a:pt x="63148" y="16387"/>
                    <a:pt x="63340" y="15171"/>
                  </a:cubicBezTo>
                  <a:lnTo>
                    <a:pt x="63436" y="14723"/>
                  </a:lnTo>
                  <a:cubicBezTo>
                    <a:pt x="64546" y="8436"/>
                    <a:pt x="65358" y="992"/>
                    <a:pt x="65417" y="448"/>
                  </a:cubicBezTo>
                  <a:lnTo>
                    <a:pt x="65417" y="448"/>
                  </a:lnTo>
                  <a:lnTo>
                    <a:pt x="65421" y="448"/>
                  </a:lnTo>
                  <a:lnTo>
                    <a:pt x="65421" y="416"/>
                  </a:lnTo>
                  <a:cubicBezTo>
                    <a:pt x="65421" y="416"/>
                    <a:pt x="65420" y="427"/>
                    <a:pt x="65417" y="448"/>
                  </a:cubicBezTo>
                  <a:lnTo>
                    <a:pt x="65417" y="448"/>
                  </a:lnTo>
                  <a:lnTo>
                    <a:pt x="60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824853" y="3302577"/>
              <a:ext cx="9" cy="9"/>
            </a:xfrm>
            <a:custGeom>
              <a:avLst/>
              <a:gdLst/>
              <a:ahLst/>
              <a:cxnLst/>
              <a:rect l="l" t="t" r="r" b="b"/>
              <a:pathLst>
                <a:path w="1" h="1" extrusionOk="0">
                  <a:moveTo>
                    <a:pt x="1" y="1"/>
                  </a:moveTo>
                  <a:close/>
                </a:path>
              </a:pathLst>
            </a:custGeom>
            <a:solidFill>
              <a:srgbClr val="F9AF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597388" y="3504366"/>
              <a:ext cx="9" cy="9"/>
            </a:xfrm>
            <a:custGeom>
              <a:avLst/>
              <a:gdLst/>
              <a:ahLst/>
              <a:cxnLst/>
              <a:rect l="l" t="t" r="r" b="b"/>
              <a:pathLst>
                <a:path w="1" h="1" extrusionOk="0">
                  <a:moveTo>
                    <a:pt x="1" y="0"/>
                  </a:moveTo>
                  <a:close/>
                </a:path>
              </a:pathLst>
            </a:custGeom>
            <a:solidFill>
              <a:srgbClr val="F6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67"/>
          <p:cNvGrpSpPr/>
          <p:nvPr/>
        </p:nvGrpSpPr>
        <p:grpSpPr>
          <a:xfrm>
            <a:off x="3198318" y="1611344"/>
            <a:ext cx="897083" cy="1097281"/>
            <a:chOff x="713213" y="3451787"/>
            <a:chExt cx="664064" cy="812259"/>
          </a:xfrm>
        </p:grpSpPr>
        <p:sp>
          <p:nvSpPr>
            <p:cNvPr id="2430" name="Google Shape;2430;p67"/>
            <p:cNvSpPr/>
            <p:nvPr/>
          </p:nvSpPr>
          <p:spPr>
            <a:xfrm>
              <a:off x="923758" y="3943010"/>
              <a:ext cx="373086" cy="251008"/>
            </a:xfrm>
            <a:custGeom>
              <a:avLst/>
              <a:gdLst/>
              <a:ahLst/>
              <a:cxnLst/>
              <a:rect l="l" t="t" r="r" b="b"/>
              <a:pathLst>
                <a:path w="42312" h="28467" extrusionOk="0">
                  <a:moveTo>
                    <a:pt x="14469" y="0"/>
                  </a:moveTo>
                  <a:cubicBezTo>
                    <a:pt x="13080" y="0"/>
                    <a:pt x="11212" y="1292"/>
                    <a:pt x="9409" y="2167"/>
                  </a:cubicBezTo>
                  <a:cubicBezTo>
                    <a:pt x="7233" y="3255"/>
                    <a:pt x="2176" y="4599"/>
                    <a:pt x="576" y="8120"/>
                  </a:cubicBezTo>
                  <a:cubicBezTo>
                    <a:pt x="0" y="9372"/>
                    <a:pt x="49" y="9762"/>
                    <a:pt x="472" y="9762"/>
                  </a:cubicBezTo>
                  <a:cubicBezTo>
                    <a:pt x="1166" y="9762"/>
                    <a:pt x="2867" y="8712"/>
                    <a:pt x="4464" y="8712"/>
                  </a:cubicBezTo>
                  <a:cubicBezTo>
                    <a:pt x="4653" y="8712"/>
                    <a:pt x="4840" y="8727"/>
                    <a:pt x="5024" y="8760"/>
                  </a:cubicBezTo>
                  <a:cubicBezTo>
                    <a:pt x="7713" y="9240"/>
                    <a:pt x="12642" y="10168"/>
                    <a:pt x="12642" y="10168"/>
                  </a:cubicBezTo>
                  <a:cubicBezTo>
                    <a:pt x="16931" y="12441"/>
                    <a:pt x="20803" y="15417"/>
                    <a:pt x="24036" y="19034"/>
                  </a:cubicBezTo>
                  <a:cubicBezTo>
                    <a:pt x="28411" y="23987"/>
                    <a:pt x="33401" y="28467"/>
                    <a:pt x="37014" y="28467"/>
                  </a:cubicBezTo>
                  <a:cubicBezTo>
                    <a:pt x="37603" y="28467"/>
                    <a:pt x="38156" y="28347"/>
                    <a:pt x="38663" y="28091"/>
                  </a:cubicBezTo>
                  <a:cubicBezTo>
                    <a:pt x="42311" y="26267"/>
                    <a:pt x="30693" y="13881"/>
                    <a:pt x="30693" y="13881"/>
                  </a:cubicBezTo>
                  <a:cubicBezTo>
                    <a:pt x="30693" y="13881"/>
                    <a:pt x="25444" y="10648"/>
                    <a:pt x="22372" y="8696"/>
                  </a:cubicBezTo>
                  <a:cubicBezTo>
                    <a:pt x="20451" y="7416"/>
                    <a:pt x="18595" y="6039"/>
                    <a:pt x="16835" y="4567"/>
                  </a:cubicBezTo>
                  <a:cubicBezTo>
                    <a:pt x="16835" y="4567"/>
                    <a:pt x="16675" y="886"/>
                    <a:pt x="15266" y="182"/>
                  </a:cubicBezTo>
                  <a:cubicBezTo>
                    <a:pt x="15024" y="56"/>
                    <a:pt x="14757" y="0"/>
                    <a:pt x="144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915901" y="3942728"/>
              <a:ext cx="162507" cy="91649"/>
            </a:xfrm>
            <a:custGeom>
              <a:avLst/>
              <a:gdLst/>
              <a:ahLst/>
              <a:cxnLst/>
              <a:rect l="l" t="t" r="r" b="b"/>
              <a:pathLst>
                <a:path w="18430" h="10394" extrusionOk="0">
                  <a:moveTo>
                    <a:pt x="15390" y="0"/>
                  </a:moveTo>
                  <a:cubicBezTo>
                    <a:pt x="13994" y="0"/>
                    <a:pt x="12103" y="1297"/>
                    <a:pt x="10300" y="2199"/>
                  </a:cubicBezTo>
                  <a:cubicBezTo>
                    <a:pt x="8124" y="3255"/>
                    <a:pt x="2203" y="5143"/>
                    <a:pt x="602" y="8664"/>
                  </a:cubicBezTo>
                  <a:cubicBezTo>
                    <a:pt x="1" y="9961"/>
                    <a:pt x="169" y="10394"/>
                    <a:pt x="768" y="10394"/>
                  </a:cubicBezTo>
                  <a:cubicBezTo>
                    <a:pt x="1795" y="10394"/>
                    <a:pt x="4088" y="9124"/>
                    <a:pt x="5947" y="8760"/>
                  </a:cubicBezTo>
                  <a:cubicBezTo>
                    <a:pt x="5947" y="8760"/>
                    <a:pt x="8860" y="5047"/>
                    <a:pt x="11933" y="4983"/>
                  </a:cubicBezTo>
                  <a:cubicBezTo>
                    <a:pt x="11961" y="4983"/>
                    <a:pt x="11989" y="4983"/>
                    <a:pt x="12018" y="4983"/>
                  </a:cubicBezTo>
                  <a:cubicBezTo>
                    <a:pt x="13522" y="4983"/>
                    <a:pt x="14759" y="5566"/>
                    <a:pt x="16299" y="5566"/>
                  </a:cubicBezTo>
                  <a:cubicBezTo>
                    <a:pt x="16942" y="5566"/>
                    <a:pt x="17639" y="5464"/>
                    <a:pt x="18430" y="5175"/>
                  </a:cubicBezTo>
                  <a:cubicBezTo>
                    <a:pt x="18014" y="4823"/>
                    <a:pt x="17726" y="4343"/>
                    <a:pt x="17662" y="3799"/>
                  </a:cubicBezTo>
                  <a:cubicBezTo>
                    <a:pt x="17534" y="2647"/>
                    <a:pt x="17150" y="694"/>
                    <a:pt x="16189" y="182"/>
                  </a:cubicBezTo>
                  <a:cubicBezTo>
                    <a:pt x="15948" y="56"/>
                    <a:pt x="15680" y="0"/>
                    <a:pt x="15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074167" y="4006134"/>
              <a:ext cx="297467" cy="233875"/>
            </a:xfrm>
            <a:custGeom>
              <a:avLst/>
              <a:gdLst/>
              <a:ahLst/>
              <a:cxnLst/>
              <a:rect l="l" t="t" r="r" b="b"/>
              <a:pathLst>
                <a:path w="33736" h="26524" extrusionOk="0">
                  <a:moveTo>
                    <a:pt x="3649" y="1"/>
                  </a:moveTo>
                  <a:cubicBezTo>
                    <a:pt x="2945" y="2529"/>
                    <a:pt x="1697" y="4865"/>
                    <a:pt x="1" y="6914"/>
                  </a:cubicBezTo>
                  <a:cubicBezTo>
                    <a:pt x="2241" y="8578"/>
                    <a:pt x="5794" y="10915"/>
                    <a:pt x="8130" y="13443"/>
                  </a:cubicBezTo>
                  <a:cubicBezTo>
                    <a:pt x="14614" y="20374"/>
                    <a:pt x="22659" y="26523"/>
                    <a:pt x="27493" y="26523"/>
                  </a:cubicBezTo>
                  <a:cubicBezTo>
                    <a:pt x="28195" y="26523"/>
                    <a:pt x="28830" y="26393"/>
                    <a:pt x="29382" y="26117"/>
                  </a:cubicBezTo>
                  <a:cubicBezTo>
                    <a:pt x="33735" y="23973"/>
                    <a:pt x="14980" y="7170"/>
                    <a:pt x="14980" y="7170"/>
                  </a:cubicBezTo>
                  <a:cubicBezTo>
                    <a:pt x="14980" y="7170"/>
                    <a:pt x="8706" y="3297"/>
                    <a:pt x="5058" y="929"/>
                  </a:cubicBezTo>
                  <a:cubicBezTo>
                    <a:pt x="4578" y="609"/>
                    <a:pt x="4097" y="289"/>
                    <a:pt x="3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079810" y="3897388"/>
              <a:ext cx="281878" cy="366658"/>
            </a:xfrm>
            <a:custGeom>
              <a:avLst/>
              <a:gdLst/>
              <a:ahLst/>
              <a:cxnLst/>
              <a:rect l="l" t="t" r="r" b="b"/>
              <a:pathLst>
                <a:path w="31968" h="41583" extrusionOk="0">
                  <a:moveTo>
                    <a:pt x="19470" y="1"/>
                  </a:moveTo>
                  <a:cubicBezTo>
                    <a:pt x="18236" y="1"/>
                    <a:pt x="16870" y="134"/>
                    <a:pt x="15620" y="555"/>
                  </a:cubicBezTo>
                  <a:cubicBezTo>
                    <a:pt x="13859" y="1099"/>
                    <a:pt x="12035" y="1484"/>
                    <a:pt x="10211" y="1676"/>
                  </a:cubicBezTo>
                  <a:cubicBezTo>
                    <a:pt x="9092" y="1849"/>
                    <a:pt x="7913" y="1939"/>
                    <a:pt x="6767" y="1939"/>
                  </a:cubicBezTo>
                  <a:cubicBezTo>
                    <a:pt x="5159" y="1939"/>
                    <a:pt x="3616" y="1761"/>
                    <a:pt x="2401" y="1388"/>
                  </a:cubicBezTo>
                  <a:lnTo>
                    <a:pt x="2241" y="1324"/>
                  </a:lnTo>
                  <a:cubicBezTo>
                    <a:pt x="2049" y="1260"/>
                    <a:pt x="1825" y="1195"/>
                    <a:pt x="1633" y="1099"/>
                  </a:cubicBezTo>
                  <a:cubicBezTo>
                    <a:pt x="1633" y="1099"/>
                    <a:pt x="1665" y="939"/>
                    <a:pt x="1729" y="651"/>
                  </a:cubicBezTo>
                  <a:lnTo>
                    <a:pt x="1729" y="651"/>
                  </a:lnTo>
                  <a:cubicBezTo>
                    <a:pt x="1" y="5452"/>
                    <a:pt x="2177" y="12270"/>
                    <a:pt x="2177" y="12270"/>
                  </a:cubicBezTo>
                  <a:cubicBezTo>
                    <a:pt x="2177" y="12270"/>
                    <a:pt x="2881" y="37010"/>
                    <a:pt x="5666" y="39635"/>
                  </a:cubicBezTo>
                  <a:cubicBezTo>
                    <a:pt x="6928" y="40839"/>
                    <a:pt x="8362" y="41583"/>
                    <a:pt x="9796" y="41583"/>
                  </a:cubicBezTo>
                  <a:cubicBezTo>
                    <a:pt x="11526" y="41583"/>
                    <a:pt x="13257" y="40502"/>
                    <a:pt x="14692" y="37842"/>
                  </a:cubicBezTo>
                  <a:cubicBezTo>
                    <a:pt x="15652" y="36050"/>
                    <a:pt x="16292" y="31217"/>
                    <a:pt x="16740" y="25840"/>
                  </a:cubicBezTo>
                  <a:cubicBezTo>
                    <a:pt x="17572" y="26960"/>
                    <a:pt x="18276" y="28144"/>
                    <a:pt x="18884" y="29393"/>
                  </a:cubicBezTo>
                  <a:cubicBezTo>
                    <a:pt x="20005" y="32017"/>
                    <a:pt x="21445" y="38770"/>
                    <a:pt x="26566" y="38898"/>
                  </a:cubicBezTo>
                  <a:cubicBezTo>
                    <a:pt x="26607" y="38899"/>
                    <a:pt x="26647" y="38900"/>
                    <a:pt x="26687" y="38900"/>
                  </a:cubicBezTo>
                  <a:cubicBezTo>
                    <a:pt x="30813" y="38900"/>
                    <a:pt x="31968" y="34039"/>
                    <a:pt x="31239" y="27984"/>
                  </a:cubicBezTo>
                  <a:cubicBezTo>
                    <a:pt x="30503" y="21871"/>
                    <a:pt x="27462" y="12046"/>
                    <a:pt x="26470" y="9581"/>
                  </a:cubicBezTo>
                  <a:cubicBezTo>
                    <a:pt x="25798" y="7853"/>
                    <a:pt x="24197" y="3116"/>
                    <a:pt x="23365" y="395"/>
                  </a:cubicBezTo>
                  <a:cubicBezTo>
                    <a:pt x="23051" y="336"/>
                    <a:pt x="21426" y="1"/>
                    <a:pt x="19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095337" y="4083464"/>
              <a:ext cx="42906" cy="30482"/>
            </a:xfrm>
            <a:custGeom>
              <a:avLst/>
              <a:gdLst/>
              <a:ahLst/>
              <a:cxnLst/>
              <a:rect l="l" t="t" r="r" b="b"/>
              <a:pathLst>
                <a:path w="4866" h="3457" extrusionOk="0">
                  <a:moveTo>
                    <a:pt x="4865" y="0"/>
                  </a:moveTo>
                  <a:cubicBezTo>
                    <a:pt x="4865" y="0"/>
                    <a:pt x="2085" y="2780"/>
                    <a:pt x="339" y="3369"/>
                  </a:cubicBezTo>
                  <a:lnTo>
                    <a:pt x="339" y="3369"/>
                  </a:lnTo>
                  <a:cubicBezTo>
                    <a:pt x="1201" y="3117"/>
                    <a:pt x="3506" y="2257"/>
                    <a:pt x="4865" y="0"/>
                  </a:cubicBezTo>
                  <a:close/>
                  <a:moveTo>
                    <a:pt x="339" y="3369"/>
                  </a:moveTo>
                  <a:cubicBezTo>
                    <a:pt x="125" y="3432"/>
                    <a:pt x="0" y="3457"/>
                    <a:pt x="0" y="3457"/>
                  </a:cubicBezTo>
                  <a:cubicBezTo>
                    <a:pt x="108" y="3439"/>
                    <a:pt x="221" y="3409"/>
                    <a:pt x="339" y="3369"/>
                  </a:cubicBezTo>
                  <a:close/>
                </a:path>
              </a:pathLst>
            </a:custGeom>
            <a:solidFill>
              <a:srgbClr val="003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786399" y="3997105"/>
              <a:ext cx="386833" cy="228267"/>
            </a:xfrm>
            <a:custGeom>
              <a:avLst/>
              <a:gdLst/>
              <a:ahLst/>
              <a:cxnLst/>
              <a:rect l="l" t="t" r="r" b="b"/>
              <a:pathLst>
                <a:path w="43871" h="25888" extrusionOk="0">
                  <a:moveTo>
                    <a:pt x="13578" y="0"/>
                  </a:moveTo>
                  <a:cubicBezTo>
                    <a:pt x="12162" y="0"/>
                    <a:pt x="10337" y="1599"/>
                    <a:pt x="8536" y="2753"/>
                  </a:cubicBezTo>
                  <a:cubicBezTo>
                    <a:pt x="6520" y="4065"/>
                    <a:pt x="1623" y="5953"/>
                    <a:pt x="407" y="9634"/>
                  </a:cubicBezTo>
                  <a:cubicBezTo>
                    <a:pt x="0" y="10875"/>
                    <a:pt x="66" y="11283"/>
                    <a:pt x="435" y="11283"/>
                  </a:cubicBezTo>
                  <a:cubicBezTo>
                    <a:pt x="1142" y="11283"/>
                    <a:pt x="2963" y="9787"/>
                    <a:pt x="4712" y="9787"/>
                  </a:cubicBezTo>
                  <a:cubicBezTo>
                    <a:pt x="4782" y="9787"/>
                    <a:pt x="4851" y="9789"/>
                    <a:pt x="4919" y="9794"/>
                  </a:cubicBezTo>
                  <a:cubicBezTo>
                    <a:pt x="7640" y="9954"/>
                    <a:pt x="12601" y="10370"/>
                    <a:pt x="12601" y="10370"/>
                  </a:cubicBezTo>
                  <a:cubicBezTo>
                    <a:pt x="17114" y="12131"/>
                    <a:pt x="21275" y="14659"/>
                    <a:pt x="24923" y="17892"/>
                  </a:cubicBezTo>
                  <a:cubicBezTo>
                    <a:pt x="29569" y="22170"/>
                    <a:pt x="34730" y="25888"/>
                    <a:pt x="38327" y="25888"/>
                  </a:cubicBezTo>
                  <a:cubicBezTo>
                    <a:pt x="39116" y="25888"/>
                    <a:pt x="39830" y="25709"/>
                    <a:pt x="40446" y="25317"/>
                  </a:cubicBezTo>
                  <a:cubicBezTo>
                    <a:pt x="43871" y="23109"/>
                    <a:pt x="30972" y="12067"/>
                    <a:pt x="30972" y="12067"/>
                  </a:cubicBezTo>
                  <a:cubicBezTo>
                    <a:pt x="30972" y="12067"/>
                    <a:pt x="25403" y="9442"/>
                    <a:pt x="22139" y="7810"/>
                  </a:cubicBezTo>
                  <a:cubicBezTo>
                    <a:pt x="20090" y="6754"/>
                    <a:pt x="18106" y="5601"/>
                    <a:pt x="16186" y="4321"/>
                  </a:cubicBezTo>
                  <a:cubicBezTo>
                    <a:pt x="16186" y="4321"/>
                    <a:pt x="15610" y="672"/>
                    <a:pt x="14137" y="96"/>
                  </a:cubicBezTo>
                  <a:cubicBezTo>
                    <a:pt x="13959" y="31"/>
                    <a:pt x="13772" y="0"/>
                    <a:pt x="13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779221" y="3997026"/>
              <a:ext cx="156669" cy="105625"/>
            </a:xfrm>
            <a:custGeom>
              <a:avLst/>
              <a:gdLst/>
              <a:ahLst/>
              <a:cxnLst/>
              <a:rect l="l" t="t" r="r" b="b"/>
              <a:pathLst>
                <a:path w="17768" h="11979" extrusionOk="0">
                  <a:moveTo>
                    <a:pt x="14402" y="0"/>
                  </a:moveTo>
                  <a:cubicBezTo>
                    <a:pt x="12984" y="0"/>
                    <a:pt x="11146" y="1614"/>
                    <a:pt x="9382" y="2762"/>
                  </a:cubicBezTo>
                  <a:cubicBezTo>
                    <a:pt x="7334" y="4074"/>
                    <a:pt x="1637" y="6571"/>
                    <a:pt x="420" y="10251"/>
                  </a:cubicBezTo>
                  <a:cubicBezTo>
                    <a:pt x="1" y="11532"/>
                    <a:pt x="160" y="11979"/>
                    <a:pt x="668" y="11979"/>
                  </a:cubicBezTo>
                  <a:cubicBezTo>
                    <a:pt x="1630" y="11979"/>
                    <a:pt x="3847" y="10369"/>
                    <a:pt x="5733" y="9803"/>
                  </a:cubicBezTo>
                  <a:cubicBezTo>
                    <a:pt x="5733" y="9803"/>
                    <a:pt x="7846" y="6283"/>
                    <a:pt x="11271" y="5386"/>
                  </a:cubicBezTo>
                  <a:cubicBezTo>
                    <a:pt x="11672" y="5278"/>
                    <a:pt x="12063" y="5240"/>
                    <a:pt x="12449" y="5240"/>
                  </a:cubicBezTo>
                  <a:cubicBezTo>
                    <a:pt x="13391" y="5240"/>
                    <a:pt x="14307" y="5469"/>
                    <a:pt x="15295" y="5469"/>
                  </a:cubicBezTo>
                  <a:cubicBezTo>
                    <a:pt x="16061" y="5469"/>
                    <a:pt x="16870" y="5331"/>
                    <a:pt x="17768" y="4842"/>
                  </a:cubicBezTo>
                  <a:lnTo>
                    <a:pt x="17736" y="4810"/>
                  </a:lnTo>
                  <a:cubicBezTo>
                    <a:pt x="17288" y="4522"/>
                    <a:pt x="16936" y="4074"/>
                    <a:pt x="16840" y="3530"/>
                  </a:cubicBezTo>
                  <a:cubicBezTo>
                    <a:pt x="16584" y="2410"/>
                    <a:pt x="16007" y="521"/>
                    <a:pt x="14983" y="105"/>
                  </a:cubicBezTo>
                  <a:cubicBezTo>
                    <a:pt x="14799" y="33"/>
                    <a:pt x="14605" y="0"/>
                    <a:pt x="14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937010" y="4053828"/>
              <a:ext cx="286736" cy="209760"/>
            </a:xfrm>
            <a:custGeom>
              <a:avLst/>
              <a:gdLst/>
              <a:ahLst/>
              <a:cxnLst/>
              <a:rect l="l" t="t" r="r" b="b"/>
              <a:pathLst>
                <a:path w="32519" h="23789" extrusionOk="0">
                  <a:moveTo>
                    <a:pt x="3233" y="1"/>
                  </a:moveTo>
                  <a:cubicBezTo>
                    <a:pt x="2753" y="3169"/>
                    <a:pt x="993" y="5218"/>
                    <a:pt x="1" y="6722"/>
                  </a:cubicBezTo>
                  <a:cubicBezTo>
                    <a:pt x="2881" y="8514"/>
                    <a:pt x="5570" y="10595"/>
                    <a:pt x="8034" y="12899"/>
                  </a:cubicBezTo>
                  <a:cubicBezTo>
                    <a:pt x="13811" y="18160"/>
                    <a:pt x="21540" y="23788"/>
                    <a:pt x="26238" y="23788"/>
                  </a:cubicBezTo>
                  <a:cubicBezTo>
                    <a:pt x="27085" y="23788"/>
                    <a:pt x="27833" y="23606"/>
                    <a:pt x="28454" y="23205"/>
                  </a:cubicBezTo>
                  <a:cubicBezTo>
                    <a:pt x="32519" y="20580"/>
                    <a:pt x="25510" y="6882"/>
                    <a:pt x="15716" y="4257"/>
                  </a:cubicBezTo>
                  <a:cubicBezTo>
                    <a:pt x="12771" y="3457"/>
                    <a:pt x="8642" y="2753"/>
                    <a:pt x="4738" y="801"/>
                  </a:cubicBezTo>
                  <a:cubicBezTo>
                    <a:pt x="4226" y="545"/>
                    <a:pt x="3713" y="289"/>
                    <a:pt x="3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713213" y="3816373"/>
              <a:ext cx="147614" cy="110783"/>
            </a:xfrm>
            <a:custGeom>
              <a:avLst/>
              <a:gdLst/>
              <a:ahLst/>
              <a:cxnLst/>
              <a:rect l="l" t="t" r="r" b="b"/>
              <a:pathLst>
                <a:path w="16741" h="12564" extrusionOk="0">
                  <a:moveTo>
                    <a:pt x="15309" y="1"/>
                  </a:moveTo>
                  <a:cubicBezTo>
                    <a:pt x="14969" y="1"/>
                    <a:pt x="14624" y="124"/>
                    <a:pt x="14340" y="398"/>
                  </a:cubicBezTo>
                  <a:cubicBezTo>
                    <a:pt x="12739" y="1908"/>
                    <a:pt x="10825" y="3617"/>
                    <a:pt x="10050" y="3617"/>
                  </a:cubicBezTo>
                  <a:cubicBezTo>
                    <a:pt x="10003" y="3617"/>
                    <a:pt x="9961" y="3611"/>
                    <a:pt x="9923" y="3598"/>
                  </a:cubicBezTo>
                  <a:cubicBezTo>
                    <a:pt x="9761" y="3546"/>
                    <a:pt x="9568" y="3523"/>
                    <a:pt x="9353" y="3523"/>
                  </a:cubicBezTo>
                  <a:cubicBezTo>
                    <a:pt x="8116" y="3523"/>
                    <a:pt x="6145" y="4292"/>
                    <a:pt x="5218" y="4782"/>
                  </a:cubicBezTo>
                  <a:cubicBezTo>
                    <a:pt x="4683" y="5109"/>
                    <a:pt x="4094" y="5298"/>
                    <a:pt x="3500" y="5298"/>
                  </a:cubicBezTo>
                  <a:cubicBezTo>
                    <a:pt x="3454" y="5298"/>
                    <a:pt x="3408" y="5297"/>
                    <a:pt x="3362" y="5295"/>
                  </a:cubicBezTo>
                  <a:cubicBezTo>
                    <a:pt x="3286" y="5284"/>
                    <a:pt x="3214" y="5279"/>
                    <a:pt x="3145" y="5279"/>
                  </a:cubicBezTo>
                  <a:cubicBezTo>
                    <a:pt x="2603" y="5279"/>
                    <a:pt x="2313" y="5601"/>
                    <a:pt x="2882" y="5999"/>
                  </a:cubicBezTo>
                  <a:cubicBezTo>
                    <a:pt x="3227" y="6235"/>
                    <a:pt x="3531" y="6327"/>
                    <a:pt x="3929" y="6327"/>
                  </a:cubicBezTo>
                  <a:cubicBezTo>
                    <a:pt x="4231" y="6327"/>
                    <a:pt x="4588" y="6274"/>
                    <a:pt x="5058" y="6191"/>
                  </a:cubicBezTo>
                  <a:cubicBezTo>
                    <a:pt x="5300" y="6130"/>
                    <a:pt x="5513" y="6098"/>
                    <a:pt x="5677" y="6098"/>
                  </a:cubicBezTo>
                  <a:cubicBezTo>
                    <a:pt x="5861" y="6098"/>
                    <a:pt x="5984" y="6138"/>
                    <a:pt x="6018" y="6223"/>
                  </a:cubicBezTo>
                  <a:cubicBezTo>
                    <a:pt x="6114" y="6479"/>
                    <a:pt x="4770" y="7215"/>
                    <a:pt x="3426" y="7727"/>
                  </a:cubicBezTo>
                  <a:cubicBezTo>
                    <a:pt x="2081" y="8207"/>
                    <a:pt x="513" y="8847"/>
                    <a:pt x="225" y="9391"/>
                  </a:cubicBezTo>
                  <a:cubicBezTo>
                    <a:pt x="107" y="9646"/>
                    <a:pt x="278" y="9781"/>
                    <a:pt x="648" y="9781"/>
                  </a:cubicBezTo>
                  <a:cubicBezTo>
                    <a:pt x="883" y="9781"/>
                    <a:pt x="1197" y="9727"/>
                    <a:pt x="1569" y="9615"/>
                  </a:cubicBezTo>
                  <a:cubicBezTo>
                    <a:pt x="2361" y="9397"/>
                    <a:pt x="3688" y="8503"/>
                    <a:pt x="4260" y="8503"/>
                  </a:cubicBezTo>
                  <a:cubicBezTo>
                    <a:pt x="4359" y="8503"/>
                    <a:pt x="4435" y="8530"/>
                    <a:pt x="4482" y="8591"/>
                  </a:cubicBezTo>
                  <a:cubicBezTo>
                    <a:pt x="4834" y="8975"/>
                    <a:pt x="2754" y="9807"/>
                    <a:pt x="1921" y="10095"/>
                  </a:cubicBezTo>
                  <a:cubicBezTo>
                    <a:pt x="1089" y="10383"/>
                    <a:pt x="1" y="10319"/>
                    <a:pt x="33" y="10960"/>
                  </a:cubicBezTo>
                  <a:cubicBezTo>
                    <a:pt x="77" y="11271"/>
                    <a:pt x="292" y="11458"/>
                    <a:pt x="793" y="11458"/>
                  </a:cubicBezTo>
                  <a:cubicBezTo>
                    <a:pt x="1014" y="11458"/>
                    <a:pt x="1291" y="11422"/>
                    <a:pt x="1633" y="11344"/>
                  </a:cubicBezTo>
                  <a:cubicBezTo>
                    <a:pt x="2670" y="11113"/>
                    <a:pt x="4640" y="9820"/>
                    <a:pt x="5164" y="9820"/>
                  </a:cubicBezTo>
                  <a:cubicBezTo>
                    <a:pt x="5222" y="9820"/>
                    <a:pt x="5263" y="9836"/>
                    <a:pt x="5282" y="9871"/>
                  </a:cubicBezTo>
                  <a:cubicBezTo>
                    <a:pt x="5474" y="10255"/>
                    <a:pt x="2978" y="11440"/>
                    <a:pt x="2465" y="11568"/>
                  </a:cubicBezTo>
                  <a:cubicBezTo>
                    <a:pt x="1921" y="11728"/>
                    <a:pt x="1793" y="12272"/>
                    <a:pt x="2786" y="12304"/>
                  </a:cubicBezTo>
                  <a:cubicBezTo>
                    <a:pt x="3746" y="12304"/>
                    <a:pt x="4834" y="11568"/>
                    <a:pt x="5730" y="11024"/>
                  </a:cubicBezTo>
                  <a:cubicBezTo>
                    <a:pt x="6481" y="10583"/>
                    <a:pt x="6834" y="10185"/>
                    <a:pt x="7060" y="10185"/>
                  </a:cubicBezTo>
                  <a:cubicBezTo>
                    <a:pt x="7114" y="10185"/>
                    <a:pt x="7160" y="10207"/>
                    <a:pt x="7202" y="10255"/>
                  </a:cubicBezTo>
                  <a:cubicBezTo>
                    <a:pt x="7394" y="10512"/>
                    <a:pt x="7010" y="11024"/>
                    <a:pt x="6114" y="11376"/>
                  </a:cubicBezTo>
                  <a:cubicBezTo>
                    <a:pt x="5250" y="11728"/>
                    <a:pt x="4290" y="12080"/>
                    <a:pt x="4706" y="12400"/>
                  </a:cubicBezTo>
                  <a:cubicBezTo>
                    <a:pt x="4833" y="12507"/>
                    <a:pt x="5045" y="12564"/>
                    <a:pt x="5321" y="12564"/>
                  </a:cubicBezTo>
                  <a:cubicBezTo>
                    <a:pt x="5949" y="12564"/>
                    <a:pt x="6905" y="12268"/>
                    <a:pt x="7906" y="11600"/>
                  </a:cubicBezTo>
                  <a:cubicBezTo>
                    <a:pt x="9347" y="10672"/>
                    <a:pt x="10915" y="8815"/>
                    <a:pt x="11427" y="7087"/>
                  </a:cubicBezTo>
                  <a:cubicBezTo>
                    <a:pt x="11427" y="7087"/>
                    <a:pt x="15492" y="4174"/>
                    <a:pt x="16740" y="4142"/>
                  </a:cubicBezTo>
                  <a:lnTo>
                    <a:pt x="16740" y="1422"/>
                  </a:lnTo>
                  <a:cubicBezTo>
                    <a:pt x="16740" y="570"/>
                    <a:pt x="16039" y="1"/>
                    <a:pt x="15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106906" y="3466001"/>
              <a:ext cx="111197" cy="180318"/>
            </a:xfrm>
            <a:custGeom>
              <a:avLst/>
              <a:gdLst/>
              <a:ahLst/>
              <a:cxnLst/>
              <a:rect l="l" t="t" r="r" b="b"/>
              <a:pathLst>
                <a:path w="12611" h="20450" extrusionOk="0">
                  <a:moveTo>
                    <a:pt x="6904" y="1"/>
                  </a:moveTo>
                  <a:cubicBezTo>
                    <a:pt x="6134" y="1"/>
                    <a:pt x="5373" y="172"/>
                    <a:pt x="4705" y="414"/>
                  </a:cubicBezTo>
                  <a:cubicBezTo>
                    <a:pt x="1377" y="1599"/>
                    <a:pt x="0" y="5279"/>
                    <a:pt x="1025" y="9408"/>
                  </a:cubicBezTo>
                  <a:cubicBezTo>
                    <a:pt x="1345" y="10432"/>
                    <a:pt x="1889" y="11360"/>
                    <a:pt x="2657" y="12128"/>
                  </a:cubicBezTo>
                  <a:cubicBezTo>
                    <a:pt x="3073" y="14817"/>
                    <a:pt x="1985" y="18210"/>
                    <a:pt x="1985" y="18210"/>
                  </a:cubicBezTo>
                  <a:lnTo>
                    <a:pt x="3297" y="18658"/>
                  </a:lnTo>
                  <a:lnTo>
                    <a:pt x="6018" y="20450"/>
                  </a:lnTo>
                  <a:cubicBezTo>
                    <a:pt x="6018" y="20450"/>
                    <a:pt x="11939" y="19618"/>
                    <a:pt x="10402" y="18562"/>
                  </a:cubicBezTo>
                  <a:cubicBezTo>
                    <a:pt x="9634" y="18018"/>
                    <a:pt x="9154" y="16417"/>
                    <a:pt x="8898" y="14913"/>
                  </a:cubicBezTo>
                  <a:cubicBezTo>
                    <a:pt x="9954" y="14785"/>
                    <a:pt x="10850" y="14049"/>
                    <a:pt x="11235" y="13057"/>
                  </a:cubicBezTo>
                  <a:cubicBezTo>
                    <a:pt x="11875" y="11584"/>
                    <a:pt x="12611" y="10048"/>
                    <a:pt x="12483" y="8448"/>
                  </a:cubicBezTo>
                  <a:cubicBezTo>
                    <a:pt x="12419" y="8000"/>
                    <a:pt x="12323" y="7552"/>
                    <a:pt x="12195" y="7136"/>
                  </a:cubicBezTo>
                  <a:cubicBezTo>
                    <a:pt x="12035" y="6751"/>
                    <a:pt x="11843" y="6335"/>
                    <a:pt x="11651" y="5951"/>
                  </a:cubicBezTo>
                  <a:cubicBezTo>
                    <a:pt x="11651" y="5919"/>
                    <a:pt x="11651" y="5887"/>
                    <a:pt x="11619" y="5855"/>
                  </a:cubicBezTo>
                  <a:cubicBezTo>
                    <a:pt x="11139" y="4799"/>
                    <a:pt x="11331" y="3839"/>
                    <a:pt x="10946" y="2911"/>
                  </a:cubicBezTo>
                  <a:cubicBezTo>
                    <a:pt x="10626" y="2079"/>
                    <a:pt x="10082" y="1342"/>
                    <a:pt x="9378" y="766"/>
                  </a:cubicBezTo>
                  <a:cubicBezTo>
                    <a:pt x="8621" y="211"/>
                    <a:pt x="7757" y="1"/>
                    <a:pt x="69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110574" y="3614144"/>
              <a:ext cx="100758" cy="51089"/>
            </a:xfrm>
            <a:custGeom>
              <a:avLst/>
              <a:gdLst/>
              <a:ahLst/>
              <a:cxnLst/>
              <a:rect l="l" t="t" r="r" b="b"/>
              <a:pathLst>
                <a:path w="11427" h="5794" extrusionOk="0">
                  <a:moveTo>
                    <a:pt x="8930" y="0"/>
                  </a:moveTo>
                  <a:cubicBezTo>
                    <a:pt x="9378" y="1313"/>
                    <a:pt x="7202" y="2113"/>
                    <a:pt x="7202" y="2113"/>
                  </a:cubicBezTo>
                  <a:cubicBezTo>
                    <a:pt x="6972" y="2145"/>
                    <a:pt x="6744" y="2159"/>
                    <a:pt x="6517" y="2159"/>
                  </a:cubicBezTo>
                  <a:cubicBezTo>
                    <a:pt x="4025" y="2159"/>
                    <a:pt x="1793" y="384"/>
                    <a:pt x="1793" y="384"/>
                  </a:cubicBezTo>
                  <a:lnTo>
                    <a:pt x="1" y="2593"/>
                  </a:lnTo>
                  <a:cubicBezTo>
                    <a:pt x="1" y="2593"/>
                    <a:pt x="1793" y="4289"/>
                    <a:pt x="1793" y="4513"/>
                  </a:cubicBezTo>
                  <a:cubicBezTo>
                    <a:pt x="1793" y="4769"/>
                    <a:pt x="4705" y="5793"/>
                    <a:pt x="4897" y="5793"/>
                  </a:cubicBezTo>
                  <a:cubicBezTo>
                    <a:pt x="5089" y="5793"/>
                    <a:pt x="8290" y="5249"/>
                    <a:pt x="8290" y="5249"/>
                  </a:cubicBezTo>
                  <a:lnTo>
                    <a:pt x="11427" y="3169"/>
                  </a:lnTo>
                  <a:lnTo>
                    <a:pt x="8930" y="0"/>
                  </a:lnTo>
                  <a:close/>
                </a:path>
              </a:pathLst>
            </a:custGeom>
            <a:solidFill>
              <a:srgbClr val="F6B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832867" y="3473037"/>
              <a:ext cx="544410" cy="441448"/>
            </a:xfrm>
            <a:custGeom>
              <a:avLst/>
              <a:gdLst/>
              <a:ahLst/>
              <a:cxnLst/>
              <a:rect l="l" t="t" r="r" b="b"/>
              <a:pathLst>
                <a:path w="61742" h="50065" extrusionOk="0">
                  <a:moveTo>
                    <a:pt x="40457" y="0"/>
                  </a:moveTo>
                  <a:cubicBezTo>
                    <a:pt x="41161" y="544"/>
                    <a:pt x="41705" y="1281"/>
                    <a:pt x="42025" y="2113"/>
                  </a:cubicBezTo>
                  <a:cubicBezTo>
                    <a:pt x="42442" y="3073"/>
                    <a:pt x="42218" y="4001"/>
                    <a:pt x="42698" y="5089"/>
                  </a:cubicBezTo>
                  <a:cubicBezTo>
                    <a:pt x="43178" y="5345"/>
                    <a:pt x="43658" y="5633"/>
                    <a:pt x="44202" y="5985"/>
                  </a:cubicBezTo>
                  <a:cubicBezTo>
                    <a:pt x="50219" y="9762"/>
                    <a:pt x="52940" y="9986"/>
                    <a:pt x="52940" y="9986"/>
                  </a:cubicBezTo>
                  <a:lnTo>
                    <a:pt x="47659" y="12835"/>
                  </a:lnTo>
                  <a:cubicBezTo>
                    <a:pt x="47659" y="12835"/>
                    <a:pt x="43498" y="13571"/>
                    <a:pt x="41193" y="15427"/>
                  </a:cubicBezTo>
                  <a:cubicBezTo>
                    <a:pt x="40303" y="16155"/>
                    <a:pt x="39009" y="16376"/>
                    <a:pt x="37542" y="16376"/>
                  </a:cubicBezTo>
                  <a:cubicBezTo>
                    <a:pt x="35265" y="16376"/>
                    <a:pt x="32569" y="15843"/>
                    <a:pt x="30311" y="15843"/>
                  </a:cubicBezTo>
                  <a:cubicBezTo>
                    <a:pt x="26599" y="15843"/>
                    <a:pt x="22854" y="21316"/>
                    <a:pt x="21158" y="23877"/>
                  </a:cubicBezTo>
                  <a:cubicBezTo>
                    <a:pt x="19429" y="26469"/>
                    <a:pt x="14692" y="30918"/>
                    <a:pt x="11268" y="32358"/>
                  </a:cubicBezTo>
                  <a:cubicBezTo>
                    <a:pt x="7811" y="33767"/>
                    <a:pt x="3842" y="36263"/>
                    <a:pt x="898" y="38471"/>
                  </a:cubicBezTo>
                  <a:cubicBezTo>
                    <a:pt x="10" y="39137"/>
                    <a:pt x="1" y="39335"/>
                    <a:pt x="302" y="39335"/>
                  </a:cubicBezTo>
                  <a:cubicBezTo>
                    <a:pt x="738" y="39335"/>
                    <a:pt x="1826" y="38920"/>
                    <a:pt x="1826" y="38920"/>
                  </a:cubicBezTo>
                  <a:lnTo>
                    <a:pt x="3170" y="43080"/>
                  </a:lnTo>
                  <a:lnTo>
                    <a:pt x="4418" y="43336"/>
                  </a:lnTo>
                  <a:cubicBezTo>
                    <a:pt x="4418" y="43336"/>
                    <a:pt x="8163" y="42792"/>
                    <a:pt x="9379" y="42024"/>
                  </a:cubicBezTo>
                  <a:cubicBezTo>
                    <a:pt x="11428" y="40776"/>
                    <a:pt x="13508" y="39880"/>
                    <a:pt x="14628" y="39176"/>
                  </a:cubicBezTo>
                  <a:lnTo>
                    <a:pt x="15172" y="38824"/>
                  </a:lnTo>
                  <a:lnTo>
                    <a:pt x="16293" y="38119"/>
                  </a:lnTo>
                  <a:lnTo>
                    <a:pt x="16869" y="37767"/>
                  </a:lnTo>
                  <a:cubicBezTo>
                    <a:pt x="18309" y="36807"/>
                    <a:pt x="19781" y="35783"/>
                    <a:pt x="21190" y="34791"/>
                  </a:cubicBezTo>
                  <a:lnTo>
                    <a:pt x="21638" y="34471"/>
                  </a:lnTo>
                  <a:cubicBezTo>
                    <a:pt x="22534" y="33831"/>
                    <a:pt x="23366" y="33223"/>
                    <a:pt x="24134" y="32646"/>
                  </a:cubicBezTo>
                  <a:lnTo>
                    <a:pt x="24838" y="32102"/>
                  </a:lnTo>
                  <a:lnTo>
                    <a:pt x="25382" y="31718"/>
                  </a:lnTo>
                  <a:lnTo>
                    <a:pt x="25798" y="31398"/>
                  </a:lnTo>
                  <a:lnTo>
                    <a:pt x="26247" y="31014"/>
                  </a:lnTo>
                  <a:lnTo>
                    <a:pt x="26887" y="30534"/>
                  </a:lnTo>
                  <a:lnTo>
                    <a:pt x="27207" y="30278"/>
                  </a:lnTo>
                  <a:cubicBezTo>
                    <a:pt x="27399" y="30118"/>
                    <a:pt x="27559" y="29958"/>
                    <a:pt x="27719" y="29830"/>
                  </a:cubicBezTo>
                  <a:lnTo>
                    <a:pt x="27911" y="29638"/>
                  </a:lnTo>
                  <a:cubicBezTo>
                    <a:pt x="28103" y="29478"/>
                    <a:pt x="28263" y="29318"/>
                    <a:pt x="28391" y="29094"/>
                  </a:cubicBezTo>
                  <a:cubicBezTo>
                    <a:pt x="28871" y="29702"/>
                    <a:pt x="29287" y="30374"/>
                    <a:pt x="29575" y="31110"/>
                  </a:cubicBezTo>
                  <a:cubicBezTo>
                    <a:pt x="29703" y="31366"/>
                    <a:pt x="29831" y="31654"/>
                    <a:pt x="29991" y="32006"/>
                  </a:cubicBezTo>
                  <a:lnTo>
                    <a:pt x="30151" y="32390"/>
                  </a:lnTo>
                  <a:cubicBezTo>
                    <a:pt x="31528" y="35975"/>
                    <a:pt x="31976" y="38984"/>
                    <a:pt x="31528" y="42056"/>
                  </a:cubicBezTo>
                  <a:cubicBezTo>
                    <a:pt x="31431" y="42472"/>
                    <a:pt x="31335" y="42920"/>
                    <a:pt x="31207" y="43368"/>
                  </a:cubicBezTo>
                  <a:cubicBezTo>
                    <a:pt x="30375" y="46249"/>
                    <a:pt x="29927" y="48009"/>
                    <a:pt x="29767" y="48777"/>
                  </a:cubicBezTo>
                  <a:cubicBezTo>
                    <a:pt x="29703" y="49065"/>
                    <a:pt x="29671" y="49225"/>
                    <a:pt x="29671" y="49225"/>
                  </a:cubicBezTo>
                  <a:cubicBezTo>
                    <a:pt x="29863" y="49289"/>
                    <a:pt x="30055" y="49386"/>
                    <a:pt x="30279" y="49450"/>
                  </a:cubicBezTo>
                  <a:lnTo>
                    <a:pt x="30439" y="49514"/>
                  </a:lnTo>
                  <a:cubicBezTo>
                    <a:pt x="31654" y="49887"/>
                    <a:pt x="33197" y="50065"/>
                    <a:pt x="34805" y="50065"/>
                  </a:cubicBezTo>
                  <a:cubicBezTo>
                    <a:pt x="35951" y="50065"/>
                    <a:pt x="37130" y="49975"/>
                    <a:pt x="38249" y="49802"/>
                  </a:cubicBezTo>
                  <a:cubicBezTo>
                    <a:pt x="40073" y="49610"/>
                    <a:pt x="41897" y="49225"/>
                    <a:pt x="43658" y="48681"/>
                  </a:cubicBezTo>
                  <a:cubicBezTo>
                    <a:pt x="44915" y="48254"/>
                    <a:pt x="46300" y="48118"/>
                    <a:pt x="47548" y="48118"/>
                  </a:cubicBezTo>
                  <a:cubicBezTo>
                    <a:pt x="49478" y="48118"/>
                    <a:pt x="51080" y="48444"/>
                    <a:pt x="51371" y="48521"/>
                  </a:cubicBezTo>
                  <a:lnTo>
                    <a:pt x="51435" y="48521"/>
                  </a:lnTo>
                  <a:cubicBezTo>
                    <a:pt x="51435" y="48521"/>
                    <a:pt x="50955" y="46505"/>
                    <a:pt x="49835" y="42216"/>
                  </a:cubicBezTo>
                  <a:cubicBezTo>
                    <a:pt x="48715" y="37895"/>
                    <a:pt x="47979" y="34055"/>
                    <a:pt x="49771" y="31046"/>
                  </a:cubicBezTo>
                  <a:cubicBezTo>
                    <a:pt x="51531" y="28038"/>
                    <a:pt x="51371" y="25829"/>
                    <a:pt x="49387" y="23397"/>
                  </a:cubicBezTo>
                  <a:cubicBezTo>
                    <a:pt x="49035" y="22981"/>
                    <a:pt x="48715" y="22533"/>
                    <a:pt x="48395" y="22052"/>
                  </a:cubicBezTo>
                  <a:cubicBezTo>
                    <a:pt x="48843" y="21252"/>
                    <a:pt x="49387" y="20516"/>
                    <a:pt x="50027" y="19844"/>
                  </a:cubicBezTo>
                  <a:lnTo>
                    <a:pt x="50251" y="19588"/>
                  </a:lnTo>
                  <a:cubicBezTo>
                    <a:pt x="51019" y="18788"/>
                    <a:pt x="51851" y="18020"/>
                    <a:pt x="52748" y="17348"/>
                  </a:cubicBezTo>
                  <a:cubicBezTo>
                    <a:pt x="53548" y="16771"/>
                    <a:pt x="54444" y="16163"/>
                    <a:pt x="55212" y="15683"/>
                  </a:cubicBezTo>
                  <a:cubicBezTo>
                    <a:pt x="55660" y="15395"/>
                    <a:pt x="56204" y="15043"/>
                    <a:pt x="56716" y="14659"/>
                  </a:cubicBezTo>
                  <a:cubicBezTo>
                    <a:pt x="57260" y="14275"/>
                    <a:pt x="57740" y="13955"/>
                    <a:pt x="58317" y="13507"/>
                  </a:cubicBezTo>
                  <a:lnTo>
                    <a:pt x="58509" y="13347"/>
                  </a:lnTo>
                  <a:lnTo>
                    <a:pt x="58477" y="13379"/>
                  </a:lnTo>
                  <a:cubicBezTo>
                    <a:pt x="60141" y="12003"/>
                    <a:pt x="61741" y="10146"/>
                    <a:pt x="60973" y="8578"/>
                  </a:cubicBezTo>
                  <a:cubicBezTo>
                    <a:pt x="59853" y="6113"/>
                    <a:pt x="53484" y="3393"/>
                    <a:pt x="46922" y="1825"/>
                  </a:cubicBezTo>
                  <a:cubicBezTo>
                    <a:pt x="44554" y="1249"/>
                    <a:pt x="42090" y="512"/>
                    <a:pt x="40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206244" y="3498714"/>
              <a:ext cx="9" cy="1984"/>
            </a:xfrm>
            <a:custGeom>
              <a:avLst/>
              <a:gdLst/>
              <a:ahLst/>
              <a:cxnLst/>
              <a:rect l="l" t="t" r="r" b="b"/>
              <a:pathLst>
                <a:path w="1" h="225" extrusionOk="0">
                  <a:moveTo>
                    <a:pt x="1" y="1"/>
                  </a:moveTo>
                  <a:lnTo>
                    <a:pt x="1" y="225"/>
                  </a:lnTo>
                  <a:cubicBezTo>
                    <a:pt x="1" y="161"/>
                    <a:pt x="1" y="65"/>
                    <a:pt x="1" y="1"/>
                  </a:cubicBezTo>
                  <a:close/>
                </a:path>
              </a:pathLst>
            </a:custGeom>
            <a:solidFill>
              <a:srgbClr val="39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931526" y="3451787"/>
              <a:ext cx="274727" cy="204143"/>
            </a:xfrm>
            <a:custGeom>
              <a:avLst/>
              <a:gdLst/>
              <a:ahLst/>
              <a:cxnLst/>
              <a:rect l="l" t="t" r="r" b="b"/>
              <a:pathLst>
                <a:path w="31157" h="23152" extrusionOk="0">
                  <a:moveTo>
                    <a:pt x="24565" y="1"/>
                  </a:moveTo>
                  <a:cubicBezTo>
                    <a:pt x="20846" y="1"/>
                    <a:pt x="17493" y="2672"/>
                    <a:pt x="15730" y="6347"/>
                  </a:cubicBezTo>
                  <a:lnTo>
                    <a:pt x="15730" y="6379"/>
                  </a:lnTo>
                  <a:cubicBezTo>
                    <a:pt x="15602" y="6603"/>
                    <a:pt x="15506" y="6827"/>
                    <a:pt x="15410" y="7051"/>
                  </a:cubicBezTo>
                  <a:lnTo>
                    <a:pt x="15378" y="7147"/>
                  </a:lnTo>
                  <a:cubicBezTo>
                    <a:pt x="15282" y="7371"/>
                    <a:pt x="15218" y="7595"/>
                    <a:pt x="15122" y="7787"/>
                  </a:cubicBezTo>
                  <a:lnTo>
                    <a:pt x="15122" y="7851"/>
                  </a:lnTo>
                  <a:cubicBezTo>
                    <a:pt x="15058" y="8075"/>
                    <a:pt x="14994" y="8299"/>
                    <a:pt x="14929" y="8523"/>
                  </a:cubicBezTo>
                  <a:lnTo>
                    <a:pt x="14865" y="8684"/>
                  </a:lnTo>
                  <a:cubicBezTo>
                    <a:pt x="14801" y="8940"/>
                    <a:pt x="14769" y="9164"/>
                    <a:pt x="14705" y="9388"/>
                  </a:cubicBezTo>
                  <a:cubicBezTo>
                    <a:pt x="13969" y="12908"/>
                    <a:pt x="11089" y="12876"/>
                    <a:pt x="5968" y="14157"/>
                  </a:cubicBezTo>
                  <a:cubicBezTo>
                    <a:pt x="1" y="15648"/>
                    <a:pt x="234" y="23152"/>
                    <a:pt x="2143" y="23152"/>
                  </a:cubicBezTo>
                  <a:cubicBezTo>
                    <a:pt x="2159" y="23152"/>
                    <a:pt x="2175" y="23151"/>
                    <a:pt x="2191" y="23150"/>
                  </a:cubicBezTo>
                  <a:cubicBezTo>
                    <a:pt x="2447" y="23118"/>
                    <a:pt x="2671" y="23022"/>
                    <a:pt x="2863" y="22830"/>
                  </a:cubicBezTo>
                  <a:cubicBezTo>
                    <a:pt x="3727" y="22062"/>
                    <a:pt x="4784" y="21614"/>
                    <a:pt x="5936" y="21486"/>
                  </a:cubicBezTo>
                  <a:lnTo>
                    <a:pt x="6352" y="21486"/>
                  </a:lnTo>
                  <a:cubicBezTo>
                    <a:pt x="7536" y="21486"/>
                    <a:pt x="8816" y="21838"/>
                    <a:pt x="10481" y="22158"/>
                  </a:cubicBezTo>
                  <a:lnTo>
                    <a:pt x="10897" y="22254"/>
                  </a:lnTo>
                  <a:lnTo>
                    <a:pt x="11857" y="22446"/>
                  </a:lnTo>
                  <a:cubicBezTo>
                    <a:pt x="12733" y="22610"/>
                    <a:pt x="13618" y="22747"/>
                    <a:pt x="14560" y="22747"/>
                  </a:cubicBezTo>
                  <a:cubicBezTo>
                    <a:pt x="16751" y="22747"/>
                    <a:pt x="19251" y="22004"/>
                    <a:pt x="22675" y="19117"/>
                  </a:cubicBezTo>
                  <a:cubicBezTo>
                    <a:pt x="28340" y="14381"/>
                    <a:pt x="22035" y="7787"/>
                    <a:pt x="24339" y="7083"/>
                  </a:cubicBezTo>
                  <a:cubicBezTo>
                    <a:pt x="27284" y="6219"/>
                    <a:pt x="28756" y="3563"/>
                    <a:pt x="29044" y="3018"/>
                  </a:cubicBezTo>
                  <a:cubicBezTo>
                    <a:pt x="29364" y="3146"/>
                    <a:pt x="29652" y="3339"/>
                    <a:pt x="29940" y="3563"/>
                  </a:cubicBezTo>
                  <a:cubicBezTo>
                    <a:pt x="30933" y="4363"/>
                    <a:pt x="31125" y="5003"/>
                    <a:pt x="31157" y="5323"/>
                  </a:cubicBezTo>
                  <a:cubicBezTo>
                    <a:pt x="31157" y="4619"/>
                    <a:pt x="31093" y="2346"/>
                    <a:pt x="30196" y="1418"/>
                  </a:cubicBezTo>
                  <a:cubicBezTo>
                    <a:pt x="29372" y="565"/>
                    <a:pt x="28245" y="117"/>
                    <a:pt x="26724" y="117"/>
                  </a:cubicBezTo>
                  <a:cubicBezTo>
                    <a:pt x="26533" y="117"/>
                    <a:pt x="26336" y="124"/>
                    <a:pt x="26132" y="138"/>
                  </a:cubicBezTo>
                  <a:cubicBezTo>
                    <a:pt x="25876" y="106"/>
                    <a:pt x="25620" y="74"/>
                    <a:pt x="25363" y="42"/>
                  </a:cubicBezTo>
                  <a:cubicBezTo>
                    <a:pt x="25096" y="14"/>
                    <a:pt x="24829" y="1"/>
                    <a:pt x="24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7"/>
          <p:cNvGrpSpPr/>
          <p:nvPr/>
        </p:nvGrpSpPr>
        <p:grpSpPr>
          <a:xfrm>
            <a:off x="5566386" y="1301686"/>
            <a:ext cx="1072064" cy="1584202"/>
            <a:chOff x="2442907" y="2932789"/>
            <a:chExt cx="793593" cy="1172701"/>
          </a:xfrm>
        </p:grpSpPr>
        <p:sp>
          <p:nvSpPr>
            <p:cNvPr id="2445" name="Google Shape;2445;p67"/>
            <p:cNvSpPr/>
            <p:nvPr/>
          </p:nvSpPr>
          <p:spPr>
            <a:xfrm>
              <a:off x="2504991" y="3657887"/>
              <a:ext cx="491055" cy="447321"/>
            </a:xfrm>
            <a:custGeom>
              <a:avLst/>
              <a:gdLst/>
              <a:ahLst/>
              <a:cxnLst/>
              <a:rect l="l" t="t" r="r" b="b"/>
              <a:pathLst>
                <a:path w="55691" h="50731" extrusionOk="0">
                  <a:moveTo>
                    <a:pt x="24325" y="0"/>
                  </a:moveTo>
                  <a:lnTo>
                    <a:pt x="8962" y="2049"/>
                  </a:lnTo>
                  <a:lnTo>
                    <a:pt x="9186" y="2817"/>
                  </a:lnTo>
                  <a:cubicBezTo>
                    <a:pt x="9442" y="6946"/>
                    <a:pt x="8706" y="11074"/>
                    <a:pt x="7106" y="14883"/>
                  </a:cubicBezTo>
                  <a:cubicBezTo>
                    <a:pt x="4385" y="21156"/>
                    <a:pt x="192" y="30950"/>
                    <a:pt x="96" y="35047"/>
                  </a:cubicBezTo>
                  <a:cubicBezTo>
                    <a:pt x="0" y="39176"/>
                    <a:pt x="1505" y="41864"/>
                    <a:pt x="5089" y="42408"/>
                  </a:cubicBezTo>
                  <a:cubicBezTo>
                    <a:pt x="5954" y="42472"/>
                    <a:pt x="6818" y="42504"/>
                    <a:pt x="7682" y="42504"/>
                  </a:cubicBezTo>
                  <a:cubicBezTo>
                    <a:pt x="8546" y="42504"/>
                    <a:pt x="9410" y="42472"/>
                    <a:pt x="10274" y="42408"/>
                  </a:cubicBezTo>
                  <a:lnTo>
                    <a:pt x="10498" y="42504"/>
                  </a:lnTo>
                  <a:cubicBezTo>
                    <a:pt x="11212" y="42801"/>
                    <a:pt x="12101" y="42935"/>
                    <a:pt x="13127" y="42935"/>
                  </a:cubicBezTo>
                  <a:cubicBezTo>
                    <a:pt x="14862" y="42935"/>
                    <a:pt x="16986" y="42552"/>
                    <a:pt x="19300" y="41928"/>
                  </a:cubicBezTo>
                  <a:cubicBezTo>
                    <a:pt x="26981" y="41448"/>
                    <a:pt x="34823" y="40776"/>
                    <a:pt x="34823" y="40776"/>
                  </a:cubicBezTo>
                  <a:cubicBezTo>
                    <a:pt x="34823" y="40776"/>
                    <a:pt x="37543" y="44456"/>
                    <a:pt x="38504" y="48681"/>
                  </a:cubicBezTo>
                  <a:cubicBezTo>
                    <a:pt x="38870" y="50239"/>
                    <a:pt x="39335" y="50731"/>
                    <a:pt x="39778" y="50731"/>
                  </a:cubicBezTo>
                  <a:cubicBezTo>
                    <a:pt x="40535" y="50731"/>
                    <a:pt x="41224" y="49289"/>
                    <a:pt x="41224" y="49289"/>
                  </a:cubicBezTo>
                  <a:cubicBezTo>
                    <a:pt x="41224" y="49289"/>
                    <a:pt x="42632" y="40584"/>
                    <a:pt x="42856" y="36455"/>
                  </a:cubicBezTo>
                  <a:cubicBezTo>
                    <a:pt x="42889" y="35399"/>
                    <a:pt x="42953" y="34407"/>
                    <a:pt x="43017" y="33542"/>
                  </a:cubicBezTo>
                  <a:cubicBezTo>
                    <a:pt x="45513" y="34087"/>
                    <a:pt x="47497" y="36679"/>
                    <a:pt x="47497" y="36679"/>
                  </a:cubicBezTo>
                  <a:cubicBezTo>
                    <a:pt x="47497" y="36679"/>
                    <a:pt x="52906" y="41640"/>
                    <a:pt x="54315" y="41640"/>
                  </a:cubicBezTo>
                  <a:cubicBezTo>
                    <a:pt x="55691" y="41640"/>
                    <a:pt x="54315" y="35623"/>
                    <a:pt x="53354" y="33863"/>
                  </a:cubicBezTo>
                  <a:cubicBezTo>
                    <a:pt x="52554" y="32422"/>
                    <a:pt x="48266" y="25669"/>
                    <a:pt x="46953" y="23557"/>
                  </a:cubicBezTo>
                  <a:cubicBezTo>
                    <a:pt x="46726" y="23216"/>
                    <a:pt x="46324" y="23002"/>
                    <a:pt x="45901" y="23002"/>
                  </a:cubicBezTo>
                  <a:cubicBezTo>
                    <a:pt x="45846" y="23002"/>
                    <a:pt x="45792" y="23005"/>
                    <a:pt x="45737" y="23013"/>
                  </a:cubicBezTo>
                  <a:cubicBezTo>
                    <a:pt x="44233" y="23269"/>
                    <a:pt x="42824" y="24037"/>
                    <a:pt x="41800" y="25189"/>
                  </a:cubicBezTo>
                  <a:cubicBezTo>
                    <a:pt x="39912" y="27269"/>
                    <a:pt x="36295" y="27717"/>
                    <a:pt x="29990" y="27813"/>
                  </a:cubicBezTo>
                  <a:cubicBezTo>
                    <a:pt x="26245" y="27845"/>
                    <a:pt x="22533" y="28582"/>
                    <a:pt x="19044" y="29958"/>
                  </a:cubicBezTo>
                  <a:cubicBezTo>
                    <a:pt x="19044" y="29958"/>
                    <a:pt x="26053" y="17187"/>
                    <a:pt x="28454" y="11458"/>
                  </a:cubicBezTo>
                  <a:cubicBezTo>
                    <a:pt x="29830" y="8034"/>
                    <a:pt x="29574" y="4129"/>
                    <a:pt x="27686" y="928"/>
                  </a:cubicBezTo>
                  <a:lnTo>
                    <a:pt x="2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504709" y="3682717"/>
              <a:ext cx="381075" cy="422773"/>
            </a:xfrm>
            <a:custGeom>
              <a:avLst/>
              <a:gdLst/>
              <a:ahLst/>
              <a:cxnLst/>
              <a:rect l="l" t="t" r="r" b="b"/>
              <a:pathLst>
                <a:path w="43218" h="47947" extrusionOk="0">
                  <a:moveTo>
                    <a:pt x="9218" y="1"/>
                  </a:moveTo>
                  <a:lnTo>
                    <a:pt x="9218" y="1"/>
                  </a:lnTo>
                  <a:cubicBezTo>
                    <a:pt x="9442" y="4130"/>
                    <a:pt x="8738" y="8258"/>
                    <a:pt x="7106" y="12067"/>
                  </a:cubicBezTo>
                  <a:cubicBezTo>
                    <a:pt x="4417" y="18340"/>
                    <a:pt x="224" y="28134"/>
                    <a:pt x="128" y="32263"/>
                  </a:cubicBezTo>
                  <a:cubicBezTo>
                    <a:pt x="0" y="36360"/>
                    <a:pt x="1537" y="39048"/>
                    <a:pt x="5089" y="39624"/>
                  </a:cubicBezTo>
                  <a:cubicBezTo>
                    <a:pt x="5488" y="39685"/>
                    <a:pt x="6165" y="39711"/>
                    <a:pt x="7054" y="39711"/>
                  </a:cubicBezTo>
                  <a:cubicBezTo>
                    <a:pt x="14169" y="39711"/>
                    <a:pt x="34855" y="37992"/>
                    <a:pt x="34855" y="37992"/>
                  </a:cubicBezTo>
                  <a:cubicBezTo>
                    <a:pt x="34855" y="37992"/>
                    <a:pt x="37575" y="41672"/>
                    <a:pt x="38536" y="45897"/>
                  </a:cubicBezTo>
                  <a:cubicBezTo>
                    <a:pt x="38902" y="47455"/>
                    <a:pt x="39367" y="47947"/>
                    <a:pt x="39810" y="47947"/>
                  </a:cubicBezTo>
                  <a:cubicBezTo>
                    <a:pt x="40567" y="47947"/>
                    <a:pt x="41256" y="46505"/>
                    <a:pt x="41256" y="46505"/>
                  </a:cubicBezTo>
                  <a:cubicBezTo>
                    <a:pt x="41256" y="46505"/>
                    <a:pt x="42664" y="37768"/>
                    <a:pt x="42856" y="33671"/>
                  </a:cubicBezTo>
                  <a:cubicBezTo>
                    <a:pt x="42953" y="32199"/>
                    <a:pt x="43049" y="30854"/>
                    <a:pt x="43113" y="29798"/>
                  </a:cubicBezTo>
                  <a:cubicBezTo>
                    <a:pt x="43218" y="28642"/>
                    <a:pt x="42286" y="27744"/>
                    <a:pt x="41223" y="27744"/>
                  </a:cubicBezTo>
                  <a:cubicBezTo>
                    <a:pt x="40992" y="27744"/>
                    <a:pt x="40754" y="27786"/>
                    <a:pt x="40520" y="27878"/>
                  </a:cubicBezTo>
                  <a:lnTo>
                    <a:pt x="36263" y="29542"/>
                  </a:lnTo>
                  <a:lnTo>
                    <a:pt x="29222" y="30406"/>
                  </a:lnTo>
                  <a:cubicBezTo>
                    <a:pt x="29222" y="30406"/>
                    <a:pt x="22949" y="30310"/>
                    <a:pt x="22533" y="30310"/>
                  </a:cubicBezTo>
                  <a:cubicBezTo>
                    <a:pt x="22085" y="30310"/>
                    <a:pt x="16676" y="30630"/>
                    <a:pt x="16676" y="30630"/>
                  </a:cubicBezTo>
                  <a:lnTo>
                    <a:pt x="13123" y="28998"/>
                  </a:lnTo>
                  <a:lnTo>
                    <a:pt x="13443" y="19684"/>
                  </a:lnTo>
                  <a:lnTo>
                    <a:pt x="20900" y="7234"/>
                  </a:lnTo>
                  <a:lnTo>
                    <a:pt x="17412" y="4418"/>
                  </a:lnTo>
                  <a:lnTo>
                    <a:pt x="92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816840" y="3927244"/>
              <a:ext cx="68944" cy="178246"/>
            </a:xfrm>
            <a:custGeom>
              <a:avLst/>
              <a:gdLst/>
              <a:ahLst/>
              <a:cxnLst/>
              <a:rect l="l" t="t" r="r" b="b"/>
              <a:pathLst>
                <a:path w="7819" h="20215" extrusionOk="0">
                  <a:moveTo>
                    <a:pt x="5841" y="0"/>
                  </a:moveTo>
                  <a:cubicBezTo>
                    <a:pt x="5605" y="0"/>
                    <a:pt x="5361" y="46"/>
                    <a:pt x="5121" y="146"/>
                  </a:cubicBezTo>
                  <a:lnTo>
                    <a:pt x="864" y="1810"/>
                  </a:lnTo>
                  <a:lnTo>
                    <a:pt x="0" y="1906"/>
                  </a:lnTo>
                  <a:cubicBezTo>
                    <a:pt x="288" y="3154"/>
                    <a:pt x="864" y="4307"/>
                    <a:pt x="1696" y="5267"/>
                  </a:cubicBezTo>
                  <a:cubicBezTo>
                    <a:pt x="3585" y="7251"/>
                    <a:pt x="3201" y="13428"/>
                    <a:pt x="1888" y="14325"/>
                  </a:cubicBezTo>
                  <a:cubicBezTo>
                    <a:pt x="1856" y="14325"/>
                    <a:pt x="1856" y="14357"/>
                    <a:pt x="1824" y="14389"/>
                  </a:cubicBezTo>
                  <a:cubicBezTo>
                    <a:pt x="2401" y="15605"/>
                    <a:pt x="2849" y="16853"/>
                    <a:pt x="3137" y="18165"/>
                  </a:cubicBezTo>
                  <a:cubicBezTo>
                    <a:pt x="3503" y="19723"/>
                    <a:pt x="3968" y="20215"/>
                    <a:pt x="4411" y="20215"/>
                  </a:cubicBezTo>
                  <a:cubicBezTo>
                    <a:pt x="5168" y="20215"/>
                    <a:pt x="5857" y="18773"/>
                    <a:pt x="5857" y="18773"/>
                  </a:cubicBezTo>
                  <a:cubicBezTo>
                    <a:pt x="5857" y="18773"/>
                    <a:pt x="7265" y="10036"/>
                    <a:pt x="7457" y="5939"/>
                  </a:cubicBezTo>
                  <a:cubicBezTo>
                    <a:pt x="7554" y="4467"/>
                    <a:pt x="7650" y="3122"/>
                    <a:pt x="7714" y="2066"/>
                  </a:cubicBezTo>
                  <a:cubicBezTo>
                    <a:pt x="7818" y="916"/>
                    <a:pt x="6897" y="0"/>
                    <a:pt x="58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442907" y="2932789"/>
              <a:ext cx="59271" cy="113270"/>
            </a:xfrm>
            <a:custGeom>
              <a:avLst/>
              <a:gdLst/>
              <a:ahLst/>
              <a:cxnLst/>
              <a:rect l="l" t="t" r="r" b="b"/>
              <a:pathLst>
                <a:path w="6722" h="12846" extrusionOk="0">
                  <a:moveTo>
                    <a:pt x="3837" y="0"/>
                  </a:moveTo>
                  <a:cubicBezTo>
                    <a:pt x="3240" y="0"/>
                    <a:pt x="2663" y="1490"/>
                    <a:pt x="2465" y="3308"/>
                  </a:cubicBezTo>
                  <a:cubicBezTo>
                    <a:pt x="2208" y="5388"/>
                    <a:pt x="3233" y="7820"/>
                    <a:pt x="2561" y="8269"/>
                  </a:cubicBezTo>
                  <a:cubicBezTo>
                    <a:pt x="2484" y="8323"/>
                    <a:pt x="2402" y="8350"/>
                    <a:pt x="2316" y="8350"/>
                  </a:cubicBezTo>
                  <a:cubicBezTo>
                    <a:pt x="1900" y="8350"/>
                    <a:pt x="1419" y="7714"/>
                    <a:pt x="1312" y="6572"/>
                  </a:cubicBezTo>
                  <a:cubicBezTo>
                    <a:pt x="1256" y="6097"/>
                    <a:pt x="1131" y="5934"/>
                    <a:pt x="991" y="5934"/>
                  </a:cubicBezTo>
                  <a:cubicBezTo>
                    <a:pt x="735" y="5934"/>
                    <a:pt x="426" y="6482"/>
                    <a:pt x="384" y="6668"/>
                  </a:cubicBezTo>
                  <a:cubicBezTo>
                    <a:pt x="0" y="8461"/>
                    <a:pt x="928" y="9805"/>
                    <a:pt x="1408" y="12845"/>
                  </a:cubicBezTo>
                  <a:lnTo>
                    <a:pt x="4993" y="12461"/>
                  </a:lnTo>
                  <a:cubicBezTo>
                    <a:pt x="4865" y="11149"/>
                    <a:pt x="4897" y="9805"/>
                    <a:pt x="5121" y="8525"/>
                  </a:cubicBezTo>
                  <a:cubicBezTo>
                    <a:pt x="5793" y="4492"/>
                    <a:pt x="6721" y="3052"/>
                    <a:pt x="6529" y="2732"/>
                  </a:cubicBezTo>
                  <a:cubicBezTo>
                    <a:pt x="6483" y="2643"/>
                    <a:pt x="6428" y="2606"/>
                    <a:pt x="6369" y="2606"/>
                  </a:cubicBezTo>
                  <a:cubicBezTo>
                    <a:pt x="6020" y="2606"/>
                    <a:pt x="5505" y="3916"/>
                    <a:pt x="5505" y="3916"/>
                  </a:cubicBezTo>
                  <a:cubicBezTo>
                    <a:pt x="5313" y="1995"/>
                    <a:pt x="6049" y="395"/>
                    <a:pt x="5313" y="395"/>
                  </a:cubicBezTo>
                  <a:cubicBezTo>
                    <a:pt x="4609" y="427"/>
                    <a:pt x="4321" y="3180"/>
                    <a:pt x="4321" y="3180"/>
                  </a:cubicBezTo>
                  <a:cubicBezTo>
                    <a:pt x="4129" y="2219"/>
                    <a:pt x="4065" y="1227"/>
                    <a:pt x="4129" y="235"/>
                  </a:cubicBezTo>
                  <a:cubicBezTo>
                    <a:pt x="4129" y="171"/>
                    <a:pt x="4097" y="107"/>
                    <a:pt x="4065" y="75"/>
                  </a:cubicBezTo>
                  <a:cubicBezTo>
                    <a:pt x="3989" y="24"/>
                    <a:pt x="3913" y="0"/>
                    <a:pt x="3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451936" y="3041817"/>
              <a:ext cx="207714" cy="351078"/>
            </a:xfrm>
            <a:custGeom>
              <a:avLst/>
              <a:gdLst/>
              <a:ahLst/>
              <a:cxnLst/>
              <a:rect l="l" t="t" r="r" b="b"/>
              <a:pathLst>
                <a:path w="23557" h="39816" extrusionOk="0">
                  <a:moveTo>
                    <a:pt x="4289" y="0"/>
                  </a:moveTo>
                  <a:lnTo>
                    <a:pt x="3969" y="32"/>
                  </a:lnTo>
                  <a:lnTo>
                    <a:pt x="384" y="448"/>
                  </a:lnTo>
                  <a:lnTo>
                    <a:pt x="0" y="480"/>
                  </a:lnTo>
                  <a:cubicBezTo>
                    <a:pt x="0" y="480"/>
                    <a:pt x="3393" y="19204"/>
                    <a:pt x="3585" y="19908"/>
                  </a:cubicBezTo>
                  <a:cubicBezTo>
                    <a:pt x="5313" y="27237"/>
                    <a:pt x="14819" y="39816"/>
                    <a:pt x="14819" y="39816"/>
                  </a:cubicBezTo>
                  <a:lnTo>
                    <a:pt x="23557" y="35879"/>
                  </a:lnTo>
                  <a:cubicBezTo>
                    <a:pt x="23557" y="35879"/>
                    <a:pt x="21636" y="32390"/>
                    <a:pt x="20836" y="31334"/>
                  </a:cubicBezTo>
                  <a:cubicBezTo>
                    <a:pt x="19108" y="29062"/>
                    <a:pt x="16163" y="26341"/>
                    <a:pt x="13347" y="22725"/>
                  </a:cubicBezTo>
                  <a:cubicBezTo>
                    <a:pt x="10562" y="19108"/>
                    <a:pt x="7266" y="8738"/>
                    <a:pt x="7266" y="8738"/>
                  </a:cubicBezTo>
                  <a:lnTo>
                    <a:pt x="42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3116829" y="3485708"/>
              <a:ext cx="119671" cy="54201"/>
            </a:xfrm>
            <a:custGeom>
              <a:avLst/>
              <a:gdLst/>
              <a:ahLst/>
              <a:cxnLst/>
              <a:rect l="l" t="t" r="r" b="b"/>
              <a:pathLst>
                <a:path w="13572" h="6147" extrusionOk="0">
                  <a:moveTo>
                    <a:pt x="10378" y="0"/>
                  </a:moveTo>
                  <a:cubicBezTo>
                    <a:pt x="9839" y="0"/>
                    <a:pt x="8305" y="770"/>
                    <a:pt x="4705" y="1284"/>
                  </a:cubicBezTo>
                  <a:cubicBezTo>
                    <a:pt x="4008" y="1398"/>
                    <a:pt x="3305" y="1455"/>
                    <a:pt x="2604" y="1455"/>
                  </a:cubicBezTo>
                  <a:cubicBezTo>
                    <a:pt x="1727" y="1455"/>
                    <a:pt x="854" y="1366"/>
                    <a:pt x="1" y="1188"/>
                  </a:cubicBezTo>
                  <a:lnTo>
                    <a:pt x="1" y="4869"/>
                  </a:lnTo>
                  <a:cubicBezTo>
                    <a:pt x="2828" y="5340"/>
                    <a:pt x="4215" y="6147"/>
                    <a:pt x="5720" y="6147"/>
                  </a:cubicBezTo>
                  <a:cubicBezTo>
                    <a:pt x="5953" y="6147"/>
                    <a:pt x="6189" y="6128"/>
                    <a:pt x="6434" y="6085"/>
                  </a:cubicBezTo>
                  <a:cubicBezTo>
                    <a:pt x="6722" y="6053"/>
                    <a:pt x="7938" y="5349"/>
                    <a:pt x="6562" y="5157"/>
                  </a:cubicBezTo>
                  <a:cubicBezTo>
                    <a:pt x="5185" y="4997"/>
                    <a:pt x="4577" y="4292"/>
                    <a:pt x="4897" y="3844"/>
                  </a:cubicBezTo>
                  <a:cubicBezTo>
                    <a:pt x="5004" y="3693"/>
                    <a:pt x="5223" y="3636"/>
                    <a:pt x="5522" y="3636"/>
                  </a:cubicBezTo>
                  <a:cubicBezTo>
                    <a:pt x="6397" y="3636"/>
                    <a:pt x="7955" y="4117"/>
                    <a:pt x="9385" y="4117"/>
                  </a:cubicBezTo>
                  <a:cubicBezTo>
                    <a:pt x="9534" y="4117"/>
                    <a:pt x="9681" y="4112"/>
                    <a:pt x="9826" y="4100"/>
                  </a:cubicBezTo>
                  <a:cubicBezTo>
                    <a:pt x="11875" y="3908"/>
                    <a:pt x="13571" y="3236"/>
                    <a:pt x="13123" y="2564"/>
                  </a:cubicBezTo>
                  <a:cubicBezTo>
                    <a:pt x="13091" y="2500"/>
                    <a:pt x="13027" y="2500"/>
                    <a:pt x="12963" y="2500"/>
                  </a:cubicBezTo>
                  <a:cubicBezTo>
                    <a:pt x="12839" y="2504"/>
                    <a:pt x="12715" y="2506"/>
                    <a:pt x="12591" y="2506"/>
                  </a:cubicBezTo>
                  <a:cubicBezTo>
                    <a:pt x="11723" y="2506"/>
                    <a:pt x="10859" y="2408"/>
                    <a:pt x="10018" y="2212"/>
                  </a:cubicBezTo>
                  <a:cubicBezTo>
                    <a:pt x="10018" y="2212"/>
                    <a:pt x="12803" y="2020"/>
                    <a:pt x="12835" y="1284"/>
                  </a:cubicBezTo>
                  <a:cubicBezTo>
                    <a:pt x="12846" y="1022"/>
                    <a:pt x="12647" y="946"/>
                    <a:pt x="12298" y="946"/>
                  </a:cubicBezTo>
                  <a:cubicBezTo>
                    <a:pt x="11826" y="946"/>
                    <a:pt x="11080" y="1085"/>
                    <a:pt x="10216" y="1085"/>
                  </a:cubicBezTo>
                  <a:cubicBezTo>
                    <a:pt x="9927" y="1085"/>
                    <a:pt x="9624" y="1069"/>
                    <a:pt x="9314" y="1028"/>
                  </a:cubicBezTo>
                  <a:cubicBezTo>
                    <a:pt x="9314" y="1028"/>
                    <a:pt x="11107" y="356"/>
                    <a:pt x="10531" y="36"/>
                  </a:cubicBezTo>
                  <a:cubicBezTo>
                    <a:pt x="10493" y="12"/>
                    <a:pt x="10442" y="0"/>
                    <a:pt x="10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719706" y="3349143"/>
              <a:ext cx="397414" cy="185141"/>
            </a:xfrm>
            <a:custGeom>
              <a:avLst/>
              <a:gdLst/>
              <a:ahLst/>
              <a:cxnLst/>
              <a:rect l="l" t="t" r="r" b="b"/>
              <a:pathLst>
                <a:path w="45071" h="20997" extrusionOk="0">
                  <a:moveTo>
                    <a:pt x="3463" y="1"/>
                  </a:moveTo>
                  <a:lnTo>
                    <a:pt x="1926" y="5506"/>
                  </a:lnTo>
                  <a:cubicBezTo>
                    <a:pt x="1926" y="5506"/>
                    <a:pt x="1" y="13904"/>
                    <a:pt x="3386" y="13904"/>
                  </a:cubicBezTo>
                  <a:cubicBezTo>
                    <a:pt x="3704" y="13904"/>
                    <a:pt x="4069" y="13829"/>
                    <a:pt x="4487" y="13667"/>
                  </a:cubicBezTo>
                  <a:cubicBezTo>
                    <a:pt x="5107" y="13426"/>
                    <a:pt x="5758" y="13320"/>
                    <a:pt x="6435" y="13320"/>
                  </a:cubicBezTo>
                  <a:cubicBezTo>
                    <a:pt x="11070" y="13320"/>
                    <a:pt x="16963" y="18307"/>
                    <a:pt x="23050" y="19396"/>
                  </a:cubicBezTo>
                  <a:cubicBezTo>
                    <a:pt x="28491" y="20357"/>
                    <a:pt x="45071" y="20997"/>
                    <a:pt x="45071" y="20997"/>
                  </a:cubicBezTo>
                  <a:lnTo>
                    <a:pt x="45071" y="16196"/>
                  </a:lnTo>
                  <a:lnTo>
                    <a:pt x="45039" y="16196"/>
                  </a:lnTo>
                  <a:cubicBezTo>
                    <a:pt x="39277" y="13571"/>
                    <a:pt x="25803" y="11779"/>
                    <a:pt x="25803" y="11779"/>
                  </a:cubicBezTo>
                  <a:cubicBezTo>
                    <a:pt x="25803" y="11779"/>
                    <a:pt x="17737" y="9635"/>
                    <a:pt x="12456" y="5186"/>
                  </a:cubicBezTo>
                  <a:cubicBezTo>
                    <a:pt x="7175" y="737"/>
                    <a:pt x="3463" y="1"/>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534627" y="3682717"/>
              <a:ext cx="154377" cy="168494"/>
            </a:xfrm>
            <a:custGeom>
              <a:avLst/>
              <a:gdLst/>
              <a:ahLst/>
              <a:cxnLst/>
              <a:rect l="l" t="t" r="r" b="b"/>
              <a:pathLst>
                <a:path w="17508" h="19109" extrusionOk="0">
                  <a:moveTo>
                    <a:pt x="5825" y="1"/>
                  </a:moveTo>
                  <a:cubicBezTo>
                    <a:pt x="5825" y="1"/>
                    <a:pt x="6913" y="4994"/>
                    <a:pt x="2913" y="11811"/>
                  </a:cubicBezTo>
                  <a:cubicBezTo>
                    <a:pt x="2048" y="13219"/>
                    <a:pt x="672" y="17284"/>
                    <a:pt x="0" y="19108"/>
                  </a:cubicBezTo>
                  <a:cubicBezTo>
                    <a:pt x="2650" y="18846"/>
                    <a:pt x="7257" y="18089"/>
                    <a:pt x="10048" y="18089"/>
                  </a:cubicBezTo>
                  <a:cubicBezTo>
                    <a:pt x="10662" y="18089"/>
                    <a:pt x="11188" y="18126"/>
                    <a:pt x="11586" y="18212"/>
                  </a:cubicBezTo>
                  <a:lnTo>
                    <a:pt x="17507" y="7266"/>
                  </a:lnTo>
                  <a:lnTo>
                    <a:pt x="14019" y="4418"/>
                  </a:lnTo>
                  <a:lnTo>
                    <a:pt x="5825" y="1"/>
                  </a:lnTo>
                  <a:close/>
                </a:path>
              </a:pathLst>
            </a:custGeom>
            <a:solidFill>
              <a:srgbClr val="252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534627" y="3657887"/>
              <a:ext cx="249765" cy="213921"/>
            </a:xfrm>
            <a:custGeom>
              <a:avLst/>
              <a:gdLst/>
              <a:ahLst/>
              <a:cxnLst/>
              <a:rect l="l" t="t" r="r" b="b"/>
              <a:pathLst>
                <a:path w="28326" h="24261" extrusionOk="0">
                  <a:moveTo>
                    <a:pt x="20964" y="0"/>
                  </a:moveTo>
                  <a:lnTo>
                    <a:pt x="5601" y="2049"/>
                  </a:lnTo>
                  <a:lnTo>
                    <a:pt x="5857" y="2977"/>
                  </a:lnTo>
                  <a:cubicBezTo>
                    <a:pt x="5985" y="3905"/>
                    <a:pt x="6465" y="8546"/>
                    <a:pt x="2881" y="14627"/>
                  </a:cubicBezTo>
                  <a:cubicBezTo>
                    <a:pt x="2048" y="16035"/>
                    <a:pt x="672" y="20100"/>
                    <a:pt x="0" y="21892"/>
                  </a:cubicBezTo>
                  <a:cubicBezTo>
                    <a:pt x="1536" y="21764"/>
                    <a:pt x="3521" y="21476"/>
                    <a:pt x="5377" y="21252"/>
                  </a:cubicBezTo>
                  <a:lnTo>
                    <a:pt x="5377" y="21252"/>
                  </a:lnTo>
                  <a:lnTo>
                    <a:pt x="4833" y="22948"/>
                  </a:lnTo>
                  <a:cubicBezTo>
                    <a:pt x="5868" y="22719"/>
                    <a:pt x="7017" y="22625"/>
                    <a:pt x="8208" y="22625"/>
                  </a:cubicBezTo>
                  <a:cubicBezTo>
                    <a:pt x="12171" y="22625"/>
                    <a:pt x="16590" y="23670"/>
                    <a:pt x="18756" y="24261"/>
                  </a:cubicBezTo>
                  <a:cubicBezTo>
                    <a:pt x="20964" y="20100"/>
                    <a:pt x="24581" y="15715"/>
                    <a:pt x="25925" y="12515"/>
                  </a:cubicBezTo>
                  <a:cubicBezTo>
                    <a:pt x="28325" y="6753"/>
                    <a:pt x="24325" y="960"/>
                    <a:pt x="24325" y="960"/>
                  </a:cubicBezTo>
                  <a:lnTo>
                    <a:pt x="20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541681" y="3326922"/>
              <a:ext cx="251175" cy="398419"/>
            </a:xfrm>
            <a:custGeom>
              <a:avLst/>
              <a:gdLst/>
              <a:ahLst/>
              <a:cxnLst/>
              <a:rect l="l" t="t" r="r" b="b"/>
              <a:pathLst>
                <a:path w="28486" h="45185" extrusionOk="0">
                  <a:moveTo>
                    <a:pt x="10613" y="0"/>
                  </a:moveTo>
                  <a:cubicBezTo>
                    <a:pt x="9114" y="0"/>
                    <a:pt x="6433" y="3609"/>
                    <a:pt x="6433" y="3609"/>
                  </a:cubicBezTo>
                  <a:cubicBezTo>
                    <a:pt x="6433" y="3609"/>
                    <a:pt x="4737" y="6105"/>
                    <a:pt x="2465" y="8890"/>
                  </a:cubicBezTo>
                  <a:cubicBezTo>
                    <a:pt x="192" y="11706"/>
                    <a:pt x="0" y="14459"/>
                    <a:pt x="1248" y="18908"/>
                  </a:cubicBezTo>
                  <a:cubicBezTo>
                    <a:pt x="2465" y="23325"/>
                    <a:pt x="2369" y="19740"/>
                    <a:pt x="2049" y="27453"/>
                  </a:cubicBezTo>
                  <a:cubicBezTo>
                    <a:pt x="1761" y="35199"/>
                    <a:pt x="4641" y="41888"/>
                    <a:pt x="4641" y="41888"/>
                  </a:cubicBezTo>
                  <a:cubicBezTo>
                    <a:pt x="4641" y="41888"/>
                    <a:pt x="9538" y="45185"/>
                    <a:pt x="13059" y="45185"/>
                  </a:cubicBezTo>
                  <a:cubicBezTo>
                    <a:pt x="16579" y="45185"/>
                    <a:pt x="25925" y="41728"/>
                    <a:pt x="23461" y="38111"/>
                  </a:cubicBezTo>
                  <a:cubicBezTo>
                    <a:pt x="20996" y="34527"/>
                    <a:pt x="20772" y="29918"/>
                    <a:pt x="20644" y="26429"/>
                  </a:cubicBezTo>
                  <a:cubicBezTo>
                    <a:pt x="20548" y="22909"/>
                    <a:pt x="21892" y="20316"/>
                    <a:pt x="25189" y="15579"/>
                  </a:cubicBezTo>
                  <a:cubicBezTo>
                    <a:pt x="28486" y="10842"/>
                    <a:pt x="27365" y="4857"/>
                    <a:pt x="26021" y="4057"/>
                  </a:cubicBezTo>
                  <a:cubicBezTo>
                    <a:pt x="24421" y="3033"/>
                    <a:pt x="22628" y="2425"/>
                    <a:pt x="20740" y="2297"/>
                  </a:cubicBezTo>
                  <a:cubicBezTo>
                    <a:pt x="20622" y="2281"/>
                    <a:pt x="20469" y="2276"/>
                    <a:pt x="20286" y="2276"/>
                  </a:cubicBezTo>
                  <a:cubicBezTo>
                    <a:pt x="19834" y="2276"/>
                    <a:pt x="19198" y="2310"/>
                    <a:pt x="18447" y="2310"/>
                  </a:cubicBezTo>
                  <a:cubicBezTo>
                    <a:pt x="16396" y="2310"/>
                    <a:pt x="13484" y="2055"/>
                    <a:pt x="11074" y="152"/>
                  </a:cubicBezTo>
                  <a:cubicBezTo>
                    <a:pt x="10940" y="47"/>
                    <a:pt x="10784" y="0"/>
                    <a:pt x="106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872998" y="3860699"/>
              <a:ext cx="123613" cy="164632"/>
            </a:xfrm>
            <a:custGeom>
              <a:avLst/>
              <a:gdLst/>
              <a:ahLst/>
              <a:cxnLst/>
              <a:rect l="l" t="t" r="r" b="b"/>
              <a:pathLst>
                <a:path w="14019" h="18671" extrusionOk="0">
                  <a:moveTo>
                    <a:pt x="4187" y="1"/>
                  </a:moveTo>
                  <a:cubicBezTo>
                    <a:pt x="4136" y="1"/>
                    <a:pt x="4084" y="4"/>
                    <a:pt x="4033" y="12"/>
                  </a:cubicBezTo>
                  <a:cubicBezTo>
                    <a:pt x="2497" y="268"/>
                    <a:pt x="1088" y="1036"/>
                    <a:pt x="64" y="2188"/>
                  </a:cubicBezTo>
                  <a:cubicBezTo>
                    <a:pt x="64" y="2188"/>
                    <a:pt x="0" y="4140"/>
                    <a:pt x="3201" y="6029"/>
                  </a:cubicBezTo>
                  <a:cubicBezTo>
                    <a:pt x="5569" y="7437"/>
                    <a:pt x="6433" y="12142"/>
                    <a:pt x="6754" y="14574"/>
                  </a:cubicBezTo>
                  <a:cubicBezTo>
                    <a:pt x="8386" y="15982"/>
                    <a:pt x="11554" y="18671"/>
                    <a:pt x="12611" y="18671"/>
                  </a:cubicBezTo>
                  <a:cubicBezTo>
                    <a:pt x="14019" y="18671"/>
                    <a:pt x="12611" y="12622"/>
                    <a:pt x="11618" y="10862"/>
                  </a:cubicBezTo>
                  <a:cubicBezTo>
                    <a:pt x="10818" y="9421"/>
                    <a:pt x="6530" y="2668"/>
                    <a:pt x="5217" y="556"/>
                  </a:cubicBezTo>
                  <a:cubicBezTo>
                    <a:pt x="4990" y="215"/>
                    <a:pt x="4588" y="1"/>
                    <a:pt x="4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648073" y="3237390"/>
              <a:ext cx="112044" cy="130323"/>
            </a:xfrm>
            <a:custGeom>
              <a:avLst/>
              <a:gdLst/>
              <a:ahLst/>
              <a:cxnLst/>
              <a:rect l="l" t="t" r="r" b="b"/>
              <a:pathLst>
                <a:path w="12707" h="14780" extrusionOk="0">
                  <a:moveTo>
                    <a:pt x="12707" y="0"/>
                  </a:moveTo>
                  <a:lnTo>
                    <a:pt x="7490" y="1569"/>
                  </a:lnTo>
                  <a:cubicBezTo>
                    <a:pt x="7490" y="1569"/>
                    <a:pt x="5514" y="1181"/>
                    <a:pt x="4062" y="1181"/>
                  </a:cubicBezTo>
                  <a:cubicBezTo>
                    <a:pt x="3154" y="1181"/>
                    <a:pt x="2450" y="1332"/>
                    <a:pt x="2561" y="1825"/>
                  </a:cubicBezTo>
                  <a:cubicBezTo>
                    <a:pt x="4001" y="7554"/>
                    <a:pt x="0" y="12195"/>
                    <a:pt x="0" y="12195"/>
                  </a:cubicBezTo>
                  <a:cubicBezTo>
                    <a:pt x="0" y="12195"/>
                    <a:pt x="4541" y="14779"/>
                    <a:pt x="7161" y="14779"/>
                  </a:cubicBezTo>
                  <a:cubicBezTo>
                    <a:pt x="8506" y="14779"/>
                    <a:pt x="9345" y="14098"/>
                    <a:pt x="8802" y="12035"/>
                  </a:cubicBezTo>
                  <a:cubicBezTo>
                    <a:pt x="7362" y="6530"/>
                    <a:pt x="12707" y="1"/>
                    <a:pt x="127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717493" y="3235362"/>
              <a:ext cx="24848" cy="29177"/>
            </a:xfrm>
            <a:custGeom>
              <a:avLst/>
              <a:gdLst/>
              <a:ahLst/>
              <a:cxnLst/>
              <a:rect l="l" t="t" r="r" b="b"/>
              <a:pathLst>
                <a:path w="2818" h="3309" extrusionOk="0">
                  <a:moveTo>
                    <a:pt x="1598" y="0"/>
                  </a:moveTo>
                  <a:cubicBezTo>
                    <a:pt x="910" y="0"/>
                    <a:pt x="385" y="678"/>
                    <a:pt x="385" y="678"/>
                  </a:cubicBezTo>
                  <a:lnTo>
                    <a:pt x="1" y="3047"/>
                  </a:lnTo>
                  <a:cubicBezTo>
                    <a:pt x="376" y="3230"/>
                    <a:pt x="703" y="3309"/>
                    <a:pt x="987" y="3309"/>
                  </a:cubicBezTo>
                  <a:cubicBezTo>
                    <a:pt x="2692" y="3309"/>
                    <a:pt x="2818" y="459"/>
                    <a:pt x="2049" y="102"/>
                  </a:cubicBezTo>
                  <a:cubicBezTo>
                    <a:pt x="1894" y="30"/>
                    <a:pt x="1743" y="0"/>
                    <a:pt x="1598" y="0"/>
                  </a:cubicBezTo>
                  <a:close/>
                </a:path>
              </a:pathLst>
            </a:custGeom>
            <a:solidFill>
              <a:srgbClr val="AF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631707" y="3197596"/>
              <a:ext cx="102168" cy="114046"/>
            </a:xfrm>
            <a:custGeom>
              <a:avLst/>
              <a:gdLst/>
              <a:ahLst/>
              <a:cxnLst/>
              <a:rect l="l" t="t" r="r" b="b"/>
              <a:pathLst>
                <a:path w="11587" h="12934" extrusionOk="0">
                  <a:moveTo>
                    <a:pt x="3777" y="1"/>
                  </a:moveTo>
                  <a:cubicBezTo>
                    <a:pt x="3617" y="129"/>
                    <a:pt x="3457" y="321"/>
                    <a:pt x="3297" y="481"/>
                  </a:cubicBezTo>
                  <a:cubicBezTo>
                    <a:pt x="1856" y="2145"/>
                    <a:pt x="2048" y="4321"/>
                    <a:pt x="992" y="5090"/>
                  </a:cubicBezTo>
                  <a:cubicBezTo>
                    <a:pt x="288" y="5634"/>
                    <a:pt x="0" y="5410"/>
                    <a:pt x="96" y="5858"/>
                  </a:cubicBezTo>
                  <a:cubicBezTo>
                    <a:pt x="224" y="6242"/>
                    <a:pt x="512" y="6562"/>
                    <a:pt x="896" y="6722"/>
                  </a:cubicBezTo>
                  <a:cubicBezTo>
                    <a:pt x="896" y="6722"/>
                    <a:pt x="512" y="10851"/>
                    <a:pt x="2625" y="12323"/>
                  </a:cubicBezTo>
                  <a:cubicBezTo>
                    <a:pt x="3229" y="12743"/>
                    <a:pt x="4006" y="12933"/>
                    <a:pt x="4857" y="12933"/>
                  </a:cubicBezTo>
                  <a:cubicBezTo>
                    <a:pt x="6666" y="12933"/>
                    <a:pt x="8804" y="12072"/>
                    <a:pt x="10306" y="10723"/>
                  </a:cubicBezTo>
                  <a:cubicBezTo>
                    <a:pt x="10306" y="9058"/>
                    <a:pt x="10530" y="6978"/>
                    <a:pt x="11586" y="6466"/>
                  </a:cubicBezTo>
                  <a:lnTo>
                    <a:pt x="11330" y="5218"/>
                  </a:lnTo>
                  <a:cubicBezTo>
                    <a:pt x="10210" y="4897"/>
                    <a:pt x="9442" y="5218"/>
                    <a:pt x="9090" y="3393"/>
                  </a:cubicBezTo>
                  <a:cubicBezTo>
                    <a:pt x="9026" y="2945"/>
                    <a:pt x="8898" y="2529"/>
                    <a:pt x="8706" y="2113"/>
                  </a:cubicBezTo>
                  <a:cubicBezTo>
                    <a:pt x="8418" y="1601"/>
                    <a:pt x="8034" y="1185"/>
                    <a:pt x="7554" y="897"/>
                  </a:cubicBezTo>
                  <a:cubicBezTo>
                    <a:pt x="7105" y="673"/>
                    <a:pt x="6625" y="513"/>
                    <a:pt x="6113" y="417"/>
                  </a:cubicBezTo>
                  <a:lnTo>
                    <a:pt x="5825" y="417"/>
                  </a:lnTo>
                  <a:cubicBezTo>
                    <a:pt x="5690" y="435"/>
                    <a:pt x="5553" y="444"/>
                    <a:pt x="5417" y="444"/>
                  </a:cubicBezTo>
                  <a:cubicBezTo>
                    <a:pt x="4843" y="444"/>
                    <a:pt x="4268" y="285"/>
                    <a:pt x="3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657384" y="3166585"/>
              <a:ext cx="122775" cy="144748"/>
            </a:xfrm>
            <a:custGeom>
              <a:avLst/>
              <a:gdLst/>
              <a:ahLst/>
              <a:cxnLst/>
              <a:rect l="l" t="t" r="r" b="b"/>
              <a:pathLst>
                <a:path w="13924" h="16416" extrusionOk="0">
                  <a:moveTo>
                    <a:pt x="4842" y="0"/>
                  </a:moveTo>
                  <a:cubicBezTo>
                    <a:pt x="2742" y="0"/>
                    <a:pt x="1672" y="552"/>
                    <a:pt x="897" y="1085"/>
                  </a:cubicBezTo>
                  <a:cubicBezTo>
                    <a:pt x="33" y="1629"/>
                    <a:pt x="1" y="2877"/>
                    <a:pt x="865" y="3486"/>
                  </a:cubicBezTo>
                  <a:cubicBezTo>
                    <a:pt x="1356" y="3770"/>
                    <a:pt x="1931" y="3929"/>
                    <a:pt x="2505" y="3929"/>
                  </a:cubicBezTo>
                  <a:cubicBezTo>
                    <a:pt x="2641" y="3929"/>
                    <a:pt x="2778" y="3920"/>
                    <a:pt x="2913" y="3902"/>
                  </a:cubicBezTo>
                  <a:lnTo>
                    <a:pt x="3201" y="3902"/>
                  </a:lnTo>
                  <a:cubicBezTo>
                    <a:pt x="3713" y="3998"/>
                    <a:pt x="4193" y="4158"/>
                    <a:pt x="4642" y="4382"/>
                  </a:cubicBezTo>
                  <a:cubicBezTo>
                    <a:pt x="5122" y="4670"/>
                    <a:pt x="5506" y="5086"/>
                    <a:pt x="5794" y="5598"/>
                  </a:cubicBezTo>
                  <a:cubicBezTo>
                    <a:pt x="5986" y="6014"/>
                    <a:pt x="6114" y="6430"/>
                    <a:pt x="6178" y="6878"/>
                  </a:cubicBezTo>
                  <a:cubicBezTo>
                    <a:pt x="6530" y="8671"/>
                    <a:pt x="7330" y="8382"/>
                    <a:pt x="8418" y="8703"/>
                  </a:cubicBezTo>
                  <a:lnTo>
                    <a:pt x="8706" y="9951"/>
                  </a:lnTo>
                  <a:cubicBezTo>
                    <a:pt x="7618" y="10463"/>
                    <a:pt x="7394" y="12511"/>
                    <a:pt x="7426" y="14176"/>
                  </a:cubicBezTo>
                  <a:cubicBezTo>
                    <a:pt x="7426" y="14944"/>
                    <a:pt x="7490" y="15680"/>
                    <a:pt x="7586" y="16416"/>
                  </a:cubicBezTo>
                  <a:cubicBezTo>
                    <a:pt x="8674" y="15232"/>
                    <a:pt x="9891" y="14112"/>
                    <a:pt x="11171" y="13087"/>
                  </a:cubicBezTo>
                  <a:cubicBezTo>
                    <a:pt x="11299" y="12991"/>
                    <a:pt x="11395" y="12895"/>
                    <a:pt x="11523" y="12799"/>
                  </a:cubicBezTo>
                  <a:lnTo>
                    <a:pt x="11619" y="12703"/>
                  </a:lnTo>
                  <a:cubicBezTo>
                    <a:pt x="11715" y="12639"/>
                    <a:pt x="11779" y="12575"/>
                    <a:pt x="11843" y="12479"/>
                  </a:cubicBezTo>
                  <a:lnTo>
                    <a:pt x="11971" y="12351"/>
                  </a:lnTo>
                  <a:cubicBezTo>
                    <a:pt x="12035" y="12287"/>
                    <a:pt x="12067" y="12223"/>
                    <a:pt x="12131" y="12159"/>
                  </a:cubicBezTo>
                  <a:lnTo>
                    <a:pt x="12259" y="12031"/>
                  </a:lnTo>
                  <a:lnTo>
                    <a:pt x="12419" y="11839"/>
                  </a:lnTo>
                  <a:lnTo>
                    <a:pt x="12515" y="11679"/>
                  </a:lnTo>
                  <a:lnTo>
                    <a:pt x="12643" y="11487"/>
                  </a:lnTo>
                  <a:lnTo>
                    <a:pt x="12771" y="11295"/>
                  </a:lnTo>
                  <a:lnTo>
                    <a:pt x="12867" y="11103"/>
                  </a:lnTo>
                  <a:cubicBezTo>
                    <a:pt x="12899" y="11039"/>
                    <a:pt x="12931" y="10975"/>
                    <a:pt x="12963" y="10911"/>
                  </a:cubicBezTo>
                  <a:lnTo>
                    <a:pt x="13059" y="10719"/>
                  </a:lnTo>
                  <a:cubicBezTo>
                    <a:pt x="13091" y="10655"/>
                    <a:pt x="13123" y="10591"/>
                    <a:pt x="13155" y="10495"/>
                  </a:cubicBezTo>
                  <a:lnTo>
                    <a:pt x="13219" y="10335"/>
                  </a:lnTo>
                  <a:cubicBezTo>
                    <a:pt x="13251" y="10271"/>
                    <a:pt x="13283" y="10175"/>
                    <a:pt x="13315" y="10079"/>
                  </a:cubicBezTo>
                  <a:lnTo>
                    <a:pt x="13379" y="9951"/>
                  </a:lnTo>
                  <a:cubicBezTo>
                    <a:pt x="13379" y="9855"/>
                    <a:pt x="13411" y="9759"/>
                    <a:pt x="13443" y="9663"/>
                  </a:cubicBezTo>
                  <a:lnTo>
                    <a:pt x="13475" y="9535"/>
                  </a:lnTo>
                  <a:cubicBezTo>
                    <a:pt x="13507" y="9439"/>
                    <a:pt x="13539" y="9343"/>
                    <a:pt x="13539" y="9215"/>
                  </a:cubicBezTo>
                  <a:lnTo>
                    <a:pt x="13539" y="9151"/>
                  </a:lnTo>
                  <a:cubicBezTo>
                    <a:pt x="13571" y="9023"/>
                    <a:pt x="13603" y="8895"/>
                    <a:pt x="13603" y="8799"/>
                  </a:cubicBezTo>
                  <a:lnTo>
                    <a:pt x="13603" y="8735"/>
                  </a:lnTo>
                  <a:cubicBezTo>
                    <a:pt x="13635" y="8607"/>
                    <a:pt x="13635" y="8478"/>
                    <a:pt x="13667" y="8318"/>
                  </a:cubicBezTo>
                  <a:cubicBezTo>
                    <a:pt x="13923" y="5470"/>
                    <a:pt x="12547" y="2301"/>
                    <a:pt x="9570" y="893"/>
                  </a:cubicBezTo>
                  <a:cubicBezTo>
                    <a:pt x="9090" y="637"/>
                    <a:pt x="8610" y="477"/>
                    <a:pt x="8098" y="349"/>
                  </a:cubicBezTo>
                  <a:lnTo>
                    <a:pt x="7874" y="317"/>
                  </a:lnTo>
                  <a:cubicBezTo>
                    <a:pt x="7810" y="317"/>
                    <a:pt x="7746" y="285"/>
                    <a:pt x="7682" y="253"/>
                  </a:cubicBezTo>
                  <a:lnTo>
                    <a:pt x="7458" y="221"/>
                  </a:lnTo>
                  <a:lnTo>
                    <a:pt x="7202" y="189"/>
                  </a:lnTo>
                  <a:cubicBezTo>
                    <a:pt x="6293" y="57"/>
                    <a:pt x="5515" y="0"/>
                    <a:pt x="4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67"/>
          <p:cNvGrpSpPr/>
          <p:nvPr/>
        </p:nvGrpSpPr>
        <p:grpSpPr>
          <a:xfrm>
            <a:off x="2068904" y="2154641"/>
            <a:ext cx="825497" cy="385131"/>
            <a:chOff x="1627925" y="2073591"/>
            <a:chExt cx="825497" cy="385131"/>
          </a:xfrm>
        </p:grpSpPr>
        <p:sp>
          <p:nvSpPr>
            <p:cNvPr id="2461" name="Google Shape;2461;p67"/>
            <p:cNvSpPr/>
            <p:nvPr/>
          </p:nvSpPr>
          <p:spPr>
            <a:xfrm>
              <a:off x="1721783" y="2432961"/>
              <a:ext cx="328820" cy="25230"/>
            </a:xfrm>
            <a:custGeom>
              <a:avLst/>
              <a:gdLst/>
              <a:ahLst/>
              <a:cxnLst/>
              <a:rect l="l" t="t" r="r" b="b"/>
              <a:pathLst>
                <a:path w="20449" h="1569" extrusionOk="0">
                  <a:moveTo>
                    <a:pt x="1" y="0"/>
                  </a:moveTo>
                  <a:lnTo>
                    <a:pt x="1" y="1568"/>
                  </a:lnTo>
                  <a:lnTo>
                    <a:pt x="20449" y="1568"/>
                  </a:lnTo>
                  <a:lnTo>
                    <a:pt x="20449" y="0"/>
                  </a:lnTo>
                  <a:close/>
                </a:path>
              </a:pathLst>
            </a:custGeom>
            <a:solidFill>
              <a:srgbClr val="407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721783" y="2265071"/>
              <a:ext cx="328820" cy="25760"/>
            </a:xfrm>
            <a:custGeom>
              <a:avLst/>
              <a:gdLst/>
              <a:ahLst/>
              <a:cxnLst/>
              <a:rect l="l" t="t" r="r" b="b"/>
              <a:pathLst>
                <a:path w="20449" h="1602" extrusionOk="0">
                  <a:moveTo>
                    <a:pt x="1" y="1"/>
                  </a:moveTo>
                  <a:lnTo>
                    <a:pt x="1" y="1602"/>
                  </a:lnTo>
                  <a:lnTo>
                    <a:pt x="20449" y="1602"/>
                  </a:lnTo>
                  <a:lnTo>
                    <a:pt x="20449" y="1"/>
                  </a:lnTo>
                  <a:close/>
                </a:path>
              </a:pathLst>
            </a:custGeom>
            <a:solidFill>
              <a:srgbClr val="407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51132" y="2265071"/>
              <a:ext cx="402289" cy="193651"/>
            </a:xfrm>
            <a:custGeom>
              <a:avLst/>
              <a:gdLst/>
              <a:ahLst/>
              <a:cxnLst/>
              <a:rect l="l" t="t" r="r" b="b"/>
              <a:pathLst>
                <a:path w="25018" h="12043" extrusionOk="0">
                  <a:moveTo>
                    <a:pt x="0" y="1"/>
                  </a:moveTo>
                  <a:lnTo>
                    <a:pt x="0" y="1602"/>
                  </a:lnTo>
                  <a:lnTo>
                    <a:pt x="3136" y="1602"/>
                  </a:lnTo>
                  <a:lnTo>
                    <a:pt x="3136" y="10441"/>
                  </a:lnTo>
                  <a:lnTo>
                    <a:pt x="0" y="10441"/>
                  </a:lnTo>
                  <a:lnTo>
                    <a:pt x="0" y="12043"/>
                  </a:lnTo>
                  <a:lnTo>
                    <a:pt x="20215" y="12043"/>
                  </a:lnTo>
                  <a:cubicBezTo>
                    <a:pt x="22883" y="12043"/>
                    <a:pt x="25018" y="9140"/>
                    <a:pt x="24885" y="5738"/>
                  </a:cubicBezTo>
                  <a:cubicBezTo>
                    <a:pt x="24718" y="2469"/>
                    <a:pt x="22550" y="1"/>
                    <a:pt x="20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737349" y="2290815"/>
              <a:ext cx="374937" cy="142694"/>
            </a:xfrm>
            <a:custGeom>
              <a:avLst/>
              <a:gdLst/>
              <a:ahLst/>
              <a:cxnLst/>
              <a:rect l="l" t="t" r="r" b="b"/>
              <a:pathLst>
                <a:path w="23317" h="8874" extrusionOk="0">
                  <a:moveTo>
                    <a:pt x="1001" y="1"/>
                  </a:moveTo>
                  <a:lnTo>
                    <a:pt x="2068" y="1"/>
                  </a:lnTo>
                  <a:lnTo>
                    <a:pt x="20381" y="1"/>
                  </a:lnTo>
                  <a:cubicBezTo>
                    <a:pt x="22016" y="1"/>
                    <a:pt x="23317" y="1669"/>
                    <a:pt x="23317" y="3770"/>
                  </a:cubicBezTo>
                  <a:lnTo>
                    <a:pt x="23317" y="5138"/>
                  </a:lnTo>
                  <a:cubicBezTo>
                    <a:pt x="23317" y="7206"/>
                    <a:pt x="22016" y="8874"/>
                    <a:pt x="20381" y="8874"/>
                  </a:cubicBezTo>
                  <a:lnTo>
                    <a:pt x="2068" y="8874"/>
                  </a:lnTo>
                  <a:lnTo>
                    <a:pt x="1001" y="8874"/>
                  </a:lnTo>
                  <a:lnTo>
                    <a:pt x="0" y="8874"/>
                  </a:lnTo>
                  <a:lnTo>
                    <a:pt x="0" y="34"/>
                  </a:lnTo>
                  <a:lnTo>
                    <a:pt x="1001" y="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721783" y="2263994"/>
              <a:ext cx="407130" cy="193121"/>
            </a:xfrm>
            <a:custGeom>
              <a:avLst/>
              <a:gdLst/>
              <a:ahLst/>
              <a:cxnLst/>
              <a:rect l="l" t="t" r="r" b="b"/>
              <a:pathLst>
                <a:path w="25319" h="12010" extrusionOk="0">
                  <a:moveTo>
                    <a:pt x="1" y="1"/>
                  </a:moveTo>
                  <a:lnTo>
                    <a:pt x="1" y="1602"/>
                  </a:lnTo>
                  <a:lnTo>
                    <a:pt x="20649" y="1602"/>
                  </a:lnTo>
                  <a:cubicBezTo>
                    <a:pt x="20882" y="1602"/>
                    <a:pt x="21149" y="1635"/>
                    <a:pt x="21383" y="1702"/>
                  </a:cubicBezTo>
                  <a:cubicBezTo>
                    <a:pt x="23117" y="2169"/>
                    <a:pt x="24118" y="3904"/>
                    <a:pt x="24118" y="6039"/>
                  </a:cubicBezTo>
                  <a:cubicBezTo>
                    <a:pt x="24118" y="8173"/>
                    <a:pt x="23051" y="9908"/>
                    <a:pt x="21383" y="10375"/>
                  </a:cubicBezTo>
                  <a:cubicBezTo>
                    <a:pt x="21149" y="10475"/>
                    <a:pt x="20882" y="10508"/>
                    <a:pt x="20649" y="10508"/>
                  </a:cubicBezTo>
                  <a:lnTo>
                    <a:pt x="601" y="10508"/>
                  </a:lnTo>
                  <a:lnTo>
                    <a:pt x="601" y="10408"/>
                  </a:lnTo>
                  <a:lnTo>
                    <a:pt x="1" y="10408"/>
                  </a:lnTo>
                  <a:lnTo>
                    <a:pt x="1" y="12010"/>
                  </a:lnTo>
                  <a:lnTo>
                    <a:pt x="20649" y="12010"/>
                  </a:lnTo>
                  <a:cubicBezTo>
                    <a:pt x="23217" y="12010"/>
                    <a:pt x="25319" y="9308"/>
                    <a:pt x="25319" y="6005"/>
                  </a:cubicBezTo>
                  <a:cubicBezTo>
                    <a:pt x="25319" y="2703"/>
                    <a:pt x="23217" y="1"/>
                    <a:pt x="20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030212" y="2242543"/>
              <a:ext cx="328820" cy="25230"/>
            </a:xfrm>
            <a:custGeom>
              <a:avLst/>
              <a:gdLst/>
              <a:ahLst/>
              <a:cxnLst/>
              <a:rect l="l" t="t" r="r" b="b"/>
              <a:pathLst>
                <a:path w="20449" h="1569" extrusionOk="0">
                  <a:moveTo>
                    <a:pt x="0" y="1"/>
                  </a:moveTo>
                  <a:lnTo>
                    <a:pt x="0" y="1568"/>
                  </a:lnTo>
                  <a:lnTo>
                    <a:pt x="20448" y="1568"/>
                  </a:lnTo>
                  <a:lnTo>
                    <a:pt x="20448" y="1"/>
                  </a:lnTo>
                  <a:close/>
                </a:path>
              </a:pathLst>
            </a:custGeom>
            <a:solidFill>
              <a:srgbClr val="407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2030212" y="2074122"/>
              <a:ext cx="328820" cy="25760"/>
            </a:xfrm>
            <a:custGeom>
              <a:avLst/>
              <a:gdLst/>
              <a:ahLst/>
              <a:cxnLst/>
              <a:rect l="l" t="t" r="r" b="b"/>
              <a:pathLst>
                <a:path w="20449" h="1602" extrusionOk="0">
                  <a:moveTo>
                    <a:pt x="0" y="0"/>
                  </a:moveTo>
                  <a:lnTo>
                    <a:pt x="0" y="1602"/>
                  </a:lnTo>
                  <a:lnTo>
                    <a:pt x="20448" y="1602"/>
                  </a:lnTo>
                  <a:lnTo>
                    <a:pt x="20448" y="0"/>
                  </a:lnTo>
                  <a:close/>
                </a:path>
              </a:pathLst>
            </a:custGeom>
            <a:solidFill>
              <a:srgbClr val="407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627925" y="2074122"/>
              <a:ext cx="402306" cy="194182"/>
            </a:xfrm>
            <a:custGeom>
              <a:avLst/>
              <a:gdLst/>
              <a:ahLst/>
              <a:cxnLst/>
              <a:rect l="l" t="t" r="r" b="b"/>
              <a:pathLst>
                <a:path w="25019" h="12076" extrusionOk="0">
                  <a:moveTo>
                    <a:pt x="4971" y="0"/>
                  </a:moveTo>
                  <a:cubicBezTo>
                    <a:pt x="2469" y="0"/>
                    <a:pt x="301" y="2502"/>
                    <a:pt x="134" y="5771"/>
                  </a:cubicBezTo>
                  <a:cubicBezTo>
                    <a:pt x="0" y="9174"/>
                    <a:pt x="2135" y="12076"/>
                    <a:pt x="4804" y="12076"/>
                  </a:cubicBezTo>
                  <a:lnTo>
                    <a:pt x="25018" y="12076"/>
                  </a:lnTo>
                  <a:lnTo>
                    <a:pt x="25018" y="10475"/>
                  </a:lnTo>
                  <a:lnTo>
                    <a:pt x="21883" y="10475"/>
                  </a:lnTo>
                  <a:lnTo>
                    <a:pt x="21883" y="1602"/>
                  </a:lnTo>
                  <a:lnTo>
                    <a:pt x="25018" y="1602"/>
                  </a:lnTo>
                  <a:lnTo>
                    <a:pt x="250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69060" y="2099866"/>
              <a:ext cx="374953" cy="142694"/>
            </a:xfrm>
            <a:custGeom>
              <a:avLst/>
              <a:gdLst/>
              <a:ahLst/>
              <a:cxnLst/>
              <a:rect l="l" t="t" r="r" b="b"/>
              <a:pathLst>
                <a:path w="23318" h="8874" extrusionOk="0">
                  <a:moveTo>
                    <a:pt x="22316" y="1"/>
                  </a:moveTo>
                  <a:lnTo>
                    <a:pt x="21249" y="1"/>
                  </a:lnTo>
                  <a:lnTo>
                    <a:pt x="2936" y="1"/>
                  </a:lnTo>
                  <a:cubicBezTo>
                    <a:pt x="1301" y="1"/>
                    <a:pt x="0" y="1668"/>
                    <a:pt x="0" y="3737"/>
                  </a:cubicBezTo>
                  <a:lnTo>
                    <a:pt x="0" y="5138"/>
                  </a:lnTo>
                  <a:cubicBezTo>
                    <a:pt x="0" y="7206"/>
                    <a:pt x="1301" y="8874"/>
                    <a:pt x="2936" y="8874"/>
                  </a:cubicBezTo>
                  <a:lnTo>
                    <a:pt x="21249" y="8874"/>
                  </a:lnTo>
                  <a:lnTo>
                    <a:pt x="22316" y="8874"/>
                  </a:lnTo>
                  <a:lnTo>
                    <a:pt x="23317" y="8874"/>
                  </a:lnTo>
                  <a:lnTo>
                    <a:pt x="23317" y="34"/>
                  </a:lnTo>
                  <a:lnTo>
                    <a:pt x="22316" y="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952434" y="2073591"/>
              <a:ext cx="407130" cy="193105"/>
            </a:xfrm>
            <a:custGeom>
              <a:avLst/>
              <a:gdLst/>
              <a:ahLst/>
              <a:cxnLst/>
              <a:rect l="l" t="t" r="r" b="b"/>
              <a:pathLst>
                <a:path w="25319" h="12009" extrusionOk="0">
                  <a:moveTo>
                    <a:pt x="4670" y="0"/>
                  </a:moveTo>
                  <a:cubicBezTo>
                    <a:pt x="2102" y="0"/>
                    <a:pt x="0" y="2702"/>
                    <a:pt x="0" y="6004"/>
                  </a:cubicBezTo>
                  <a:cubicBezTo>
                    <a:pt x="0" y="9307"/>
                    <a:pt x="2102" y="12009"/>
                    <a:pt x="4670" y="12009"/>
                  </a:cubicBezTo>
                  <a:lnTo>
                    <a:pt x="25318" y="12009"/>
                  </a:lnTo>
                  <a:lnTo>
                    <a:pt x="25318" y="10508"/>
                  </a:lnTo>
                  <a:lnTo>
                    <a:pt x="4670" y="10508"/>
                  </a:lnTo>
                  <a:cubicBezTo>
                    <a:pt x="4437" y="10508"/>
                    <a:pt x="4170" y="10474"/>
                    <a:pt x="3937" y="10374"/>
                  </a:cubicBezTo>
                  <a:cubicBezTo>
                    <a:pt x="2269" y="9907"/>
                    <a:pt x="1201" y="8173"/>
                    <a:pt x="1201" y="6038"/>
                  </a:cubicBezTo>
                  <a:cubicBezTo>
                    <a:pt x="1201" y="3936"/>
                    <a:pt x="2202" y="2168"/>
                    <a:pt x="3937" y="1701"/>
                  </a:cubicBezTo>
                  <a:cubicBezTo>
                    <a:pt x="4170" y="1635"/>
                    <a:pt x="4437" y="1601"/>
                    <a:pt x="4670" y="1601"/>
                  </a:cubicBezTo>
                  <a:lnTo>
                    <a:pt x="25318" y="1601"/>
                  </a:lnTo>
                  <a:lnTo>
                    <a:pt x="253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67"/>
          <p:cNvGrpSpPr/>
          <p:nvPr/>
        </p:nvGrpSpPr>
        <p:grpSpPr>
          <a:xfrm>
            <a:off x="1189166" y="1886075"/>
            <a:ext cx="575819" cy="648850"/>
            <a:chOff x="2343995" y="1816850"/>
            <a:chExt cx="575819" cy="648850"/>
          </a:xfrm>
        </p:grpSpPr>
        <p:sp>
          <p:nvSpPr>
            <p:cNvPr id="2472" name="Google Shape;2472;p67"/>
            <p:cNvSpPr/>
            <p:nvPr/>
          </p:nvSpPr>
          <p:spPr>
            <a:xfrm>
              <a:off x="2658840" y="2349281"/>
              <a:ext cx="36502" cy="84774"/>
            </a:xfrm>
            <a:custGeom>
              <a:avLst/>
              <a:gdLst/>
              <a:ahLst/>
              <a:cxnLst/>
              <a:rect l="l" t="t" r="r" b="b"/>
              <a:pathLst>
                <a:path w="2270" h="5272" extrusionOk="0">
                  <a:moveTo>
                    <a:pt x="1" y="1"/>
                  </a:moveTo>
                  <a:lnTo>
                    <a:pt x="2269" y="1"/>
                  </a:lnTo>
                  <a:lnTo>
                    <a:pt x="2269" y="5271"/>
                  </a:lnTo>
                  <a:lnTo>
                    <a:pt x="1" y="527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67"/>
            <p:cNvGrpSpPr/>
            <p:nvPr/>
          </p:nvGrpSpPr>
          <p:grpSpPr>
            <a:xfrm>
              <a:off x="2343995" y="1863861"/>
              <a:ext cx="539613" cy="601839"/>
              <a:chOff x="2343995" y="1863861"/>
              <a:chExt cx="539613" cy="601839"/>
            </a:xfrm>
          </p:grpSpPr>
          <p:sp>
            <p:nvSpPr>
              <p:cNvPr id="2474" name="Google Shape;2474;p67"/>
              <p:cNvSpPr/>
              <p:nvPr/>
            </p:nvSpPr>
            <p:spPr>
              <a:xfrm>
                <a:off x="2453403" y="1881019"/>
                <a:ext cx="415716" cy="416263"/>
              </a:xfrm>
              <a:custGeom>
                <a:avLst/>
                <a:gdLst/>
                <a:ahLst/>
                <a:cxnLst/>
                <a:rect l="l" t="t" r="r" b="b"/>
                <a:pathLst>
                  <a:path w="25853" h="25887" extrusionOk="0">
                    <a:moveTo>
                      <a:pt x="635" y="1"/>
                    </a:moveTo>
                    <a:lnTo>
                      <a:pt x="1" y="635"/>
                    </a:lnTo>
                    <a:lnTo>
                      <a:pt x="25252" y="25886"/>
                    </a:lnTo>
                    <a:lnTo>
                      <a:pt x="25853" y="25252"/>
                    </a:lnTo>
                    <a:lnTo>
                      <a:pt x="6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2343995" y="1863861"/>
                <a:ext cx="539613" cy="539613"/>
              </a:xfrm>
              <a:custGeom>
                <a:avLst/>
                <a:gdLst/>
                <a:ahLst/>
                <a:cxnLst/>
                <a:rect l="l" t="t" r="r" b="b"/>
                <a:pathLst>
                  <a:path w="33558" h="33558" extrusionOk="0">
                    <a:moveTo>
                      <a:pt x="8806" y="24818"/>
                    </a:moveTo>
                    <a:cubicBezTo>
                      <a:pt x="2502" y="18514"/>
                      <a:pt x="2268" y="8473"/>
                      <a:pt x="8006" y="1835"/>
                    </a:cubicBezTo>
                    <a:cubicBezTo>
                      <a:pt x="8373" y="1401"/>
                      <a:pt x="8339" y="834"/>
                      <a:pt x="7972" y="401"/>
                    </a:cubicBezTo>
                    <a:lnTo>
                      <a:pt x="7972" y="401"/>
                    </a:lnTo>
                    <a:cubicBezTo>
                      <a:pt x="7539" y="0"/>
                      <a:pt x="6872" y="0"/>
                      <a:pt x="6471" y="467"/>
                    </a:cubicBezTo>
                    <a:cubicBezTo>
                      <a:pt x="0" y="7873"/>
                      <a:pt x="234" y="19181"/>
                      <a:pt x="7339" y="26219"/>
                    </a:cubicBezTo>
                    <a:cubicBezTo>
                      <a:pt x="14377" y="33258"/>
                      <a:pt x="25685" y="33558"/>
                      <a:pt x="33124" y="27086"/>
                    </a:cubicBezTo>
                    <a:cubicBezTo>
                      <a:pt x="33557" y="26720"/>
                      <a:pt x="33557" y="26019"/>
                      <a:pt x="33157" y="25585"/>
                    </a:cubicBezTo>
                    <a:lnTo>
                      <a:pt x="33157" y="25585"/>
                    </a:lnTo>
                    <a:cubicBezTo>
                      <a:pt x="32790" y="25218"/>
                      <a:pt x="32156" y="25185"/>
                      <a:pt x="31723" y="25552"/>
                    </a:cubicBezTo>
                    <a:cubicBezTo>
                      <a:pt x="25185" y="31356"/>
                      <a:pt x="15111" y="31089"/>
                      <a:pt x="8806" y="248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2517240" y="2434569"/>
                <a:ext cx="319703" cy="31131"/>
              </a:xfrm>
              <a:custGeom>
                <a:avLst/>
                <a:gdLst/>
                <a:ahLst/>
                <a:cxnLst/>
                <a:rect l="l" t="t" r="r" b="b"/>
                <a:pathLst>
                  <a:path w="19882" h="1936" extrusionOk="0">
                    <a:moveTo>
                      <a:pt x="0" y="1935"/>
                    </a:moveTo>
                    <a:lnTo>
                      <a:pt x="0" y="1935"/>
                    </a:lnTo>
                    <a:lnTo>
                      <a:pt x="19881" y="1935"/>
                    </a:lnTo>
                    <a:lnTo>
                      <a:pt x="19881" y="1935"/>
                    </a:lnTo>
                    <a:cubicBezTo>
                      <a:pt x="19881" y="868"/>
                      <a:pt x="18981" y="1"/>
                      <a:pt x="17913" y="1"/>
                    </a:cubicBezTo>
                    <a:lnTo>
                      <a:pt x="1902" y="1"/>
                    </a:lnTo>
                    <a:cubicBezTo>
                      <a:pt x="868" y="1"/>
                      <a:pt x="0" y="868"/>
                      <a:pt x="0" y="19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67"/>
            <p:cNvGrpSpPr/>
            <p:nvPr/>
          </p:nvGrpSpPr>
          <p:grpSpPr>
            <a:xfrm>
              <a:off x="2434375" y="1816850"/>
              <a:ext cx="485439" cy="485439"/>
              <a:chOff x="2836938" y="1446650"/>
              <a:chExt cx="485439" cy="485439"/>
            </a:xfrm>
          </p:grpSpPr>
          <p:sp>
            <p:nvSpPr>
              <p:cNvPr id="2478" name="Google Shape;2478;p67"/>
              <p:cNvSpPr/>
              <p:nvPr/>
            </p:nvSpPr>
            <p:spPr>
              <a:xfrm>
                <a:off x="2836938" y="1446650"/>
                <a:ext cx="485439" cy="485439"/>
              </a:xfrm>
              <a:custGeom>
                <a:avLst/>
                <a:gdLst/>
                <a:ahLst/>
                <a:cxnLst/>
                <a:rect l="l" t="t" r="r" b="b"/>
                <a:pathLst>
                  <a:path w="30189" h="30189" extrusionOk="0">
                    <a:moveTo>
                      <a:pt x="30189" y="15078"/>
                    </a:moveTo>
                    <a:cubicBezTo>
                      <a:pt x="30189" y="23417"/>
                      <a:pt x="23417" y="30188"/>
                      <a:pt x="15078" y="30188"/>
                    </a:cubicBezTo>
                    <a:cubicBezTo>
                      <a:pt x="6739" y="30188"/>
                      <a:pt x="0" y="23417"/>
                      <a:pt x="0" y="15078"/>
                    </a:cubicBezTo>
                    <a:cubicBezTo>
                      <a:pt x="0" y="6738"/>
                      <a:pt x="6739" y="0"/>
                      <a:pt x="15078" y="0"/>
                    </a:cubicBezTo>
                    <a:cubicBezTo>
                      <a:pt x="23417" y="0"/>
                      <a:pt x="30189" y="6738"/>
                      <a:pt x="30189" y="150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858388" y="1446650"/>
                <a:ext cx="375484" cy="230185"/>
              </a:xfrm>
              <a:custGeom>
                <a:avLst/>
                <a:gdLst/>
                <a:ahLst/>
                <a:cxnLst/>
                <a:rect l="l" t="t" r="r" b="b"/>
                <a:pathLst>
                  <a:path w="23351" h="14315" extrusionOk="0">
                    <a:moveTo>
                      <a:pt x="13744" y="0"/>
                    </a:moveTo>
                    <a:cubicBezTo>
                      <a:pt x="7640" y="0"/>
                      <a:pt x="2369" y="3669"/>
                      <a:pt x="1" y="8907"/>
                    </a:cubicBezTo>
                    <a:cubicBezTo>
                      <a:pt x="668" y="9007"/>
                      <a:pt x="1302" y="9207"/>
                      <a:pt x="1735" y="9374"/>
                    </a:cubicBezTo>
                    <a:cubicBezTo>
                      <a:pt x="4887" y="10732"/>
                      <a:pt x="7862" y="14314"/>
                      <a:pt x="11340" y="14314"/>
                    </a:cubicBezTo>
                    <a:cubicBezTo>
                      <a:pt x="12389" y="14314"/>
                      <a:pt x="13485" y="13988"/>
                      <a:pt x="14645" y="13176"/>
                    </a:cubicBezTo>
                    <a:cubicBezTo>
                      <a:pt x="17246" y="11408"/>
                      <a:pt x="14044" y="7639"/>
                      <a:pt x="15512" y="5571"/>
                    </a:cubicBezTo>
                    <a:cubicBezTo>
                      <a:pt x="17246" y="3336"/>
                      <a:pt x="21149" y="4904"/>
                      <a:pt x="23351" y="3403"/>
                    </a:cubicBezTo>
                    <a:cubicBezTo>
                      <a:pt x="20749" y="1301"/>
                      <a:pt x="17413" y="0"/>
                      <a:pt x="13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126585" y="1598975"/>
                <a:ext cx="195259" cy="303606"/>
              </a:xfrm>
              <a:custGeom>
                <a:avLst/>
                <a:gdLst/>
                <a:ahLst/>
                <a:cxnLst/>
                <a:rect l="l" t="t" r="r" b="b"/>
                <a:pathLst>
                  <a:path w="12143" h="18881" extrusionOk="0">
                    <a:moveTo>
                      <a:pt x="11042" y="1"/>
                    </a:moveTo>
                    <a:cubicBezTo>
                      <a:pt x="8840" y="501"/>
                      <a:pt x="6772" y="1335"/>
                      <a:pt x="7572" y="3103"/>
                    </a:cubicBezTo>
                    <a:cubicBezTo>
                      <a:pt x="8740" y="5738"/>
                      <a:pt x="10808" y="9541"/>
                      <a:pt x="7873" y="10975"/>
                    </a:cubicBezTo>
                    <a:cubicBezTo>
                      <a:pt x="5538" y="12176"/>
                      <a:pt x="0" y="11576"/>
                      <a:pt x="567" y="15378"/>
                    </a:cubicBezTo>
                    <a:cubicBezTo>
                      <a:pt x="934" y="16979"/>
                      <a:pt x="2669" y="17813"/>
                      <a:pt x="4170" y="18881"/>
                    </a:cubicBezTo>
                    <a:cubicBezTo>
                      <a:pt x="8907" y="16312"/>
                      <a:pt x="12142" y="11309"/>
                      <a:pt x="12142" y="5571"/>
                    </a:cubicBezTo>
                    <a:cubicBezTo>
                      <a:pt x="12142" y="3603"/>
                      <a:pt x="11742" y="1735"/>
                      <a:pt x="110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2861074" y="1788621"/>
                <a:ext cx="129283" cy="125762"/>
              </a:xfrm>
              <a:custGeom>
                <a:avLst/>
                <a:gdLst/>
                <a:ahLst/>
                <a:cxnLst/>
                <a:rect l="l" t="t" r="r" b="b"/>
                <a:pathLst>
                  <a:path w="8040" h="7821" extrusionOk="0">
                    <a:moveTo>
                      <a:pt x="1385" y="1"/>
                    </a:moveTo>
                    <a:cubicBezTo>
                      <a:pt x="961" y="1"/>
                      <a:pt x="470" y="147"/>
                      <a:pt x="1" y="382"/>
                    </a:cubicBezTo>
                    <a:cubicBezTo>
                      <a:pt x="1602" y="3751"/>
                      <a:pt x="4504" y="6420"/>
                      <a:pt x="8040" y="7821"/>
                    </a:cubicBezTo>
                    <a:cubicBezTo>
                      <a:pt x="7473" y="6620"/>
                      <a:pt x="7139" y="5252"/>
                      <a:pt x="6839" y="4185"/>
                    </a:cubicBezTo>
                    <a:cubicBezTo>
                      <a:pt x="6238" y="2450"/>
                      <a:pt x="3336" y="3618"/>
                      <a:pt x="2436" y="649"/>
                    </a:cubicBezTo>
                    <a:cubicBezTo>
                      <a:pt x="2259" y="188"/>
                      <a:pt x="1865" y="1"/>
                      <a:pt x="13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82" name="Google Shape;2482;p67"/>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ALTERNATIVE VECTORS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68"/>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ALTERNATIVE RESOURCES</a:t>
            </a:r>
            <a:endParaRPr/>
          </a:p>
        </p:txBody>
      </p:sp>
      <p:sp>
        <p:nvSpPr>
          <p:cNvPr id="2488" name="Google Shape;2488;p68"/>
          <p:cNvSpPr txBox="1">
            <a:spLocks noGrp="1"/>
          </p:cNvSpPr>
          <p:nvPr>
            <p:ph type="subTitle" idx="1"/>
          </p:nvPr>
        </p:nvSpPr>
        <p:spPr>
          <a:xfrm>
            <a:off x="713225" y="1296975"/>
            <a:ext cx="36576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Photos</a:t>
            </a:r>
            <a:endParaRPr/>
          </a:p>
        </p:txBody>
      </p:sp>
      <p:sp>
        <p:nvSpPr>
          <p:cNvPr id="2489" name="Google Shape;2489;p68"/>
          <p:cNvSpPr txBox="1">
            <a:spLocks noGrp="1"/>
          </p:cNvSpPr>
          <p:nvPr>
            <p:ph type="subTitle" idx="2"/>
          </p:nvPr>
        </p:nvSpPr>
        <p:spPr>
          <a:xfrm>
            <a:off x="720725" y="1828800"/>
            <a:ext cx="3657600" cy="30027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solidFill>
                  <a:schemeClr val="hlink"/>
                </a:solidFill>
                <a:uFill>
                  <a:noFill/>
                </a:uFill>
                <a:hlinkClick r:id="rId3"/>
              </a:rPr>
              <a:t>M</a:t>
            </a:r>
            <a:r>
              <a:rPr lang="en">
                <a:solidFill>
                  <a:schemeClr val="hlink"/>
                </a:solidFill>
                <a:uFill>
                  <a:noFill/>
                </a:uFill>
                <a:hlinkClick r:id="rId3"/>
              </a:rPr>
              <a:t>an pointing towards camera</a:t>
            </a:r>
            <a:endParaRPr/>
          </a:p>
          <a:p>
            <a:pPr marL="457200" lvl="0" indent="-342900" algn="l" rtl="0">
              <a:spcBef>
                <a:spcPts val="0"/>
              </a:spcBef>
              <a:spcAft>
                <a:spcPts val="0"/>
              </a:spcAft>
              <a:buSzPts val="1800"/>
              <a:buChar char="●"/>
            </a:pPr>
            <a:r>
              <a:rPr lang="en">
                <a:uFill>
                  <a:noFill/>
                </a:uFill>
                <a:hlinkClick r:id="rId4"/>
              </a:rPr>
              <a:t>Portrait of smiling mature woman</a:t>
            </a:r>
            <a:endParaRPr/>
          </a:p>
          <a:p>
            <a:pPr marL="457200" lvl="0" indent="-342900" algn="l" rtl="0">
              <a:spcBef>
                <a:spcPts val="0"/>
              </a:spcBef>
              <a:spcAft>
                <a:spcPts val="0"/>
              </a:spcAft>
              <a:buSzPts val="1800"/>
              <a:buChar char="●"/>
            </a:pPr>
            <a:r>
              <a:rPr lang="en">
                <a:uFill>
                  <a:noFill/>
                </a:uFill>
                <a:hlinkClick r:id="rId5"/>
              </a:rPr>
              <a:t>Happy couple posing</a:t>
            </a:r>
            <a:endParaRPr/>
          </a:p>
          <a:p>
            <a:pPr marL="457200" lvl="0" indent="-342900" algn="l" rtl="0">
              <a:spcBef>
                <a:spcPts val="0"/>
              </a:spcBef>
              <a:spcAft>
                <a:spcPts val="0"/>
              </a:spcAft>
              <a:buSzPts val="1800"/>
              <a:buChar char="●"/>
            </a:pPr>
            <a:r>
              <a:rPr lang="en"/>
              <a:t>E</a:t>
            </a:r>
            <a:r>
              <a:rPr lang="en">
                <a:uFill>
                  <a:noFill/>
                </a:uFill>
                <a:hlinkClick r:id="rId6"/>
              </a:rPr>
              <a:t>mployees bumping fists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69"/>
          <p:cNvSpPr txBox="1">
            <a:spLocks noGrp="1"/>
          </p:cNvSpPr>
          <p:nvPr>
            <p:ph type="title"/>
          </p:nvPr>
        </p:nvSpPr>
        <p:spPr>
          <a:xfrm>
            <a:off x="689100" y="457200"/>
            <a:ext cx="7741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RESOURCES</a:t>
            </a:r>
            <a:endParaRPr/>
          </a:p>
        </p:txBody>
      </p:sp>
      <p:sp>
        <p:nvSpPr>
          <p:cNvPr id="2495" name="Google Shape;2495;p69"/>
          <p:cNvSpPr txBox="1">
            <a:spLocks noGrp="1"/>
          </p:cNvSpPr>
          <p:nvPr>
            <p:ph type="subTitle" idx="1"/>
          </p:nvPr>
        </p:nvSpPr>
        <p:spPr>
          <a:xfrm>
            <a:off x="713225" y="1296975"/>
            <a:ext cx="36576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Vectors</a:t>
            </a:r>
            <a:endParaRPr/>
          </a:p>
        </p:txBody>
      </p:sp>
      <p:sp>
        <p:nvSpPr>
          <p:cNvPr id="2496" name="Google Shape;2496;p69"/>
          <p:cNvSpPr txBox="1">
            <a:spLocks noGrp="1"/>
          </p:cNvSpPr>
          <p:nvPr>
            <p:ph type="subTitle" idx="2"/>
          </p:nvPr>
        </p:nvSpPr>
        <p:spPr>
          <a:xfrm>
            <a:off x="713225" y="1828800"/>
            <a:ext cx="3657600" cy="30027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uFill>
                  <a:noFill/>
                </a:uFill>
                <a:hlinkClick r:id="rId3"/>
              </a:rPr>
              <a:t>Geometric models</a:t>
            </a:r>
            <a:endParaRPr/>
          </a:p>
          <a:p>
            <a:pPr marL="457200" lvl="0" indent="-342900" algn="l" rtl="0">
              <a:spcBef>
                <a:spcPts val="0"/>
              </a:spcBef>
              <a:spcAft>
                <a:spcPts val="0"/>
              </a:spcAft>
              <a:buSzPts val="1800"/>
              <a:buChar char="●"/>
            </a:pPr>
            <a:r>
              <a:rPr lang="en">
                <a:uFill>
                  <a:noFill/>
                </a:uFill>
                <a:hlinkClick r:id="rId4"/>
              </a:rPr>
              <a:t>Happy students </a:t>
            </a:r>
            <a:endParaRPr/>
          </a:p>
          <a:p>
            <a:pPr marL="457200" lvl="0" indent="-342900" algn="l" rtl="0">
              <a:spcBef>
                <a:spcPts val="0"/>
              </a:spcBef>
              <a:spcAft>
                <a:spcPts val="0"/>
              </a:spcAft>
              <a:buSzPts val="1800"/>
              <a:buChar char="●"/>
            </a:pPr>
            <a:r>
              <a:rPr lang="en">
                <a:uFill>
                  <a:noFill/>
                </a:uFill>
                <a:hlinkClick r:id="rId5"/>
              </a:rPr>
              <a:t>Students jumping</a:t>
            </a:r>
            <a:endParaRPr/>
          </a:p>
          <a:p>
            <a:pPr marL="457200" lvl="0" indent="-342900" algn="l" rtl="0">
              <a:spcBef>
                <a:spcPts val="0"/>
              </a:spcBef>
              <a:spcAft>
                <a:spcPts val="0"/>
              </a:spcAft>
              <a:buSzPts val="1800"/>
              <a:buChar char="●"/>
            </a:pPr>
            <a:r>
              <a:rPr lang="en">
                <a:uFill>
                  <a:noFill/>
                </a:uFill>
                <a:hlinkClick r:id="rId6"/>
              </a:rPr>
              <a:t>Brand concept</a:t>
            </a:r>
            <a:endParaRPr/>
          </a:p>
          <a:p>
            <a:pPr marL="457200" lvl="0" indent="-342900" algn="l" rtl="0">
              <a:spcBef>
                <a:spcPts val="0"/>
              </a:spcBef>
              <a:spcAft>
                <a:spcPts val="0"/>
              </a:spcAft>
              <a:buSzPts val="1800"/>
              <a:buChar char="●"/>
            </a:pPr>
            <a:r>
              <a:rPr lang="en">
                <a:uFill>
                  <a:noFill/>
                </a:uFill>
                <a:hlinkClick r:id="rId7"/>
              </a:rPr>
              <a:t>Public approval</a:t>
            </a:r>
            <a:endParaRPr/>
          </a:p>
          <a:p>
            <a:pPr marL="457200" lvl="0" indent="-342900" algn="l" rtl="0">
              <a:spcBef>
                <a:spcPts val="0"/>
              </a:spcBef>
              <a:spcAft>
                <a:spcPts val="0"/>
              </a:spcAft>
              <a:buSzPts val="1800"/>
              <a:buChar char="●"/>
            </a:pPr>
            <a:r>
              <a:rPr lang="en">
                <a:uFill>
                  <a:noFill/>
                </a:uFill>
                <a:hlinkClick r:id="rId8"/>
              </a:rPr>
              <a:t>Modern productivity</a:t>
            </a:r>
            <a:endParaRPr/>
          </a:p>
          <a:p>
            <a:pPr marL="457200" lvl="0" indent="-342900" algn="l" rtl="0">
              <a:spcBef>
                <a:spcPts val="0"/>
              </a:spcBef>
              <a:spcAft>
                <a:spcPts val="0"/>
              </a:spcAft>
              <a:buSzPts val="1800"/>
              <a:buChar char="●"/>
            </a:pPr>
            <a:r>
              <a:rPr lang="en">
                <a:uFill>
                  <a:noFill/>
                </a:uFill>
                <a:hlinkClick r:id="rId9"/>
              </a:rPr>
              <a:t>Online certification</a:t>
            </a:r>
            <a:endParaRPr/>
          </a:p>
          <a:p>
            <a:pPr marL="457200" lvl="0" indent="-342900" algn="l" rtl="0">
              <a:spcBef>
                <a:spcPts val="0"/>
              </a:spcBef>
              <a:spcAft>
                <a:spcPts val="0"/>
              </a:spcAft>
              <a:buSzPts val="1800"/>
              <a:buChar char="●"/>
            </a:pPr>
            <a:r>
              <a:rPr lang="en">
                <a:uFill>
                  <a:noFill/>
                </a:uFill>
                <a:hlinkClick r:id="rId10"/>
              </a:rPr>
              <a:t>Patent law</a:t>
            </a:r>
            <a:endParaRPr/>
          </a:p>
          <a:p>
            <a:pPr marL="457200" lvl="0" indent="-342900" algn="l" rtl="0">
              <a:spcBef>
                <a:spcPts val="0"/>
              </a:spcBef>
              <a:spcAft>
                <a:spcPts val="0"/>
              </a:spcAft>
              <a:buSzPts val="1800"/>
              <a:buChar char="●"/>
            </a:pPr>
            <a:r>
              <a:rPr lang="en">
                <a:uFill>
                  <a:noFill/>
                </a:uFill>
                <a:hlinkClick r:id="rId11"/>
              </a:rPr>
              <a:t>To do list concept</a:t>
            </a:r>
            <a:endParaRPr/>
          </a:p>
          <a:p>
            <a:pPr marL="457200" marR="50800" lvl="0" indent="-342900" algn="l" rtl="0">
              <a:lnSpc>
                <a:spcPct val="166000"/>
              </a:lnSpc>
              <a:spcBef>
                <a:spcPts val="0"/>
              </a:spcBef>
              <a:spcAft>
                <a:spcPts val="0"/>
              </a:spcAft>
              <a:buSzPts val="1800"/>
              <a:buChar char="●"/>
            </a:pPr>
            <a:r>
              <a:rPr lang="en">
                <a:uFill>
                  <a:noFill/>
                </a:uFill>
                <a:hlinkClick r:id="rId12"/>
              </a:rPr>
              <a:t>Broadcasting live event </a:t>
            </a:r>
            <a:endParaRPr/>
          </a:p>
        </p:txBody>
      </p:sp>
      <p:sp>
        <p:nvSpPr>
          <p:cNvPr id="2497" name="Google Shape;2497;p69"/>
          <p:cNvSpPr txBox="1">
            <a:spLocks noGrp="1"/>
          </p:cNvSpPr>
          <p:nvPr>
            <p:ph type="subTitle" idx="3"/>
          </p:nvPr>
        </p:nvSpPr>
        <p:spPr>
          <a:xfrm>
            <a:off x="4751825" y="1296975"/>
            <a:ext cx="3657600" cy="457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Photos</a:t>
            </a:r>
            <a:endParaRPr/>
          </a:p>
        </p:txBody>
      </p:sp>
      <p:sp>
        <p:nvSpPr>
          <p:cNvPr id="2498" name="Google Shape;2498;p69"/>
          <p:cNvSpPr txBox="1">
            <a:spLocks noGrp="1"/>
          </p:cNvSpPr>
          <p:nvPr>
            <p:ph type="subTitle" idx="4"/>
          </p:nvPr>
        </p:nvSpPr>
        <p:spPr>
          <a:xfrm>
            <a:off x="4759325" y="1828800"/>
            <a:ext cx="3657600" cy="30027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uFill>
                  <a:noFill/>
                </a:uFill>
                <a:hlinkClick r:id="rId13"/>
              </a:rPr>
              <a:t>Smiley senior woman</a:t>
            </a:r>
            <a:endParaRPr/>
          </a:p>
          <a:p>
            <a:pPr marL="457200" lvl="0" indent="-342900" algn="l" rtl="0">
              <a:spcBef>
                <a:spcPts val="0"/>
              </a:spcBef>
              <a:spcAft>
                <a:spcPts val="0"/>
              </a:spcAft>
              <a:buSzPts val="1800"/>
              <a:buChar char="●"/>
            </a:pPr>
            <a:r>
              <a:rPr lang="en">
                <a:uFill>
                  <a:noFill/>
                </a:uFill>
                <a:hlinkClick r:id="rId14"/>
              </a:rPr>
              <a:t>Man with glasses</a:t>
            </a:r>
            <a:endParaRPr/>
          </a:p>
          <a:p>
            <a:pPr marL="457200" lvl="0" indent="-342900" algn="l" rtl="0">
              <a:spcBef>
                <a:spcPts val="0"/>
              </a:spcBef>
              <a:spcAft>
                <a:spcPts val="0"/>
              </a:spcAft>
              <a:buSzPts val="1800"/>
              <a:buChar char="●"/>
            </a:pPr>
            <a:r>
              <a:rPr lang="en">
                <a:uFill>
                  <a:noFill/>
                </a:uFill>
                <a:hlinkClick r:id="rId15"/>
              </a:rPr>
              <a:t>Happy couple</a:t>
            </a:r>
            <a:endParaRPr/>
          </a:p>
          <a:p>
            <a:pPr marL="457200" lvl="0" indent="-342900" algn="l" rtl="0">
              <a:spcBef>
                <a:spcPts val="0"/>
              </a:spcBef>
              <a:spcAft>
                <a:spcPts val="0"/>
              </a:spcAft>
              <a:buSzPts val="1800"/>
              <a:buChar char="●"/>
            </a:pPr>
            <a:r>
              <a:rPr lang="en">
                <a:uFill>
                  <a:noFill/>
                </a:uFill>
                <a:hlinkClick r:id="rId16"/>
              </a:rPr>
              <a:t>Happy smiling friends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02"/>
        <p:cNvGrpSpPr/>
        <p:nvPr/>
      </p:nvGrpSpPr>
      <p:grpSpPr>
        <a:xfrm>
          <a:off x="0" y="0"/>
          <a:ext cx="0" cy="0"/>
          <a:chOff x="0" y="0"/>
          <a:chExt cx="0" cy="0"/>
        </a:xfrm>
      </p:grpSpPr>
      <p:sp>
        <p:nvSpPr>
          <p:cNvPr id="2503" name="Google Shape;2503;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504" name="Google Shape;2504;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505" name="Google Shape;2505;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09"/>
        <p:cNvGrpSpPr/>
        <p:nvPr/>
      </p:nvGrpSpPr>
      <p:grpSpPr>
        <a:xfrm>
          <a:off x="0" y="0"/>
          <a:ext cx="0" cy="0"/>
          <a:chOff x="0" y="0"/>
          <a:chExt cx="0" cy="0"/>
        </a:xfrm>
      </p:grpSpPr>
      <p:sp>
        <p:nvSpPr>
          <p:cNvPr id="2510" name="Google Shape;2510;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511" name="Google Shape;2511;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512" name="Google Shape;2512;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6"/>
        <p:cNvGrpSpPr/>
        <p:nvPr/>
      </p:nvGrpSpPr>
      <p:grpSpPr>
        <a:xfrm>
          <a:off x="0" y="0"/>
          <a:ext cx="0" cy="0"/>
          <a:chOff x="0" y="0"/>
          <a:chExt cx="0" cy="0"/>
        </a:xfrm>
      </p:grpSpPr>
      <p:sp>
        <p:nvSpPr>
          <p:cNvPr id="2517" name="Google Shape;2517;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518" name="Google Shape;2518;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519" name="Google Shape;2519;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Martel</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https://fonts.google.com/specimen/Martel</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https://fonts.google.com/specimen/Lato</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a:solidFill>
                <a:schemeClr val="lt1"/>
              </a:solidFill>
              <a:latin typeface="Arial"/>
              <a:ea typeface="Arial"/>
              <a:cs typeface="Arial"/>
              <a:sym typeface="Arial"/>
            </a:endParaRPr>
          </a:p>
        </p:txBody>
      </p:sp>
      <p:sp>
        <p:nvSpPr>
          <p:cNvPr id="2520" name="Google Shape;2520;p72"/>
          <p:cNvSpPr/>
          <p:nvPr/>
        </p:nvSpPr>
        <p:spPr>
          <a:xfrm>
            <a:off x="2609900" y="3498875"/>
            <a:ext cx="791400" cy="754200"/>
          </a:xfrm>
          <a:prstGeom prst="roundRect">
            <a:avLst>
              <a:gd name="adj" fmla="val 16667"/>
            </a:avLst>
          </a:prstGeom>
          <a:solidFill>
            <a:srgbClr val="FF7E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2"/>
          <p:cNvSpPr/>
          <p:nvPr/>
        </p:nvSpPr>
        <p:spPr>
          <a:xfrm>
            <a:off x="3671720" y="3498875"/>
            <a:ext cx="791400" cy="754200"/>
          </a:xfrm>
          <a:prstGeom prst="roundRect">
            <a:avLst>
              <a:gd name="adj" fmla="val 16667"/>
            </a:avLst>
          </a:prstGeom>
          <a:solidFill>
            <a:srgbClr val="B4A7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2"/>
          <p:cNvSpPr/>
          <p:nvPr/>
        </p:nvSpPr>
        <p:spPr>
          <a:xfrm>
            <a:off x="4733539" y="3498875"/>
            <a:ext cx="791400" cy="754200"/>
          </a:xfrm>
          <a:prstGeom prst="roundRect">
            <a:avLst>
              <a:gd name="adj" fmla="val 16667"/>
            </a:avLst>
          </a:prstGeom>
          <a:solidFill>
            <a:srgbClr val="124E7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2"/>
          <p:cNvSpPr/>
          <p:nvPr/>
        </p:nvSpPr>
        <p:spPr>
          <a:xfrm>
            <a:off x="1548075" y="3498875"/>
            <a:ext cx="791400" cy="754200"/>
          </a:xfrm>
          <a:prstGeom prst="roundRect">
            <a:avLst>
              <a:gd name="adj" fmla="val 16667"/>
            </a:avLst>
          </a:prstGeom>
          <a:solidFill>
            <a:srgbClr val="B9E3C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2"/>
          <p:cNvSpPr txBox="1"/>
          <p:nvPr/>
        </p:nvSpPr>
        <p:spPr>
          <a:xfrm>
            <a:off x="26099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#ff7e6b</a:t>
            </a:r>
            <a:endParaRPr sz="1000">
              <a:solidFill>
                <a:srgbClr val="FFFFFF"/>
              </a:solidFill>
            </a:endParaRPr>
          </a:p>
        </p:txBody>
      </p:sp>
      <p:sp>
        <p:nvSpPr>
          <p:cNvPr id="2525" name="Google Shape;2525;p72"/>
          <p:cNvSpPr txBox="1"/>
          <p:nvPr/>
        </p:nvSpPr>
        <p:spPr>
          <a:xfrm>
            <a:off x="36717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#b4a7d6</a:t>
            </a:r>
            <a:endParaRPr sz="1000">
              <a:solidFill>
                <a:srgbClr val="FFFFFF"/>
              </a:solidFill>
            </a:endParaRPr>
          </a:p>
        </p:txBody>
      </p:sp>
      <p:sp>
        <p:nvSpPr>
          <p:cNvPr id="2526" name="Google Shape;2526;p72"/>
          <p:cNvSpPr txBox="1"/>
          <p:nvPr/>
        </p:nvSpPr>
        <p:spPr>
          <a:xfrm>
            <a:off x="47335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#124e78</a:t>
            </a:r>
            <a:endParaRPr sz="1000">
              <a:solidFill>
                <a:srgbClr val="FFFFFF"/>
              </a:solidFill>
            </a:endParaRPr>
          </a:p>
        </p:txBody>
      </p:sp>
      <p:sp>
        <p:nvSpPr>
          <p:cNvPr id="2527" name="Google Shape;2527;p72"/>
          <p:cNvSpPr txBox="1"/>
          <p:nvPr/>
        </p:nvSpPr>
        <p:spPr>
          <a:xfrm>
            <a:off x="15480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#b9e3c6</a:t>
            </a:r>
            <a:endParaRPr sz="1000">
              <a:solidFill>
                <a:srgbClr val="FFFFFF"/>
              </a:solidFill>
            </a:endParaRPr>
          </a:p>
        </p:txBody>
      </p:sp>
      <p:sp>
        <p:nvSpPr>
          <p:cNvPr id="2528" name="Google Shape;2528;p72"/>
          <p:cNvSpPr/>
          <p:nvPr/>
        </p:nvSpPr>
        <p:spPr>
          <a:xfrm>
            <a:off x="5742695" y="3498875"/>
            <a:ext cx="791400" cy="754200"/>
          </a:xfrm>
          <a:prstGeom prst="roundRect">
            <a:avLst>
              <a:gd name="adj" fmla="val 16667"/>
            </a:avLst>
          </a:prstGeom>
          <a:solidFill>
            <a:srgbClr val="FCF6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2"/>
          <p:cNvSpPr/>
          <p:nvPr/>
        </p:nvSpPr>
        <p:spPr>
          <a:xfrm>
            <a:off x="6804514" y="3498875"/>
            <a:ext cx="791400" cy="754200"/>
          </a:xfrm>
          <a:prstGeom prst="roundRect">
            <a:avLst>
              <a:gd name="adj" fmla="val 16667"/>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2"/>
          <p:cNvSpPr txBox="1"/>
          <p:nvPr/>
        </p:nvSpPr>
        <p:spPr>
          <a:xfrm>
            <a:off x="57427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#fcf6bd</a:t>
            </a:r>
            <a:endParaRPr sz="1000">
              <a:solidFill>
                <a:schemeClr val="dk1"/>
              </a:solidFill>
            </a:endParaRPr>
          </a:p>
        </p:txBody>
      </p:sp>
      <p:sp>
        <p:nvSpPr>
          <p:cNvPr id="2531" name="Google Shape;2531;p72"/>
          <p:cNvSpPr txBox="1"/>
          <p:nvPr/>
        </p:nvSpPr>
        <p:spPr>
          <a:xfrm>
            <a:off x="68045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#f9cb9c</a:t>
            </a:r>
            <a:endParaRPr sz="1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5"/>
        <p:cNvGrpSpPr/>
        <p:nvPr/>
      </p:nvGrpSpPr>
      <p:grpSpPr>
        <a:xfrm>
          <a:off x="0" y="0"/>
          <a:ext cx="0" cy="0"/>
          <a:chOff x="0" y="0"/>
          <a:chExt cx="0" cy="0"/>
        </a:xfrm>
      </p:grpSpPr>
      <p:sp>
        <p:nvSpPr>
          <p:cNvPr id="2536" name="Google Shape;2536;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537" name="Google Shape;2537;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a:solidFill>
                <a:srgbClr val="869FB2"/>
              </a:solidFill>
              <a:latin typeface="Arial"/>
              <a:ea typeface="Arial"/>
              <a:cs typeface="Arial"/>
              <a:sym typeface="Arial"/>
            </a:endParaRPr>
          </a:p>
        </p:txBody>
      </p:sp>
      <p:pic>
        <p:nvPicPr>
          <p:cNvPr id="2538" name="Google Shape;2538;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539" name="Google Shape;2539;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2540" name="Google Shape;2540;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2541" name="Google Shape;2541;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2542" name="Google Shape;2542;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2543" name="Google Shape;2543;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544" name="Google Shape;2544;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545" name="Google Shape;2545;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546" name="Google Shape;2546;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547" name="Google Shape;2547;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1"/>
        <p:cNvGrpSpPr/>
        <p:nvPr/>
      </p:nvGrpSpPr>
      <p:grpSpPr>
        <a:xfrm>
          <a:off x="0" y="0"/>
          <a:ext cx="0" cy="0"/>
          <a:chOff x="0" y="0"/>
          <a:chExt cx="0" cy="0"/>
        </a:xfrm>
      </p:grpSpPr>
      <p:sp>
        <p:nvSpPr>
          <p:cNvPr id="2552" name="Google Shape;2552;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2553" name="Google Shape;2553;p74"/>
          <p:cNvGrpSpPr/>
          <p:nvPr/>
        </p:nvGrpSpPr>
        <p:grpSpPr>
          <a:xfrm>
            <a:off x="5156078" y="3085736"/>
            <a:ext cx="474294" cy="551291"/>
            <a:chOff x="4727025" y="1332775"/>
            <a:chExt cx="59900" cy="69625"/>
          </a:xfrm>
        </p:grpSpPr>
        <p:sp>
          <p:nvSpPr>
            <p:cNvPr id="2554" name="Google Shape;2554;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74"/>
          <p:cNvGrpSpPr/>
          <p:nvPr/>
        </p:nvGrpSpPr>
        <p:grpSpPr>
          <a:xfrm>
            <a:off x="5769734" y="2314340"/>
            <a:ext cx="555653" cy="557031"/>
            <a:chOff x="4820425" y="1329900"/>
            <a:chExt cx="70175" cy="70350"/>
          </a:xfrm>
        </p:grpSpPr>
        <p:sp>
          <p:nvSpPr>
            <p:cNvPr id="2557" name="Google Shape;2557;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74"/>
          <p:cNvGrpSpPr/>
          <p:nvPr/>
        </p:nvGrpSpPr>
        <p:grpSpPr>
          <a:xfrm>
            <a:off x="6396103" y="2318845"/>
            <a:ext cx="582574" cy="533871"/>
            <a:chOff x="4903200" y="1331525"/>
            <a:chExt cx="73575" cy="67425"/>
          </a:xfrm>
        </p:grpSpPr>
        <p:sp>
          <p:nvSpPr>
            <p:cNvPr id="2562" name="Google Shape;2562;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74"/>
          <p:cNvGrpSpPr/>
          <p:nvPr/>
        </p:nvGrpSpPr>
        <p:grpSpPr>
          <a:xfrm>
            <a:off x="5755581" y="3078709"/>
            <a:ext cx="583960" cy="565345"/>
            <a:chOff x="4815575" y="1416800"/>
            <a:chExt cx="73750" cy="71400"/>
          </a:xfrm>
        </p:grpSpPr>
        <p:sp>
          <p:nvSpPr>
            <p:cNvPr id="2565" name="Google Shape;2565;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2568;p74"/>
          <p:cNvGrpSpPr/>
          <p:nvPr/>
        </p:nvGrpSpPr>
        <p:grpSpPr>
          <a:xfrm>
            <a:off x="6390362" y="3108896"/>
            <a:ext cx="589898" cy="504970"/>
            <a:chOff x="4902475" y="1418875"/>
            <a:chExt cx="74500" cy="63775"/>
          </a:xfrm>
        </p:grpSpPr>
        <p:sp>
          <p:nvSpPr>
            <p:cNvPr id="2569" name="Google Shape;2569;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74"/>
          <p:cNvGrpSpPr/>
          <p:nvPr/>
        </p:nvGrpSpPr>
        <p:grpSpPr>
          <a:xfrm>
            <a:off x="5765577" y="3826000"/>
            <a:ext cx="563967" cy="567127"/>
            <a:chOff x="4818100" y="1507675"/>
            <a:chExt cx="71225" cy="71625"/>
          </a:xfrm>
        </p:grpSpPr>
        <p:sp>
          <p:nvSpPr>
            <p:cNvPr id="2572" name="Google Shape;2572;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74"/>
          <p:cNvGrpSpPr/>
          <p:nvPr/>
        </p:nvGrpSpPr>
        <p:grpSpPr>
          <a:xfrm>
            <a:off x="5079075" y="3829461"/>
            <a:ext cx="628301" cy="588505"/>
            <a:chOff x="4721450" y="1509475"/>
            <a:chExt cx="79350" cy="74325"/>
          </a:xfrm>
        </p:grpSpPr>
        <p:sp>
          <p:nvSpPr>
            <p:cNvPr id="2577" name="Google Shape;2577;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4"/>
          <p:cNvGrpSpPr/>
          <p:nvPr/>
        </p:nvGrpSpPr>
        <p:grpSpPr>
          <a:xfrm>
            <a:off x="6424608" y="3814027"/>
            <a:ext cx="557038" cy="562772"/>
            <a:chOff x="4906800" y="1507500"/>
            <a:chExt cx="70350" cy="71075"/>
          </a:xfrm>
        </p:grpSpPr>
        <p:sp>
          <p:nvSpPr>
            <p:cNvPr id="2582" name="Google Shape;2582;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74"/>
          <p:cNvGrpSpPr/>
          <p:nvPr/>
        </p:nvGrpSpPr>
        <p:grpSpPr>
          <a:xfrm>
            <a:off x="4462216" y="2340963"/>
            <a:ext cx="517934" cy="517934"/>
            <a:chOff x="3736598" y="2170606"/>
            <a:chExt cx="404889" cy="404889"/>
          </a:xfrm>
        </p:grpSpPr>
        <p:sp>
          <p:nvSpPr>
            <p:cNvPr id="2588" name="Google Shape;2588;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4"/>
          <p:cNvGrpSpPr/>
          <p:nvPr/>
        </p:nvGrpSpPr>
        <p:grpSpPr>
          <a:xfrm>
            <a:off x="3729277" y="2341061"/>
            <a:ext cx="586986" cy="517740"/>
            <a:chOff x="3161917" y="2170682"/>
            <a:chExt cx="458870" cy="404737"/>
          </a:xfrm>
        </p:grpSpPr>
        <p:sp>
          <p:nvSpPr>
            <p:cNvPr id="2593" name="Google Shape;2593;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74"/>
          <p:cNvGrpSpPr/>
          <p:nvPr/>
        </p:nvGrpSpPr>
        <p:grpSpPr>
          <a:xfrm>
            <a:off x="3752299" y="3102400"/>
            <a:ext cx="540943" cy="517963"/>
            <a:chOff x="3179914" y="2889488"/>
            <a:chExt cx="422876" cy="404911"/>
          </a:xfrm>
        </p:grpSpPr>
        <p:sp>
          <p:nvSpPr>
            <p:cNvPr id="2597" name="Google Shape;2597;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74"/>
          <p:cNvGrpSpPr/>
          <p:nvPr/>
        </p:nvGrpSpPr>
        <p:grpSpPr>
          <a:xfrm>
            <a:off x="4453093" y="3102358"/>
            <a:ext cx="536180" cy="518047"/>
            <a:chOff x="3729467" y="2889422"/>
            <a:chExt cx="419153" cy="404977"/>
          </a:xfrm>
        </p:grpSpPr>
        <p:sp>
          <p:nvSpPr>
            <p:cNvPr id="2604" name="Google Shape;2604;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74"/>
          <p:cNvGrpSpPr/>
          <p:nvPr/>
        </p:nvGrpSpPr>
        <p:grpSpPr>
          <a:xfrm>
            <a:off x="1990126" y="3445787"/>
            <a:ext cx="965351" cy="134611"/>
            <a:chOff x="4411970" y="2962952"/>
            <a:chExt cx="706544" cy="104212"/>
          </a:xfrm>
        </p:grpSpPr>
        <p:sp>
          <p:nvSpPr>
            <p:cNvPr id="2612" name="Google Shape;2612;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6" name="Google Shape;2616;p74"/>
          <p:cNvGrpSpPr/>
          <p:nvPr/>
        </p:nvGrpSpPr>
        <p:grpSpPr>
          <a:xfrm>
            <a:off x="1990126" y="3041077"/>
            <a:ext cx="960158" cy="289172"/>
            <a:chOff x="4411970" y="2726085"/>
            <a:chExt cx="643107" cy="193659"/>
          </a:xfrm>
        </p:grpSpPr>
        <p:sp>
          <p:nvSpPr>
            <p:cNvPr id="2617" name="Google Shape;2617;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74"/>
          <p:cNvGrpSpPr/>
          <p:nvPr/>
        </p:nvGrpSpPr>
        <p:grpSpPr>
          <a:xfrm>
            <a:off x="998624" y="3295400"/>
            <a:ext cx="811503" cy="252584"/>
            <a:chOff x="4411970" y="4340222"/>
            <a:chExt cx="779467" cy="242683"/>
          </a:xfrm>
        </p:grpSpPr>
        <p:sp>
          <p:nvSpPr>
            <p:cNvPr id="2621" name="Google Shape;2621;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74"/>
          <p:cNvGrpSpPr/>
          <p:nvPr/>
        </p:nvGrpSpPr>
        <p:grpSpPr>
          <a:xfrm>
            <a:off x="1990126" y="2709308"/>
            <a:ext cx="965160" cy="216230"/>
            <a:chOff x="4411970" y="2468674"/>
            <a:chExt cx="747317" cy="167425"/>
          </a:xfrm>
        </p:grpSpPr>
        <p:sp>
          <p:nvSpPr>
            <p:cNvPr id="2625" name="Google Shape;2625;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74"/>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8" name="Google Shape;2628;p74"/>
          <p:cNvGrpSpPr/>
          <p:nvPr/>
        </p:nvGrpSpPr>
        <p:grpSpPr>
          <a:xfrm>
            <a:off x="997692" y="2334687"/>
            <a:ext cx="1959041" cy="208784"/>
            <a:chOff x="6336019" y="3733725"/>
            <a:chExt cx="2566206" cy="351310"/>
          </a:xfrm>
        </p:grpSpPr>
        <p:sp>
          <p:nvSpPr>
            <p:cNvPr id="2629" name="Google Shape;2629;p7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74"/>
          <p:cNvGrpSpPr/>
          <p:nvPr/>
        </p:nvGrpSpPr>
        <p:grpSpPr>
          <a:xfrm>
            <a:off x="1990126" y="3950602"/>
            <a:ext cx="946551" cy="153200"/>
            <a:chOff x="4404545" y="3301592"/>
            <a:chExt cx="782403" cy="129272"/>
          </a:xfrm>
        </p:grpSpPr>
        <p:sp>
          <p:nvSpPr>
            <p:cNvPr id="2634" name="Google Shape;2634;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74"/>
          <p:cNvGrpSpPr/>
          <p:nvPr/>
        </p:nvGrpSpPr>
        <p:grpSpPr>
          <a:xfrm>
            <a:off x="1990126" y="3695937"/>
            <a:ext cx="962257" cy="139127"/>
            <a:chOff x="4411970" y="3131459"/>
            <a:chExt cx="710520" cy="117397"/>
          </a:xfrm>
        </p:grpSpPr>
        <p:sp>
          <p:nvSpPr>
            <p:cNvPr id="2637" name="Google Shape;2637;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74"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0" name="Google Shape;2640;p74"/>
          <p:cNvGrpSpPr/>
          <p:nvPr/>
        </p:nvGrpSpPr>
        <p:grpSpPr>
          <a:xfrm>
            <a:off x="990271" y="3621603"/>
            <a:ext cx="823838" cy="458988"/>
            <a:chOff x="4411970" y="1801825"/>
            <a:chExt cx="734586" cy="409262"/>
          </a:xfrm>
        </p:grpSpPr>
        <p:sp>
          <p:nvSpPr>
            <p:cNvPr id="2641" name="Google Shape;2641;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74"/>
          <p:cNvGrpSpPr/>
          <p:nvPr/>
        </p:nvGrpSpPr>
        <p:grpSpPr>
          <a:xfrm>
            <a:off x="3095243" y="2339173"/>
            <a:ext cx="521514" cy="521514"/>
            <a:chOff x="5681300" y="2527788"/>
            <a:chExt cx="805800" cy="805800"/>
          </a:xfrm>
        </p:grpSpPr>
        <p:sp>
          <p:nvSpPr>
            <p:cNvPr id="2644" name="Google Shape;2644;p74"/>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74"/>
          <p:cNvGrpSpPr/>
          <p:nvPr/>
        </p:nvGrpSpPr>
        <p:grpSpPr>
          <a:xfrm>
            <a:off x="3089483" y="3094865"/>
            <a:ext cx="533033" cy="533033"/>
            <a:chOff x="4049800" y="640400"/>
            <a:chExt cx="858900" cy="858900"/>
          </a:xfrm>
        </p:grpSpPr>
        <p:sp>
          <p:nvSpPr>
            <p:cNvPr id="2647" name="Google Shape;2647;p74"/>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74"/>
          <p:cNvGrpSpPr/>
          <p:nvPr/>
        </p:nvGrpSpPr>
        <p:grpSpPr>
          <a:xfrm>
            <a:off x="3014966" y="3772543"/>
            <a:ext cx="682068" cy="682068"/>
            <a:chOff x="5080188" y="927900"/>
            <a:chExt cx="961200" cy="961200"/>
          </a:xfrm>
        </p:grpSpPr>
        <p:sp>
          <p:nvSpPr>
            <p:cNvPr id="2650" name="Google Shape;2650;p74"/>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4"/>
          <p:cNvGrpSpPr/>
          <p:nvPr/>
        </p:nvGrpSpPr>
        <p:grpSpPr>
          <a:xfrm>
            <a:off x="4478465" y="3869234"/>
            <a:ext cx="505650" cy="504006"/>
            <a:chOff x="6039282" y="1042577"/>
            <a:chExt cx="734315" cy="731929"/>
          </a:xfrm>
        </p:grpSpPr>
        <p:sp>
          <p:nvSpPr>
            <p:cNvPr id="2659" name="Google Shape;2659;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74"/>
          <p:cNvGrpSpPr/>
          <p:nvPr/>
        </p:nvGrpSpPr>
        <p:grpSpPr>
          <a:xfrm>
            <a:off x="5091067" y="2298862"/>
            <a:ext cx="567744" cy="602136"/>
            <a:chOff x="1825800" y="1651625"/>
            <a:chExt cx="539989" cy="571775"/>
          </a:xfrm>
        </p:grpSpPr>
        <p:sp>
          <p:nvSpPr>
            <p:cNvPr id="2681" name="Google Shape;2681;p74"/>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74"/>
          <p:cNvGrpSpPr/>
          <p:nvPr/>
        </p:nvGrpSpPr>
        <p:grpSpPr>
          <a:xfrm>
            <a:off x="3765995" y="3855579"/>
            <a:ext cx="508123" cy="507955"/>
            <a:chOff x="1897577" y="2802432"/>
            <a:chExt cx="492176" cy="492014"/>
          </a:xfrm>
        </p:grpSpPr>
        <p:sp>
          <p:nvSpPr>
            <p:cNvPr id="2686" name="Google Shape;2686;p74"/>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74"/>
          <p:cNvGrpSpPr/>
          <p:nvPr/>
        </p:nvGrpSpPr>
        <p:grpSpPr>
          <a:xfrm>
            <a:off x="997525" y="4169123"/>
            <a:ext cx="809227" cy="200842"/>
            <a:chOff x="2013045" y="4813233"/>
            <a:chExt cx="921986" cy="228854"/>
          </a:xfrm>
        </p:grpSpPr>
        <p:sp>
          <p:nvSpPr>
            <p:cNvPr id="2699" name="Google Shape;2699;p74"/>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 name="Google Shape;2701;p74"/>
          <p:cNvGrpSpPr/>
          <p:nvPr/>
        </p:nvGrpSpPr>
        <p:grpSpPr>
          <a:xfrm>
            <a:off x="1005985" y="2656004"/>
            <a:ext cx="792421" cy="269941"/>
            <a:chOff x="1046767" y="4756633"/>
            <a:chExt cx="859646" cy="292841"/>
          </a:xfrm>
        </p:grpSpPr>
        <p:sp>
          <p:nvSpPr>
            <p:cNvPr id="2702" name="Google Shape;2702;p74"/>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9" name="Google Shape;2709;p74"/>
          <p:cNvGrpSpPr/>
          <p:nvPr/>
        </p:nvGrpSpPr>
        <p:grpSpPr>
          <a:xfrm>
            <a:off x="7141841" y="2550562"/>
            <a:ext cx="166473" cy="141497"/>
            <a:chOff x="4660325" y="1866850"/>
            <a:chExt cx="68350" cy="58100"/>
          </a:xfrm>
        </p:grpSpPr>
        <p:sp>
          <p:nvSpPr>
            <p:cNvPr id="2710" name="Google Shape;2710;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74"/>
          <p:cNvGrpSpPr/>
          <p:nvPr/>
        </p:nvGrpSpPr>
        <p:grpSpPr>
          <a:xfrm>
            <a:off x="7451186" y="2576286"/>
            <a:ext cx="162515" cy="90049"/>
            <a:chOff x="4791775" y="1877500"/>
            <a:chExt cx="66725" cy="36975"/>
          </a:xfrm>
        </p:grpSpPr>
        <p:sp>
          <p:nvSpPr>
            <p:cNvPr id="2713" name="Google Shape;2713;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74"/>
          <p:cNvGrpSpPr/>
          <p:nvPr/>
        </p:nvGrpSpPr>
        <p:grpSpPr>
          <a:xfrm>
            <a:off x="7772899" y="2576286"/>
            <a:ext cx="144979" cy="90049"/>
            <a:chOff x="4923925" y="1877500"/>
            <a:chExt cx="59525" cy="36975"/>
          </a:xfrm>
        </p:grpSpPr>
        <p:sp>
          <p:nvSpPr>
            <p:cNvPr id="2716" name="Google Shape;2716;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74"/>
          <p:cNvGrpSpPr/>
          <p:nvPr/>
        </p:nvGrpSpPr>
        <p:grpSpPr>
          <a:xfrm>
            <a:off x="8067390" y="2558477"/>
            <a:ext cx="141447" cy="125667"/>
            <a:chOff x="5058450" y="1870100"/>
            <a:chExt cx="58075" cy="51600"/>
          </a:xfrm>
        </p:grpSpPr>
        <p:sp>
          <p:nvSpPr>
            <p:cNvPr id="2719" name="Google Shape;2719;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2721;p74"/>
          <p:cNvGrpSpPr/>
          <p:nvPr/>
        </p:nvGrpSpPr>
        <p:grpSpPr>
          <a:xfrm>
            <a:off x="7481905" y="2980885"/>
            <a:ext cx="101077" cy="107645"/>
            <a:chOff x="4811425" y="2065025"/>
            <a:chExt cx="41500" cy="44200"/>
          </a:xfrm>
        </p:grpSpPr>
        <p:sp>
          <p:nvSpPr>
            <p:cNvPr id="2722" name="Google Shape;2722;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74"/>
          <p:cNvGrpSpPr/>
          <p:nvPr/>
        </p:nvGrpSpPr>
        <p:grpSpPr>
          <a:xfrm>
            <a:off x="7774342" y="2981098"/>
            <a:ext cx="120867" cy="107218"/>
            <a:chOff x="4929875" y="2065025"/>
            <a:chExt cx="49625" cy="44025"/>
          </a:xfrm>
        </p:grpSpPr>
        <p:sp>
          <p:nvSpPr>
            <p:cNvPr id="2725" name="Google Shape;2725;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7" name="Google Shape;2727;p74"/>
          <p:cNvGrpSpPr/>
          <p:nvPr/>
        </p:nvGrpSpPr>
        <p:grpSpPr>
          <a:xfrm>
            <a:off x="8103011" y="2984112"/>
            <a:ext cx="70206" cy="101191"/>
            <a:chOff x="5083925" y="2066350"/>
            <a:chExt cx="28825" cy="41550"/>
          </a:xfrm>
        </p:grpSpPr>
        <p:sp>
          <p:nvSpPr>
            <p:cNvPr id="2728" name="Google Shape;2728;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74"/>
          <p:cNvGrpSpPr/>
          <p:nvPr/>
        </p:nvGrpSpPr>
        <p:grpSpPr>
          <a:xfrm>
            <a:off x="7134565" y="2999759"/>
            <a:ext cx="181026" cy="69896"/>
            <a:chOff x="4659775" y="2072775"/>
            <a:chExt cx="74325" cy="28700"/>
          </a:xfrm>
        </p:grpSpPr>
        <p:sp>
          <p:nvSpPr>
            <p:cNvPr id="2731" name="Google Shape;2731;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4" name="Google Shape;2734;p74"/>
          <p:cNvGrpSpPr/>
          <p:nvPr/>
        </p:nvGrpSpPr>
        <p:grpSpPr>
          <a:xfrm>
            <a:off x="8054421" y="2790324"/>
            <a:ext cx="167387" cy="89197"/>
            <a:chOff x="4662475" y="1976500"/>
            <a:chExt cx="68725" cy="36625"/>
          </a:xfrm>
        </p:grpSpPr>
        <p:sp>
          <p:nvSpPr>
            <p:cNvPr id="2735" name="Google Shape;2735;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74"/>
          <p:cNvGrpSpPr/>
          <p:nvPr/>
        </p:nvGrpSpPr>
        <p:grpSpPr>
          <a:xfrm>
            <a:off x="7751326" y="2793764"/>
            <a:ext cx="166899" cy="82317"/>
            <a:chOff x="4920150" y="1977875"/>
            <a:chExt cx="68525" cy="33800"/>
          </a:xfrm>
        </p:grpSpPr>
        <p:sp>
          <p:nvSpPr>
            <p:cNvPr id="2739" name="Google Shape;2739;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74"/>
          <p:cNvGrpSpPr/>
          <p:nvPr/>
        </p:nvGrpSpPr>
        <p:grpSpPr>
          <a:xfrm>
            <a:off x="7162483" y="3197682"/>
            <a:ext cx="125190" cy="127859"/>
            <a:chOff x="4676550" y="2160575"/>
            <a:chExt cx="51400" cy="52500"/>
          </a:xfrm>
        </p:grpSpPr>
        <p:sp>
          <p:nvSpPr>
            <p:cNvPr id="2743" name="Google Shape;2743;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74"/>
          <p:cNvGrpSpPr/>
          <p:nvPr/>
        </p:nvGrpSpPr>
        <p:grpSpPr>
          <a:xfrm>
            <a:off x="7459741" y="3204714"/>
            <a:ext cx="145405" cy="113794"/>
            <a:chOff x="4768325" y="2163475"/>
            <a:chExt cx="59700" cy="46725"/>
          </a:xfrm>
        </p:grpSpPr>
        <p:sp>
          <p:nvSpPr>
            <p:cNvPr id="2747" name="Google Shape;2747;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5" name="Google Shape;2755;p74"/>
          <p:cNvGrpSpPr/>
          <p:nvPr/>
        </p:nvGrpSpPr>
        <p:grpSpPr>
          <a:xfrm>
            <a:off x="7476059" y="3459808"/>
            <a:ext cx="112768" cy="106853"/>
            <a:chOff x="4768575" y="2253950"/>
            <a:chExt cx="46300" cy="43875"/>
          </a:xfrm>
        </p:grpSpPr>
        <p:sp>
          <p:nvSpPr>
            <p:cNvPr id="2756" name="Google Shape;2756;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74"/>
          <p:cNvGrpSpPr/>
          <p:nvPr/>
        </p:nvGrpSpPr>
        <p:grpSpPr>
          <a:xfrm>
            <a:off x="7775682" y="3948834"/>
            <a:ext cx="118187" cy="146246"/>
            <a:chOff x="4960900" y="2433225"/>
            <a:chExt cx="48525" cy="60050"/>
          </a:xfrm>
        </p:grpSpPr>
        <p:sp>
          <p:nvSpPr>
            <p:cNvPr id="2759" name="Google Shape;2759;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1" name="Google Shape;2761;p74"/>
          <p:cNvGrpSpPr/>
          <p:nvPr/>
        </p:nvGrpSpPr>
        <p:grpSpPr>
          <a:xfrm>
            <a:off x="7464247" y="4212895"/>
            <a:ext cx="136394" cy="143810"/>
            <a:chOff x="4854075" y="2527625"/>
            <a:chExt cx="56000" cy="59050"/>
          </a:xfrm>
        </p:grpSpPr>
        <p:sp>
          <p:nvSpPr>
            <p:cNvPr id="2762" name="Google Shape;2762;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4" name="Google Shape;2764;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7" name="Google Shape;2767;p74"/>
          <p:cNvGrpSpPr/>
          <p:nvPr/>
        </p:nvGrpSpPr>
        <p:grpSpPr>
          <a:xfrm>
            <a:off x="8088458" y="3676639"/>
            <a:ext cx="99312" cy="160797"/>
            <a:chOff x="5059700" y="2334775"/>
            <a:chExt cx="40775" cy="66025"/>
          </a:xfrm>
        </p:grpSpPr>
        <p:sp>
          <p:nvSpPr>
            <p:cNvPr id="2768" name="Google Shape;2768;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74"/>
          <p:cNvGrpSpPr/>
          <p:nvPr/>
        </p:nvGrpSpPr>
        <p:grpSpPr>
          <a:xfrm>
            <a:off x="8045622" y="3941771"/>
            <a:ext cx="184984" cy="160371"/>
            <a:chOff x="5037700" y="2430325"/>
            <a:chExt cx="75950" cy="65850"/>
          </a:xfrm>
        </p:grpSpPr>
        <p:sp>
          <p:nvSpPr>
            <p:cNvPr id="2778" name="Google Shape;2778;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74"/>
          <p:cNvGrpSpPr/>
          <p:nvPr/>
        </p:nvGrpSpPr>
        <p:grpSpPr>
          <a:xfrm>
            <a:off x="7465128" y="3708223"/>
            <a:ext cx="173014" cy="97629"/>
            <a:chOff x="4756975" y="2341800"/>
            <a:chExt cx="91975" cy="51925"/>
          </a:xfrm>
        </p:grpSpPr>
        <p:sp>
          <p:nvSpPr>
            <p:cNvPr id="2781" name="Google Shape;2781;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74"/>
          <p:cNvGrpSpPr/>
          <p:nvPr/>
        </p:nvGrpSpPr>
        <p:grpSpPr>
          <a:xfrm>
            <a:off x="7732065" y="4196920"/>
            <a:ext cx="212497" cy="175761"/>
            <a:chOff x="4943575" y="2516350"/>
            <a:chExt cx="98675" cy="81700"/>
          </a:xfrm>
        </p:grpSpPr>
        <p:sp>
          <p:nvSpPr>
            <p:cNvPr id="2802" name="Google Shape;2802;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grpSp>
        <p:nvGrpSpPr>
          <p:cNvPr id="2889" name="Google Shape;2889;p75"/>
          <p:cNvGrpSpPr/>
          <p:nvPr/>
        </p:nvGrpSpPr>
        <p:grpSpPr>
          <a:xfrm>
            <a:off x="745571" y="1168666"/>
            <a:ext cx="2492868" cy="1379876"/>
            <a:chOff x="2654821" y="2311071"/>
            <a:chExt cx="2279715" cy="1262120"/>
          </a:xfrm>
        </p:grpSpPr>
        <p:grpSp>
          <p:nvGrpSpPr>
            <p:cNvPr id="2890" name="Google Shape;2890;p75"/>
            <p:cNvGrpSpPr/>
            <p:nvPr/>
          </p:nvGrpSpPr>
          <p:grpSpPr>
            <a:xfrm>
              <a:off x="4034269" y="2840745"/>
              <a:ext cx="40212" cy="36437"/>
              <a:chOff x="4293400" y="2574725"/>
              <a:chExt cx="84425" cy="80100"/>
            </a:xfrm>
          </p:grpSpPr>
          <p:sp>
            <p:nvSpPr>
              <p:cNvPr id="2891" name="Google Shape;2891;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92" name="Google Shape;2892;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75"/>
            <p:cNvGrpSpPr/>
            <p:nvPr/>
          </p:nvGrpSpPr>
          <p:grpSpPr>
            <a:xfrm>
              <a:off x="3894606" y="2334874"/>
              <a:ext cx="913198" cy="518984"/>
              <a:chOff x="4000175" y="1462675"/>
              <a:chExt cx="1917275" cy="1140875"/>
            </a:xfrm>
          </p:grpSpPr>
          <p:sp>
            <p:nvSpPr>
              <p:cNvPr id="2894" name="Google Shape;2894;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95" name="Google Shape;2895;p75"/>
              <p:cNvGrpSpPr/>
              <p:nvPr/>
            </p:nvGrpSpPr>
            <p:grpSpPr>
              <a:xfrm>
                <a:off x="4000175" y="1462675"/>
                <a:ext cx="1917275" cy="1140875"/>
                <a:chOff x="4000175" y="1462675"/>
                <a:chExt cx="1917275" cy="1140875"/>
              </a:xfrm>
            </p:grpSpPr>
            <p:sp>
              <p:nvSpPr>
                <p:cNvPr id="2896" name="Google Shape;2896;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97" name="Google Shape;2897;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01" name="Google Shape;2901;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2" name="Google Shape;2902;p75"/>
            <p:cNvGrpSpPr/>
            <p:nvPr/>
          </p:nvGrpSpPr>
          <p:grpSpPr>
            <a:xfrm>
              <a:off x="3875768" y="2846704"/>
              <a:ext cx="44796" cy="47366"/>
              <a:chOff x="3960625" y="2587825"/>
              <a:chExt cx="94050" cy="104125"/>
            </a:xfrm>
          </p:grpSpPr>
          <p:sp>
            <p:nvSpPr>
              <p:cNvPr id="2903" name="Google Shape;2903;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04" name="Google Shape;2904;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5"/>
            <p:cNvGrpSpPr/>
            <p:nvPr/>
          </p:nvGrpSpPr>
          <p:grpSpPr>
            <a:xfrm>
              <a:off x="3782759" y="2807162"/>
              <a:ext cx="82686" cy="85487"/>
              <a:chOff x="3765350" y="2500900"/>
              <a:chExt cx="173600" cy="187925"/>
            </a:xfrm>
          </p:grpSpPr>
          <p:sp>
            <p:nvSpPr>
              <p:cNvPr id="2906" name="Google Shape;2906;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07" name="Google Shape;2907;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75"/>
            <p:cNvGrpSpPr/>
            <p:nvPr/>
          </p:nvGrpSpPr>
          <p:grpSpPr>
            <a:xfrm>
              <a:off x="3775674" y="2798496"/>
              <a:ext cx="40545" cy="23564"/>
              <a:chOff x="3750475" y="2481850"/>
              <a:chExt cx="85125" cy="51800"/>
            </a:xfrm>
          </p:grpSpPr>
          <p:sp>
            <p:nvSpPr>
              <p:cNvPr id="2913" name="Google Shape;2913;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15" name="Google Shape;2915;p75"/>
            <p:cNvGrpSpPr/>
            <p:nvPr/>
          </p:nvGrpSpPr>
          <p:grpSpPr>
            <a:xfrm>
              <a:off x="3716946" y="2776024"/>
              <a:ext cx="81971" cy="76912"/>
              <a:chOff x="3627175" y="2432450"/>
              <a:chExt cx="172100" cy="169075"/>
            </a:xfrm>
          </p:grpSpPr>
          <p:sp>
            <p:nvSpPr>
              <p:cNvPr id="2916" name="Google Shape;2916;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18" name="Google Shape;2918;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19" name="Google Shape;2919;p75"/>
            <p:cNvGrpSpPr/>
            <p:nvPr/>
          </p:nvGrpSpPr>
          <p:grpSpPr>
            <a:xfrm>
              <a:off x="3685682" y="2845624"/>
              <a:ext cx="29311" cy="45055"/>
              <a:chOff x="3561536" y="2585450"/>
              <a:chExt cx="61539" cy="99045"/>
            </a:xfrm>
          </p:grpSpPr>
          <p:sp>
            <p:nvSpPr>
              <p:cNvPr id="2920" name="Google Shape;2920;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22" name="Google Shape;2922;p75"/>
            <p:cNvGrpSpPr/>
            <p:nvPr/>
          </p:nvGrpSpPr>
          <p:grpSpPr>
            <a:xfrm>
              <a:off x="3849905" y="2572252"/>
              <a:ext cx="74339" cy="119559"/>
              <a:chOff x="3906325" y="1984500"/>
              <a:chExt cx="156075" cy="262825"/>
            </a:xfrm>
          </p:grpSpPr>
          <p:sp>
            <p:nvSpPr>
              <p:cNvPr id="2923" name="Google Shape;2923;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24" name="Google Shape;2924;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75"/>
            <p:cNvGrpSpPr/>
            <p:nvPr/>
          </p:nvGrpSpPr>
          <p:grpSpPr>
            <a:xfrm>
              <a:off x="2654821" y="2414345"/>
              <a:ext cx="667570" cy="558731"/>
              <a:chOff x="1397225" y="1637375"/>
              <a:chExt cx="1401575" cy="1228250"/>
            </a:xfrm>
          </p:grpSpPr>
          <p:sp>
            <p:nvSpPr>
              <p:cNvPr id="2926" name="Google Shape;2926;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27" name="Google Shape;2927;p75"/>
              <p:cNvGrpSpPr/>
              <p:nvPr/>
            </p:nvGrpSpPr>
            <p:grpSpPr>
              <a:xfrm>
                <a:off x="1397225" y="1637375"/>
                <a:ext cx="1398775" cy="1228250"/>
                <a:chOff x="1397225" y="1637375"/>
                <a:chExt cx="1398775" cy="1228250"/>
              </a:xfrm>
            </p:grpSpPr>
            <p:sp>
              <p:nvSpPr>
                <p:cNvPr id="2928" name="Google Shape;2928;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0" name="Google Shape;2930;p75"/>
            <p:cNvGrpSpPr/>
            <p:nvPr/>
          </p:nvGrpSpPr>
          <p:grpSpPr>
            <a:xfrm>
              <a:off x="3230417" y="3103734"/>
              <a:ext cx="282982" cy="280332"/>
              <a:chOff x="2605700" y="3152850"/>
              <a:chExt cx="594125" cy="616250"/>
            </a:xfrm>
          </p:grpSpPr>
          <p:sp>
            <p:nvSpPr>
              <p:cNvPr id="2931" name="Google Shape;2931;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32" name="Google Shape;2932;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33" name="Google Shape;2933;p75"/>
            <p:cNvGrpSpPr/>
            <p:nvPr/>
          </p:nvGrpSpPr>
          <p:grpSpPr>
            <a:xfrm>
              <a:off x="3265985" y="3226989"/>
              <a:ext cx="87151" cy="346202"/>
              <a:chOff x="2680375" y="3423800"/>
              <a:chExt cx="182975" cy="761050"/>
            </a:xfrm>
          </p:grpSpPr>
          <p:sp>
            <p:nvSpPr>
              <p:cNvPr id="2934" name="Google Shape;2934;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35" name="Google Shape;2935;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5"/>
            <p:cNvGrpSpPr/>
            <p:nvPr/>
          </p:nvGrpSpPr>
          <p:grpSpPr>
            <a:xfrm>
              <a:off x="3855466" y="3289811"/>
              <a:ext cx="112514" cy="94210"/>
              <a:chOff x="3918000" y="3561900"/>
              <a:chExt cx="236225" cy="207100"/>
            </a:xfrm>
          </p:grpSpPr>
          <p:sp>
            <p:nvSpPr>
              <p:cNvPr id="2937" name="Google Shape;2937;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38" name="Google Shape;2938;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42" name="Google Shape;2942;p75"/>
            <p:cNvGrpSpPr/>
            <p:nvPr/>
          </p:nvGrpSpPr>
          <p:grpSpPr>
            <a:xfrm>
              <a:off x="2905224" y="2311071"/>
              <a:ext cx="596721" cy="528992"/>
              <a:chOff x="1922950" y="1410350"/>
              <a:chExt cx="1252825" cy="1162875"/>
            </a:xfrm>
          </p:grpSpPr>
          <p:sp>
            <p:nvSpPr>
              <p:cNvPr id="2943" name="Google Shape;2943;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59" name="Google Shape;2959;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79" name="Google Shape;2979;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80" name="Google Shape;2980;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75"/>
            <p:cNvGrpSpPr/>
            <p:nvPr/>
          </p:nvGrpSpPr>
          <p:grpSpPr>
            <a:xfrm>
              <a:off x="3280929" y="3294542"/>
              <a:ext cx="109894" cy="272224"/>
              <a:chOff x="2711750" y="3572300"/>
              <a:chExt cx="230725" cy="598425"/>
            </a:xfrm>
          </p:grpSpPr>
          <p:sp>
            <p:nvSpPr>
              <p:cNvPr id="2982" name="Google Shape;2982;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4" name="Google Shape;2984;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75"/>
            <p:cNvGrpSpPr/>
            <p:nvPr/>
          </p:nvGrpSpPr>
          <p:grpSpPr>
            <a:xfrm>
              <a:off x="3790439" y="2408636"/>
              <a:ext cx="73017" cy="75684"/>
              <a:chOff x="3781475" y="1624825"/>
              <a:chExt cx="153300" cy="166375"/>
            </a:xfrm>
          </p:grpSpPr>
          <p:sp>
            <p:nvSpPr>
              <p:cNvPr id="2986" name="Google Shape;2986;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0" name="Google Shape;2990;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75"/>
            <p:cNvGrpSpPr/>
            <p:nvPr/>
          </p:nvGrpSpPr>
          <p:grpSpPr>
            <a:xfrm>
              <a:off x="4403342" y="3107749"/>
              <a:ext cx="316680" cy="101374"/>
              <a:chOff x="5068275" y="3161675"/>
              <a:chExt cx="664875" cy="222850"/>
            </a:xfrm>
          </p:grpSpPr>
          <p:sp>
            <p:nvSpPr>
              <p:cNvPr id="2998" name="Google Shape;2998;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2" name="Google Shape;3002;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1" name="Google Shape;3031;p75"/>
            <p:cNvGrpSpPr/>
            <p:nvPr/>
          </p:nvGrpSpPr>
          <p:grpSpPr>
            <a:xfrm>
              <a:off x="3697513" y="2707266"/>
              <a:ext cx="59549" cy="79733"/>
              <a:chOff x="3586375" y="2281300"/>
              <a:chExt cx="125025" cy="175275"/>
            </a:xfrm>
          </p:grpSpPr>
          <p:sp>
            <p:nvSpPr>
              <p:cNvPr id="3032" name="Google Shape;3032;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5" name="Google Shape;3035;p75"/>
            <p:cNvGrpSpPr/>
            <p:nvPr/>
          </p:nvGrpSpPr>
          <p:grpSpPr>
            <a:xfrm>
              <a:off x="4513224" y="3221724"/>
              <a:ext cx="274563" cy="280321"/>
              <a:chOff x="5298975" y="3412225"/>
              <a:chExt cx="576450" cy="616225"/>
            </a:xfrm>
          </p:grpSpPr>
          <p:sp>
            <p:nvSpPr>
              <p:cNvPr id="3036" name="Google Shape;3036;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37" name="Google Shape;3037;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3038;p75"/>
            <p:cNvGrpSpPr/>
            <p:nvPr/>
          </p:nvGrpSpPr>
          <p:grpSpPr>
            <a:xfrm>
              <a:off x="4824403" y="3421846"/>
              <a:ext cx="110132" cy="130647"/>
              <a:chOff x="5952300" y="3852150"/>
              <a:chExt cx="231225" cy="287200"/>
            </a:xfrm>
          </p:grpSpPr>
          <p:sp>
            <p:nvSpPr>
              <p:cNvPr id="3039" name="Google Shape;3039;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9" name="Google Shape;3049;p75"/>
            <p:cNvGrpSpPr/>
            <p:nvPr/>
          </p:nvGrpSpPr>
          <p:grpSpPr>
            <a:xfrm>
              <a:off x="4295710" y="3079670"/>
              <a:ext cx="14968" cy="27135"/>
              <a:chOff x="4842300" y="3099950"/>
              <a:chExt cx="31425" cy="59650"/>
            </a:xfrm>
          </p:grpSpPr>
          <p:sp>
            <p:nvSpPr>
              <p:cNvPr id="3050" name="Google Shape;3050;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2" name="Google Shape;3062;p75"/>
            <p:cNvGrpSpPr/>
            <p:nvPr/>
          </p:nvGrpSpPr>
          <p:grpSpPr>
            <a:xfrm>
              <a:off x="3831056" y="2816010"/>
              <a:ext cx="37378" cy="27612"/>
              <a:chOff x="3866750" y="2520350"/>
              <a:chExt cx="78475" cy="60700"/>
            </a:xfrm>
          </p:grpSpPr>
          <p:sp>
            <p:nvSpPr>
              <p:cNvPr id="3063" name="Google Shape;3063;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84" name="Google Shape;3084;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96" name="Google Shape;3096;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9" name="Google Shape;3109;p75"/>
            <p:cNvGrpSpPr/>
            <p:nvPr/>
          </p:nvGrpSpPr>
          <p:grpSpPr>
            <a:xfrm>
              <a:off x="3632736" y="3051591"/>
              <a:ext cx="63288" cy="45217"/>
              <a:chOff x="3450375" y="3038225"/>
              <a:chExt cx="132875" cy="99400"/>
            </a:xfrm>
          </p:grpSpPr>
          <p:sp>
            <p:nvSpPr>
              <p:cNvPr id="3110" name="Google Shape;3110;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21" name="Google Shape;3121;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31" name="Google Shape;3131;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37" name="Google Shape;3137;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5"/>
          <p:cNvGrpSpPr/>
          <p:nvPr/>
        </p:nvGrpSpPr>
        <p:grpSpPr>
          <a:xfrm>
            <a:off x="3554131" y="1233340"/>
            <a:ext cx="2078182" cy="1366558"/>
            <a:chOff x="235800" y="830650"/>
            <a:chExt cx="6978450" cy="4588844"/>
          </a:xfrm>
        </p:grpSpPr>
        <p:sp>
          <p:nvSpPr>
            <p:cNvPr id="3148" name="Google Shape;3148;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75"/>
          <p:cNvGrpSpPr/>
          <p:nvPr/>
        </p:nvGrpSpPr>
        <p:grpSpPr>
          <a:xfrm>
            <a:off x="742628" y="3064442"/>
            <a:ext cx="2622876" cy="1333540"/>
            <a:chOff x="238125" y="1038125"/>
            <a:chExt cx="7146800" cy="3633625"/>
          </a:xfrm>
        </p:grpSpPr>
        <p:sp>
          <p:nvSpPr>
            <p:cNvPr id="3155" name="Google Shape;3155;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5"/>
          <p:cNvGrpSpPr/>
          <p:nvPr/>
        </p:nvGrpSpPr>
        <p:grpSpPr>
          <a:xfrm>
            <a:off x="5857556" y="1206552"/>
            <a:ext cx="2590840" cy="1380235"/>
            <a:chOff x="233350" y="949250"/>
            <a:chExt cx="7137300" cy="3802300"/>
          </a:xfrm>
        </p:grpSpPr>
        <p:sp>
          <p:nvSpPr>
            <p:cNvPr id="4728" name="Google Shape;4728;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5"/>
          <p:cNvGrpSpPr/>
          <p:nvPr/>
        </p:nvGrpSpPr>
        <p:grpSpPr>
          <a:xfrm>
            <a:off x="7671985" y="3251325"/>
            <a:ext cx="104231" cy="320340"/>
            <a:chOff x="7564426" y="3224343"/>
            <a:chExt cx="119985" cy="368801"/>
          </a:xfrm>
        </p:grpSpPr>
        <p:sp>
          <p:nvSpPr>
            <p:cNvPr id="4780" name="Google Shape;4780;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7371473" y="3245427"/>
            <a:ext cx="189489" cy="332132"/>
            <a:chOff x="8370831" y="3202002"/>
            <a:chExt cx="218129" cy="382376"/>
          </a:xfrm>
        </p:grpSpPr>
        <p:sp>
          <p:nvSpPr>
            <p:cNvPr id="4783" name="Google Shape;4783;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5"/>
          <p:cNvGrpSpPr/>
          <p:nvPr/>
        </p:nvGrpSpPr>
        <p:grpSpPr>
          <a:xfrm>
            <a:off x="8094863" y="3656559"/>
            <a:ext cx="309429" cy="267000"/>
            <a:chOff x="6742064" y="3750480"/>
            <a:chExt cx="399315" cy="344560"/>
          </a:xfrm>
        </p:grpSpPr>
        <p:sp>
          <p:nvSpPr>
            <p:cNvPr id="4786" name="Google Shape;4786;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5"/>
          <p:cNvGrpSpPr/>
          <p:nvPr/>
        </p:nvGrpSpPr>
        <p:grpSpPr>
          <a:xfrm>
            <a:off x="7633882" y="4007606"/>
            <a:ext cx="180437" cy="281608"/>
            <a:chOff x="7248525" y="3739696"/>
            <a:chExt cx="230531" cy="359790"/>
          </a:xfrm>
        </p:grpSpPr>
        <p:sp>
          <p:nvSpPr>
            <p:cNvPr id="4789" name="Google Shape;4789;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5"/>
          <p:cNvGrpSpPr/>
          <p:nvPr/>
        </p:nvGrpSpPr>
        <p:grpSpPr>
          <a:xfrm>
            <a:off x="7879801" y="3650830"/>
            <a:ext cx="162896" cy="278710"/>
            <a:chOff x="7601242" y="3729267"/>
            <a:chExt cx="222566" cy="380803"/>
          </a:xfrm>
        </p:grpSpPr>
        <p:sp>
          <p:nvSpPr>
            <p:cNvPr id="4792" name="Google Shape;4792;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4" name="Google Shape;4794;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5" name="Google Shape;4795;p75"/>
          <p:cNvGrpSpPr/>
          <p:nvPr/>
        </p:nvGrpSpPr>
        <p:grpSpPr>
          <a:xfrm>
            <a:off x="7369446" y="3651971"/>
            <a:ext cx="193543" cy="275990"/>
            <a:chOff x="8304647" y="3738687"/>
            <a:chExt cx="225076" cy="320956"/>
          </a:xfrm>
        </p:grpSpPr>
        <p:sp>
          <p:nvSpPr>
            <p:cNvPr id="4796" name="Google Shape;4796;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5"/>
          <p:cNvGrpSpPr/>
          <p:nvPr/>
        </p:nvGrpSpPr>
        <p:grpSpPr>
          <a:xfrm>
            <a:off x="7641939" y="3651971"/>
            <a:ext cx="178492" cy="275990"/>
            <a:chOff x="8615101" y="3738687"/>
            <a:chExt cx="207573" cy="320956"/>
          </a:xfrm>
        </p:grpSpPr>
        <p:sp>
          <p:nvSpPr>
            <p:cNvPr id="4800" name="Google Shape;4800;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75"/>
          <p:cNvGrpSpPr/>
          <p:nvPr/>
        </p:nvGrpSpPr>
        <p:grpSpPr>
          <a:xfrm>
            <a:off x="6036644" y="3773459"/>
            <a:ext cx="557670" cy="511283"/>
            <a:chOff x="6015419" y="3716859"/>
            <a:chExt cx="557671" cy="511283"/>
          </a:xfrm>
        </p:grpSpPr>
        <p:sp>
          <p:nvSpPr>
            <p:cNvPr id="4805" name="Google Shape;4805;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75"/>
            <p:cNvGrpSpPr/>
            <p:nvPr/>
          </p:nvGrpSpPr>
          <p:grpSpPr>
            <a:xfrm>
              <a:off x="6036094" y="3716980"/>
              <a:ext cx="529860" cy="510468"/>
              <a:chOff x="6036094" y="3716980"/>
              <a:chExt cx="529860" cy="510468"/>
            </a:xfrm>
          </p:grpSpPr>
          <p:sp>
            <p:nvSpPr>
              <p:cNvPr id="4807" name="Google Shape;4807;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7" name="Google Shape;4817;p75"/>
          <p:cNvGrpSpPr/>
          <p:nvPr/>
        </p:nvGrpSpPr>
        <p:grpSpPr>
          <a:xfrm>
            <a:off x="6665529" y="3130228"/>
            <a:ext cx="576302" cy="511871"/>
            <a:chOff x="6644304" y="3073628"/>
            <a:chExt cx="576302" cy="511871"/>
          </a:xfrm>
        </p:grpSpPr>
        <p:sp>
          <p:nvSpPr>
            <p:cNvPr id="4818" name="Google Shape;4818;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75"/>
            <p:cNvGrpSpPr/>
            <p:nvPr/>
          </p:nvGrpSpPr>
          <p:grpSpPr>
            <a:xfrm>
              <a:off x="6712169" y="3085440"/>
              <a:ext cx="481622" cy="494913"/>
              <a:chOff x="6712169" y="3085440"/>
              <a:chExt cx="481622" cy="494913"/>
            </a:xfrm>
          </p:grpSpPr>
          <p:sp>
            <p:nvSpPr>
              <p:cNvPr id="4820" name="Google Shape;4820;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8" name="Google Shape;4828;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5"/>
          <p:cNvGrpSpPr/>
          <p:nvPr/>
        </p:nvGrpSpPr>
        <p:grpSpPr>
          <a:xfrm>
            <a:off x="6673379" y="3773223"/>
            <a:ext cx="560631" cy="511352"/>
            <a:chOff x="6652154" y="3716623"/>
            <a:chExt cx="560631" cy="511352"/>
          </a:xfrm>
        </p:grpSpPr>
        <p:sp>
          <p:nvSpPr>
            <p:cNvPr id="4830" name="Google Shape;4830;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1" name="Google Shape;4831;p75"/>
            <p:cNvGrpSpPr/>
            <p:nvPr/>
          </p:nvGrpSpPr>
          <p:grpSpPr>
            <a:xfrm>
              <a:off x="6669657" y="3716715"/>
              <a:ext cx="466779" cy="464290"/>
              <a:chOff x="6669657" y="3716715"/>
              <a:chExt cx="466779" cy="464290"/>
            </a:xfrm>
          </p:grpSpPr>
          <p:sp>
            <p:nvSpPr>
              <p:cNvPr id="4832" name="Google Shape;4832;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5" name="Google Shape;4845;p75"/>
          <p:cNvGrpSpPr/>
          <p:nvPr/>
        </p:nvGrpSpPr>
        <p:grpSpPr>
          <a:xfrm>
            <a:off x="7867470" y="4054631"/>
            <a:ext cx="187557" cy="187557"/>
            <a:chOff x="8565775" y="671075"/>
            <a:chExt cx="441000" cy="441000"/>
          </a:xfrm>
        </p:grpSpPr>
        <p:sp>
          <p:nvSpPr>
            <p:cNvPr id="4846" name="Google Shape;4846;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75"/>
          <p:cNvGrpSpPr/>
          <p:nvPr/>
        </p:nvGrpSpPr>
        <p:grpSpPr>
          <a:xfrm>
            <a:off x="6021325" y="3132850"/>
            <a:ext cx="587871" cy="512373"/>
            <a:chOff x="6000100" y="3076250"/>
            <a:chExt cx="587871" cy="512373"/>
          </a:xfrm>
        </p:grpSpPr>
        <p:sp>
          <p:nvSpPr>
            <p:cNvPr id="4851" name="Google Shape;4851;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2" name="Google Shape;4852;p75"/>
            <p:cNvGrpSpPr/>
            <p:nvPr/>
          </p:nvGrpSpPr>
          <p:grpSpPr>
            <a:xfrm>
              <a:off x="6031360" y="3076713"/>
              <a:ext cx="539107" cy="480965"/>
              <a:chOff x="6031360" y="3076713"/>
              <a:chExt cx="539107" cy="480965"/>
            </a:xfrm>
          </p:grpSpPr>
          <p:sp>
            <p:nvSpPr>
              <p:cNvPr id="4853" name="Google Shape;4853;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0" name="Google Shape;4860;p75"/>
          <p:cNvGrpSpPr/>
          <p:nvPr/>
        </p:nvGrpSpPr>
        <p:grpSpPr>
          <a:xfrm>
            <a:off x="3597785" y="3065882"/>
            <a:ext cx="2241344" cy="1330656"/>
            <a:chOff x="3597785" y="3065882"/>
            <a:chExt cx="2241344" cy="1330656"/>
          </a:xfrm>
        </p:grpSpPr>
        <p:grpSp>
          <p:nvGrpSpPr>
            <p:cNvPr id="4861" name="Google Shape;4861;p75"/>
            <p:cNvGrpSpPr/>
            <p:nvPr/>
          </p:nvGrpSpPr>
          <p:grpSpPr>
            <a:xfrm>
              <a:off x="5296908" y="3937355"/>
              <a:ext cx="143198" cy="32380"/>
              <a:chOff x="5296908" y="3937355"/>
              <a:chExt cx="143198" cy="32380"/>
            </a:xfrm>
          </p:grpSpPr>
          <p:sp>
            <p:nvSpPr>
              <p:cNvPr id="4862" name="Google Shape;4862;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75"/>
              <p:cNvGrpSpPr/>
              <p:nvPr/>
            </p:nvGrpSpPr>
            <p:grpSpPr>
              <a:xfrm>
                <a:off x="5402331" y="3937355"/>
                <a:ext cx="37776" cy="32380"/>
                <a:chOff x="5402331" y="3937355"/>
                <a:chExt cx="37776" cy="32380"/>
              </a:xfrm>
            </p:grpSpPr>
            <p:sp>
              <p:nvSpPr>
                <p:cNvPr id="4864" name="Google Shape;4864;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75"/>
              <p:cNvGrpSpPr/>
              <p:nvPr/>
            </p:nvGrpSpPr>
            <p:grpSpPr>
              <a:xfrm>
                <a:off x="5296908" y="3937355"/>
                <a:ext cx="37783" cy="32380"/>
                <a:chOff x="5296908" y="3937355"/>
                <a:chExt cx="37783" cy="32380"/>
              </a:xfrm>
            </p:grpSpPr>
            <p:sp>
              <p:nvSpPr>
                <p:cNvPr id="4867" name="Google Shape;4867;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9" name="Google Shape;4869;p75"/>
            <p:cNvGrpSpPr/>
            <p:nvPr/>
          </p:nvGrpSpPr>
          <p:grpSpPr>
            <a:xfrm>
              <a:off x="4724163" y="3119631"/>
              <a:ext cx="120838" cy="84218"/>
              <a:chOff x="4724163" y="3119631"/>
              <a:chExt cx="120838" cy="84218"/>
            </a:xfrm>
          </p:grpSpPr>
          <p:grpSp>
            <p:nvGrpSpPr>
              <p:cNvPr id="4870" name="Google Shape;4870;p75"/>
              <p:cNvGrpSpPr/>
              <p:nvPr/>
            </p:nvGrpSpPr>
            <p:grpSpPr>
              <a:xfrm>
                <a:off x="4746712" y="3132773"/>
                <a:ext cx="86869" cy="56424"/>
                <a:chOff x="4746712" y="3132773"/>
                <a:chExt cx="86869" cy="56424"/>
              </a:xfrm>
            </p:grpSpPr>
            <p:sp>
              <p:nvSpPr>
                <p:cNvPr id="4871" name="Google Shape;4871;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5"/>
              <p:cNvGrpSpPr/>
              <p:nvPr/>
            </p:nvGrpSpPr>
            <p:grpSpPr>
              <a:xfrm>
                <a:off x="4773634" y="3143336"/>
                <a:ext cx="37776" cy="32451"/>
                <a:chOff x="4773634" y="3143336"/>
                <a:chExt cx="37776" cy="32451"/>
              </a:xfrm>
            </p:grpSpPr>
            <p:sp>
              <p:nvSpPr>
                <p:cNvPr id="4874" name="Google Shape;4874;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5"/>
              <p:cNvGrpSpPr/>
              <p:nvPr/>
            </p:nvGrpSpPr>
            <p:grpSpPr>
              <a:xfrm>
                <a:off x="4724163" y="3131248"/>
                <a:ext cx="37776" cy="32459"/>
                <a:chOff x="4724163" y="3131248"/>
                <a:chExt cx="37776" cy="32459"/>
              </a:xfrm>
            </p:grpSpPr>
            <p:sp>
              <p:nvSpPr>
                <p:cNvPr id="4877" name="Google Shape;4877;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5"/>
              <p:cNvGrpSpPr/>
              <p:nvPr/>
            </p:nvGrpSpPr>
            <p:grpSpPr>
              <a:xfrm>
                <a:off x="4755081" y="3176054"/>
                <a:ext cx="32357" cy="27795"/>
                <a:chOff x="4755081" y="3176054"/>
                <a:chExt cx="32357" cy="27795"/>
              </a:xfrm>
            </p:grpSpPr>
            <p:sp>
              <p:nvSpPr>
                <p:cNvPr id="4880" name="Google Shape;4880;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5"/>
              <p:cNvGrpSpPr/>
              <p:nvPr/>
            </p:nvGrpSpPr>
            <p:grpSpPr>
              <a:xfrm>
                <a:off x="4812550" y="3119631"/>
                <a:ext cx="32451" cy="27803"/>
                <a:chOff x="4812550" y="3119631"/>
                <a:chExt cx="32451" cy="27803"/>
              </a:xfrm>
            </p:grpSpPr>
            <p:sp>
              <p:nvSpPr>
                <p:cNvPr id="4883" name="Google Shape;4883;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5"/>
            <p:cNvGrpSpPr/>
            <p:nvPr/>
          </p:nvGrpSpPr>
          <p:grpSpPr>
            <a:xfrm>
              <a:off x="5382826" y="4027197"/>
              <a:ext cx="268967" cy="250422"/>
              <a:chOff x="5382826" y="4027197"/>
              <a:chExt cx="268967" cy="250422"/>
            </a:xfrm>
          </p:grpSpPr>
          <p:grpSp>
            <p:nvGrpSpPr>
              <p:cNvPr id="4886" name="Google Shape;4886;p75"/>
              <p:cNvGrpSpPr/>
              <p:nvPr/>
            </p:nvGrpSpPr>
            <p:grpSpPr>
              <a:xfrm>
                <a:off x="5405280" y="4042510"/>
                <a:ext cx="237570" cy="218647"/>
                <a:chOff x="5405280" y="4042510"/>
                <a:chExt cx="237570" cy="218647"/>
              </a:xfrm>
            </p:grpSpPr>
            <p:sp>
              <p:nvSpPr>
                <p:cNvPr id="4887" name="Google Shape;4887;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5"/>
              <p:cNvGrpSpPr/>
              <p:nvPr/>
            </p:nvGrpSpPr>
            <p:grpSpPr>
              <a:xfrm>
                <a:off x="5382826" y="4125549"/>
                <a:ext cx="37776" cy="32380"/>
                <a:chOff x="5382826" y="4125549"/>
                <a:chExt cx="37776" cy="32380"/>
              </a:xfrm>
            </p:grpSpPr>
            <p:sp>
              <p:nvSpPr>
                <p:cNvPr id="4894" name="Google Shape;4894;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5"/>
              <p:cNvGrpSpPr/>
              <p:nvPr/>
            </p:nvGrpSpPr>
            <p:grpSpPr>
              <a:xfrm>
                <a:off x="5475680" y="4195587"/>
                <a:ext cx="37783" cy="32364"/>
                <a:chOff x="5475680" y="4195587"/>
                <a:chExt cx="37783" cy="32364"/>
              </a:xfrm>
            </p:grpSpPr>
            <p:sp>
              <p:nvSpPr>
                <p:cNvPr id="4897" name="Google Shape;4897;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5"/>
              <p:cNvGrpSpPr/>
              <p:nvPr/>
            </p:nvGrpSpPr>
            <p:grpSpPr>
              <a:xfrm>
                <a:off x="5532575" y="4027197"/>
                <a:ext cx="33308" cy="32262"/>
                <a:chOff x="5532575" y="4027197"/>
                <a:chExt cx="33308" cy="32262"/>
              </a:xfrm>
            </p:grpSpPr>
            <p:sp>
              <p:nvSpPr>
                <p:cNvPr id="4900" name="Google Shape;4900;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5"/>
              <p:cNvGrpSpPr/>
              <p:nvPr/>
            </p:nvGrpSpPr>
            <p:grpSpPr>
              <a:xfrm>
                <a:off x="5590706" y="4245348"/>
                <a:ext cx="33497" cy="32270"/>
                <a:chOff x="5590706" y="4245348"/>
                <a:chExt cx="33497" cy="32270"/>
              </a:xfrm>
            </p:grpSpPr>
            <p:sp>
              <p:nvSpPr>
                <p:cNvPr id="4903" name="Google Shape;4903;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5"/>
              <p:cNvGrpSpPr/>
              <p:nvPr/>
            </p:nvGrpSpPr>
            <p:grpSpPr>
              <a:xfrm>
                <a:off x="5618681" y="4109677"/>
                <a:ext cx="33112" cy="32357"/>
                <a:chOff x="5618681" y="4109677"/>
                <a:chExt cx="33112" cy="32357"/>
              </a:xfrm>
            </p:grpSpPr>
            <p:sp>
              <p:nvSpPr>
                <p:cNvPr id="4906" name="Google Shape;4906;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5"/>
              <p:cNvGrpSpPr/>
              <p:nvPr/>
            </p:nvGrpSpPr>
            <p:grpSpPr>
              <a:xfrm>
                <a:off x="5479298" y="4128262"/>
                <a:ext cx="31405" cy="26906"/>
                <a:chOff x="5479298" y="4128262"/>
                <a:chExt cx="31405" cy="26906"/>
              </a:xfrm>
            </p:grpSpPr>
            <p:sp>
              <p:nvSpPr>
                <p:cNvPr id="4909" name="Google Shape;4909;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5"/>
              <p:cNvGrpSpPr/>
              <p:nvPr/>
            </p:nvGrpSpPr>
            <p:grpSpPr>
              <a:xfrm>
                <a:off x="5582903" y="4180116"/>
                <a:ext cx="31499" cy="26898"/>
                <a:chOff x="5582903" y="4180116"/>
                <a:chExt cx="31499" cy="26898"/>
              </a:xfrm>
            </p:grpSpPr>
            <p:sp>
              <p:nvSpPr>
                <p:cNvPr id="4912" name="Google Shape;4912;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4" name="Google Shape;4914;p75"/>
            <p:cNvGrpSpPr/>
            <p:nvPr/>
          </p:nvGrpSpPr>
          <p:grpSpPr>
            <a:xfrm>
              <a:off x="3977681" y="3230323"/>
              <a:ext cx="94584" cy="84085"/>
              <a:chOff x="3977681" y="3230323"/>
              <a:chExt cx="94584" cy="84085"/>
            </a:xfrm>
          </p:grpSpPr>
          <p:grpSp>
            <p:nvGrpSpPr>
              <p:cNvPr id="4915" name="Google Shape;4915;p75"/>
              <p:cNvGrpSpPr/>
              <p:nvPr/>
            </p:nvGrpSpPr>
            <p:grpSpPr>
              <a:xfrm>
                <a:off x="4000135" y="3243041"/>
                <a:ext cx="59570" cy="57186"/>
                <a:chOff x="4000135" y="3243041"/>
                <a:chExt cx="59570" cy="57186"/>
              </a:xfrm>
            </p:grpSpPr>
            <p:sp>
              <p:nvSpPr>
                <p:cNvPr id="4916" name="Google Shape;4916;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75"/>
              <p:cNvGrpSpPr/>
              <p:nvPr/>
            </p:nvGrpSpPr>
            <p:grpSpPr>
              <a:xfrm>
                <a:off x="3977681" y="3245872"/>
                <a:ext cx="37783" cy="32380"/>
                <a:chOff x="3977681" y="3245872"/>
                <a:chExt cx="37783" cy="32380"/>
              </a:xfrm>
            </p:grpSpPr>
            <p:sp>
              <p:nvSpPr>
                <p:cNvPr id="4920" name="Google Shape;4920;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5"/>
              <p:cNvGrpSpPr/>
              <p:nvPr/>
            </p:nvGrpSpPr>
            <p:grpSpPr>
              <a:xfrm>
                <a:off x="4040860" y="3262672"/>
                <a:ext cx="31405" cy="27001"/>
                <a:chOff x="4040860" y="3262672"/>
                <a:chExt cx="31405" cy="27001"/>
              </a:xfrm>
            </p:grpSpPr>
            <p:sp>
              <p:nvSpPr>
                <p:cNvPr id="4923" name="Google Shape;4923;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75"/>
              <p:cNvGrpSpPr/>
              <p:nvPr/>
            </p:nvGrpSpPr>
            <p:grpSpPr>
              <a:xfrm>
                <a:off x="4021072" y="3230323"/>
                <a:ext cx="31397" cy="26906"/>
                <a:chOff x="4021072" y="3230323"/>
                <a:chExt cx="31397" cy="26906"/>
              </a:xfrm>
            </p:grpSpPr>
            <p:sp>
              <p:nvSpPr>
                <p:cNvPr id="4926" name="Google Shape;4926;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5"/>
              <p:cNvGrpSpPr/>
              <p:nvPr/>
            </p:nvGrpSpPr>
            <p:grpSpPr>
              <a:xfrm>
                <a:off x="4001472" y="3287462"/>
                <a:ext cx="31499" cy="26945"/>
                <a:chOff x="4001472" y="3287462"/>
                <a:chExt cx="31499" cy="26945"/>
              </a:xfrm>
            </p:grpSpPr>
            <p:sp>
              <p:nvSpPr>
                <p:cNvPr id="4929" name="Google Shape;4929;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1" name="Google Shape;4931;p75"/>
            <p:cNvGrpSpPr/>
            <p:nvPr/>
          </p:nvGrpSpPr>
          <p:grpSpPr>
            <a:xfrm>
              <a:off x="4084715" y="3258865"/>
              <a:ext cx="184961" cy="137268"/>
              <a:chOff x="4084715" y="3258865"/>
              <a:chExt cx="184961" cy="137268"/>
            </a:xfrm>
          </p:grpSpPr>
          <p:grpSp>
            <p:nvGrpSpPr>
              <p:cNvPr id="4932" name="Google Shape;4932;p75"/>
              <p:cNvGrpSpPr/>
              <p:nvPr/>
            </p:nvGrpSpPr>
            <p:grpSpPr>
              <a:xfrm>
                <a:off x="4107453" y="3271583"/>
                <a:ext cx="153470" cy="110275"/>
                <a:chOff x="4107453" y="3271583"/>
                <a:chExt cx="153470" cy="110275"/>
              </a:xfrm>
            </p:grpSpPr>
            <p:sp>
              <p:nvSpPr>
                <p:cNvPr id="4933" name="Google Shape;4933;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5"/>
              <p:cNvGrpSpPr/>
              <p:nvPr/>
            </p:nvGrpSpPr>
            <p:grpSpPr>
              <a:xfrm>
                <a:off x="4136947" y="3258865"/>
                <a:ext cx="31499" cy="27001"/>
                <a:chOff x="4136947" y="3258865"/>
                <a:chExt cx="31499" cy="27001"/>
              </a:xfrm>
            </p:grpSpPr>
            <p:sp>
              <p:nvSpPr>
                <p:cNvPr id="4938" name="Google Shape;4938;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5"/>
              <p:cNvGrpSpPr/>
              <p:nvPr/>
            </p:nvGrpSpPr>
            <p:grpSpPr>
              <a:xfrm>
                <a:off x="4084715" y="3266478"/>
                <a:ext cx="31468" cy="26898"/>
                <a:chOff x="4084715" y="3266478"/>
                <a:chExt cx="31468" cy="26898"/>
              </a:xfrm>
            </p:grpSpPr>
            <p:sp>
              <p:nvSpPr>
                <p:cNvPr id="4941" name="Google Shape;4941;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5"/>
              <p:cNvGrpSpPr/>
              <p:nvPr/>
            </p:nvGrpSpPr>
            <p:grpSpPr>
              <a:xfrm>
                <a:off x="4159213" y="3279849"/>
                <a:ext cx="31405" cy="26945"/>
                <a:chOff x="4159213" y="3279849"/>
                <a:chExt cx="31405" cy="26945"/>
              </a:xfrm>
            </p:grpSpPr>
            <p:sp>
              <p:nvSpPr>
                <p:cNvPr id="4944" name="Google Shape;4944;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5"/>
              <p:cNvGrpSpPr/>
              <p:nvPr/>
            </p:nvGrpSpPr>
            <p:grpSpPr>
              <a:xfrm>
                <a:off x="4201550" y="3266502"/>
                <a:ext cx="31405" cy="26883"/>
                <a:chOff x="4201550" y="3266502"/>
                <a:chExt cx="31405" cy="26883"/>
              </a:xfrm>
            </p:grpSpPr>
            <p:sp>
              <p:nvSpPr>
                <p:cNvPr id="4947" name="Google Shape;4947;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5"/>
              <p:cNvGrpSpPr/>
              <p:nvPr/>
            </p:nvGrpSpPr>
            <p:grpSpPr>
              <a:xfrm>
                <a:off x="4201550" y="3338278"/>
                <a:ext cx="31405" cy="26930"/>
                <a:chOff x="4201550" y="3338278"/>
                <a:chExt cx="31405" cy="26930"/>
              </a:xfrm>
            </p:grpSpPr>
            <p:sp>
              <p:nvSpPr>
                <p:cNvPr id="4950" name="Google Shape;4950;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5"/>
              <p:cNvGrpSpPr/>
              <p:nvPr/>
            </p:nvGrpSpPr>
            <p:grpSpPr>
              <a:xfrm>
                <a:off x="4238272" y="3369132"/>
                <a:ext cx="31405" cy="27001"/>
                <a:chOff x="4238272" y="3369132"/>
                <a:chExt cx="31405" cy="27001"/>
              </a:xfrm>
            </p:grpSpPr>
            <p:sp>
              <p:nvSpPr>
                <p:cNvPr id="4953" name="Google Shape;4953;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5" name="Google Shape;4955;p75"/>
            <p:cNvGrpSpPr/>
            <p:nvPr/>
          </p:nvGrpSpPr>
          <p:grpSpPr>
            <a:xfrm>
              <a:off x="4068639" y="3200169"/>
              <a:ext cx="77643" cy="37272"/>
              <a:chOff x="4068639" y="3200169"/>
              <a:chExt cx="77643" cy="37272"/>
            </a:xfrm>
          </p:grpSpPr>
          <p:sp>
            <p:nvSpPr>
              <p:cNvPr id="4956" name="Google Shape;4956;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7" name="Google Shape;4957;p75"/>
              <p:cNvGrpSpPr/>
              <p:nvPr/>
            </p:nvGrpSpPr>
            <p:grpSpPr>
              <a:xfrm>
                <a:off x="4114878" y="3200169"/>
                <a:ext cx="31405" cy="26993"/>
                <a:chOff x="4114878" y="3200169"/>
                <a:chExt cx="31405" cy="26993"/>
              </a:xfrm>
            </p:grpSpPr>
            <p:sp>
              <p:nvSpPr>
                <p:cNvPr id="4958" name="Google Shape;4958;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5"/>
              <p:cNvGrpSpPr/>
              <p:nvPr/>
            </p:nvGrpSpPr>
            <p:grpSpPr>
              <a:xfrm>
                <a:off x="4068639" y="3210535"/>
                <a:ext cx="31499" cy="26906"/>
                <a:chOff x="4068639" y="3210535"/>
                <a:chExt cx="31499" cy="26906"/>
              </a:xfrm>
            </p:grpSpPr>
            <p:sp>
              <p:nvSpPr>
                <p:cNvPr id="4961" name="Google Shape;4961;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75"/>
            <p:cNvGrpSpPr/>
            <p:nvPr/>
          </p:nvGrpSpPr>
          <p:grpSpPr>
            <a:xfrm>
              <a:off x="3869702" y="3066935"/>
              <a:ext cx="382664" cy="190294"/>
              <a:chOff x="3869702" y="3066935"/>
              <a:chExt cx="382664" cy="190294"/>
            </a:xfrm>
          </p:grpSpPr>
          <p:grpSp>
            <p:nvGrpSpPr>
              <p:cNvPr id="4964" name="Google Shape;4964;p75"/>
              <p:cNvGrpSpPr/>
              <p:nvPr/>
            </p:nvGrpSpPr>
            <p:grpSpPr>
              <a:xfrm>
                <a:off x="3888633" y="3082351"/>
                <a:ext cx="351172" cy="160698"/>
                <a:chOff x="3888633" y="3082351"/>
                <a:chExt cx="351172" cy="160698"/>
              </a:xfrm>
            </p:grpSpPr>
            <p:sp>
              <p:nvSpPr>
                <p:cNvPr id="4965" name="Google Shape;4965;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5"/>
              <p:cNvGrpSpPr/>
              <p:nvPr/>
            </p:nvGrpSpPr>
            <p:grpSpPr>
              <a:xfrm>
                <a:off x="4143703" y="3066935"/>
                <a:ext cx="37783" cy="32357"/>
                <a:chOff x="4143703" y="3066935"/>
                <a:chExt cx="37783" cy="32357"/>
              </a:xfrm>
            </p:grpSpPr>
            <p:sp>
              <p:nvSpPr>
                <p:cNvPr id="4972" name="Google Shape;4972;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5"/>
              <p:cNvGrpSpPr/>
              <p:nvPr/>
            </p:nvGrpSpPr>
            <p:grpSpPr>
              <a:xfrm>
                <a:off x="4044565" y="3103563"/>
                <a:ext cx="37783" cy="32451"/>
                <a:chOff x="4044565" y="3103563"/>
                <a:chExt cx="37783" cy="32451"/>
              </a:xfrm>
            </p:grpSpPr>
            <p:sp>
              <p:nvSpPr>
                <p:cNvPr id="4975" name="Google Shape;4975;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5"/>
              <p:cNvGrpSpPr/>
              <p:nvPr/>
            </p:nvGrpSpPr>
            <p:grpSpPr>
              <a:xfrm>
                <a:off x="4017454" y="3188237"/>
                <a:ext cx="37776" cy="32357"/>
                <a:chOff x="4017454" y="3188237"/>
                <a:chExt cx="37776" cy="32357"/>
              </a:xfrm>
            </p:grpSpPr>
            <p:sp>
              <p:nvSpPr>
                <p:cNvPr id="4978" name="Google Shape;4978;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5"/>
              <p:cNvGrpSpPr/>
              <p:nvPr/>
            </p:nvGrpSpPr>
            <p:grpSpPr>
              <a:xfrm>
                <a:off x="3921548" y="3157509"/>
                <a:ext cx="37783" cy="32357"/>
                <a:chOff x="3921548" y="3157509"/>
                <a:chExt cx="37783" cy="32357"/>
              </a:xfrm>
            </p:grpSpPr>
            <p:sp>
              <p:nvSpPr>
                <p:cNvPr id="4981" name="Google Shape;4981;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5"/>
              <p:cNvGrpSpPr/>
              <p:nvPr/>
            </p:nvGrpSpPr>
            <p:grpSpPr>
              <a:xfrm>
                <a:off x="3939056" y="3211620"/>
                <a:ext cx="37783" cy="32380"/>
                <a:chOff x="3939056" y="3211620"/>
                <a:chExt cx="37783" cy="32380"/>
              </a:xfrm>
            </p:grpSpPr>
            <p:sp>
              <p:nvSpPr>
                <p:cNvPr id="4984" name="Google Shape;4984;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5"/>
              <p:cNvGrpSpPr/>
              <p:nvPr/>
            </p:nvGrpSpPr>
            <p:grpSpPr>
              <a:xfrm>
                <a:off x="4176240" y="3136965"/>
                <a:ext cx="31405" cy="26930"/>
                <a:chOff x="4176240" y="3136965"/>
                <a:chExt cx="31405" cy="26930"/>
              </a:xfrm>
            </p:grpSpPr>
            <p:sp>
              <p:nvSpPr>
                <p:cNvPr id="4987" name="Google Shape;4987;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5"/>
              <p:cNvGrpSpPr/>
              <p:nvPr/>
            </p:nvGrpSpPr>
            <p:grpSpPr>
              <a:xfrm>
                <a:off x="4133148" y="3152593"/>
                <a:ext cx="31499" cy="27001"/>
                <a:chOff x="4133148" y="3152593"/>
                <a:chExt cx="31499" cy="27001"/>
              </a:xfrm>
            </p:grpSpPr>
            <p:sp>
              <p:nvSpPr>
                <p:cNvPr id="4990" name="Google Shape;4990;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5"/>
              <p:cNvGrpSpPr/>
              <p:nvPr/>
            </p:nvGrpSpPr>
            <p:grpSpPr>
              <a:xfrm>
                <a:off x="4220866" y="3073534"/>
                <a:ext cx="31499" cy="26898"/>
                <a:chOff x="4220866" y="3073534"/>
                <a:chExt cx="31499" cy="26898"/>
              </a:xfrm>
            </p:grpSpPr>
            <p:sp>
              <p:nvSpPr>
                <p:cNvPr id="4993" name="Google Shape;4993;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5"/>
              <p:cNvGrpSpPr/>
              <p:nvPr/>
            </p:nvGrpSpPr>
            <p:grpSpPr>
              <a:xfrm>
                <a:off x="3869702" y="3230323"/>
                <a:ext cx="31499" cy="26906"/>
                <a:chOff x="3869702" y="3230323"/>
                <a:chExt cx="31499" cy="26906"/>
              </a:xfrm>
            </p:grpSpPr>
            <p:sp>
              <p:nvSpPr>
                <p:cNvPr id="4996" name="Google Shape;4996;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5"/>
            <p:cNvGrpSpPr/>
            <p:nvPr/>
          </p:nvGrpSpPr>
          <p:grpSpPr>
            <a:xfrm>
              <a:off x="4271383" y="3065882"/>
              <a:ext cx="304556" cy="341663"/>
              <a:chOff x="4271383" y="3065882"/>
              <a:chExt cx="304556" cy="341663"/>
            </a:xfrm>
          </p:grpSpPr>
          <p:grpSp>
            <p:nvGrpSpPr>
              <p:cNvPr id="4999" name="Google Shape;4999;p75"/>
              <p:cNvGrpSpPr/>
              <p:nvPr/>
            </p:nvGrpSpPr>
            <p:grpSpPr>
              <a:xfrm>
                <a:off x="4293838" y="3078639"/>
                <a:ext cx="269353" cy="311973"/>
                <a:chOff x="4293838" y="3078639"/>
                <a:chExt cx="269353" cy="311973"/>
              </a:xfrm>
            </p:grpSpPr>
            <p:sp>
              <p:nvSpPr>
                <p:cNvPr id="5000" name="Google Shape;5000;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5"/>
              <p:cNvGrpSpPr/>
              <p:nvPr/>
            </p:nvGrpSpPr>
            <p:grpSpPr>
              <a:xfrm>
                <a:off x="4538164" y="3342061"/>
                <a:ext cx="37776" cy="32380"/>
                <a:chOff x="4538164" y="3342061"/>
                <a:chExt cx="37776" cy="32380"/>
              </a:xfrm>
            </p:grpSpPr>
            <p:sp>
              <p:nvSpPr>
                <p:cNvPr id="5018" name="Google Shape;5018;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5"/>
              <p:cNvGrpSpPr/>
              <p:nvPr/>
            </p:nvGrpSpPr>
            <p:grpSpPr>
              <a:xfrm>
                <a:off x="4271383" y="3194742"/>
                <a:ext cx="37783" cy="32420"/>
                <a:chOff x="4271383" y="3194742"/>
                <a:chExt cx="37783" cy="32420"/>
              </a:xfrm>
            </p:grpSpPr>
            <p:sp>
              <p:nvSpPr>
                <p:cNvPr id="5021" name="Google Shape;5021;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5"/>
              <p:cNvGrpSpPr/>
              <p:nvPr/>
            </p:nvGrpSpPr>
            <p:grpSpPr>
              <a:xfrm>
                <a:off x="4284416" y="3084058"/>
                <a:ext cx="37783" cy="32357"/>
                <a:chOff x="4284416" y="3084058"/>
                <a:chExt cx="37783" cy="32357"/>
              </a:xfrm>
            </p:grpSpPr>
            <p:sp>
              <p:nvSpPr>
                <p:cNvPr id="5024" name="Google Shape;5024;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75"/>
              <p:cNvGrpSpPr/>
              <p:nvPr/>
            </p:nvGrpSpPr>
            <p:grpSpPr>
              <a:xfrm>
                <a:off x="4478697" y="3297561"/>
                <a:ext cx="37776" cy="32451"/>
                <a:chOff x="4478697" y="3297561"/>
                <a:chExt cx="37776" cy="32451"/>
              </a:xfrm>
            </p:grpSpPr>
            <p:sp>
              <p:nvSpPr>
                <p:cNvPr id="5027" name="Google Shape;5027;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5"/>
              <p:cNvGrpSpPr/>
              <p:nvPr/>
            </p:nvGrpSpPr>
            <p:grpSpPr>
              <a:xfrm>
                <a:off x="4411813" y="3331711"/>
                <a:ext cx="37776" cy="32451"/>
                <a:chOff x="4411813" y="3331711"/>
                <a:chExt cx="37776" cy="32451"/>
              </a:xfrm>
            </p:grpSpPr>
            <p:sp>
              <p:nvSpPr>
                <p:cNvPr id="5030" name="Google Shape;5030;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5"/>
              <p:cNvGrpSpPr/>
              <p:nvPr/>
            </p:nvGrpSpPr>
            <p:grpSpPr>
              <a:xfrm>
                <a:off x="4337984" y="3375188"/>
                <a:ext cx="37776" cy="32357"/>
                <a:chOff x="4337984" y="3375188"/>
                <a:chExt cx="37776" cy="32357"/>
              </a:xfrm>
            </p:grpSpPr>
            <p:sp>
              <p:nvSpPr>
                <p:cNvPr id="5033" name="Google Shape;5033;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75"/>
              <p:cNvGrpSpPr/>
              <p:nvPr/>
            </p:nvGrpSpPr>
            <p:grpSpPr>
              <a:xfrm>
                <a:off x="4494867" y="3090530"/>
                <a:ext cx="37878" cy="32451"/>
                <a:chOff x="4494867" y="3090530"/>
                <a:chExt cx="37878" cy="32451"/>
              </a:xfrm>
            </p:grpSpPr>
            <p:sp>
              <p:nvSpPr>
                <p:cNvPr id="5036" name="Google Shape;5036;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75"/>
              <p:cNvGrpSpPr/>
              <p:nvPr/>
            </p:nvGrpSpPr>
            <p:grpSpPr>
              <a:xfrm>
                <a:off x="4525124" y="3207774"/>
                <a:ext cx="37783" cy="32420"/>
                <a:chOff x="4525124" y="3207774"/>
                <a:chExt cx="37783" cy="32420"/>
              </a:xfrm>
            </p:grpSpPr>
            <p:sp>
              <p:nvSpPr>
                <p:cNvPr id="5039" name="Google Shape;5039;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75"/>
              <p:cNvGrpSpPr/>
              <p:nvPr/>
            </p:nvGrpSpPr>
            <p:grpSpPr>
              <a:xfrm>
                <a:off x="4440544" y="3176479"/>
                <a:ext cx="31499" cy="26898"/>
                <a:chOff x="4440544" y="3176479"/>
                <a:chExt cx="31499" cy="26898"/>
              </a:xfrm>
            </p:grpSpPr>
            <p:sp>
              <p:nvSpPr>
                <p:cNvPr id="5042" name="Google Shape;5042;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5"/>
              <p:cNvGrpSpPr/>
              <p:nvPr/>
            </p:nvGrpSpPr>
            <p:grpSpPr>
              <a:xfrm>
                <a:off x="4350545" y="3156400"/>
                <a:ext cx="31405" cy="27001"/>
                <a:chOff x="4350545" y="3156400"/>
                <a:chExt cx="31405" cy="27001"/>
              </a:xfrm>
            </p:grpSpPr>
            <p:sp>
              <p:nvSpPr>
                <p:cNvPr id="5045" name="Google Shape;5045;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5"/>
              <p:cNvGrpSpPr/>
              <p:nvPr/>
            </p:nvGrpSpPr>
            <p:grpSpPr>
              <a:xfrm>
                <a:off x="4376703" y="3255058"/>
                <a:ext cx="31405" cy="27001"/>
                <a:chOff x="4376703" y="3255058"/>
                <a:chExt cx="31405" cy="27001"/>
              </a:xfrm>
            </p:grpSpPr>
            <p:sp>
              <p:nvSpPr>
                <p:cNvPr id="5048" name="Google Shape;5048;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5"/>
              <p:cNvGrpSpPr/>
              <p:nvPr/>
            </p:nvGrpSpPr>
            <p:grpSpPr>
              <a:xfrm>
                <a:off x="4331322" y="3283656"/>
                <a:ext cx="31405" cy="26945"/>
                <a:chOff x="4331322" y="3283656"/>
                <a:chExt cx="31405" cy="26945"/>
              </a:xfrm>
            </p:grpSpPr>
            <p:sp>
              <p:nvSpPr>
                <p:cNvPr id="5051" name="Google Shape;5051;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5"/>
              <p:cNvGrpSpPr/>
              <p:nvPr/>
            </p:nvGrpSpPr>
            <p:grpSpPr>
              <a:xfrm>
                <a:off x="4380510" y="3065882"/>
                <a:ext cx="31405" cy="26938"/>
                <a:chOff x="4380510" y="3065882"/>
                <a:chExt cx="31405" cy="26938"/>
              </a:xfrm>
            </p:grpSpPr>
            <p:sp>
              <p:nvSpPr>
                <p:cNvPr id="5054" name="Google Shape;5054;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5"/>
            <p:cNvGrpSpPr/>
            <p:nvPr/>
          </p:nvGrpSpPr>
          <p:grpSpPr>
            <a:xfrm>
              <a:off x="4558998" y="3188237"/>
              <a:ext cx="1280131" cy="1052746"/>
              <a:chOff x="4558998" y="3188237"/>
              <a:chExt cx="1280131" cy="1052746"/>
            </a:xfrm>
          </p:grpSpPr>
          <p:sp>
            <p:nvSpPr>
              <p:cNvPr id="5057" name="Google Shape;5057;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8" name="Google Shape;5058;p75"/>
              <p:cNvGrpSpPr/>
              <p:nvPr/>
            </p:nvGrpSpPr>
            <p:grpSpPr>
              <a:xfrm>
                <a:off x="4579164" y="3203653"/>
                <a:ext cx="1244833" cy="1020397"/>
                <a:chOff x="4579164" y="3203653"/>
                <a:chExt cx="1244833" cy="1020397"/>
              </a:xfrm>
            </p:grpSpPr>
            <p:sp>
              <p:nvSpPr>
                <p:cNvPr id="5059" name="Google Shape;5059;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75"/>
                <p:cNvGrpSpPr/>
                <p:nvPr/>
              </p:nvGrpSpPr>
              <p:grpSpPr>
                <a:xfrm>
                  <a:off x="4579164" y="3203653"/>
                  <a:ext cx="1244833" cy="1020397"/>
                  <a:chOff x="4579164" y="3203653"/>
                  <a:chExt cx="1244833" cy="1020397"/>
                </a:xfrm>
              </p:grpSpPr>
              <p:sp>
                <p:nvSpPr>
                  <p:cNvPr id="5062" name="Google Shape;5062;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4" name="Google Shape;5064;p75"/>
                  <p:cNvGrpSpPr/>
                  <p:nvPr/>
                </p:nvGrpSpPr>
                <p:grpSpPr>
                  <a:xfrm>
                    <a:off x="4579164" y="3203653"/>
                    <a:ext cx="1244833" cy="1020397"/>
                    <a:chOff x="4579164" y="3203653"/>
                    <a:chExt cx="1244833" cy="1020397"/>
                  </a:xfrm>
                </p:grpSpPr>
                <p:sp>
                  <p:nvSpPr>
                    <p:cNvPr id="5065" name="Google Shape;5065;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5"/>
                    <p:cNvGrpSpPr/>
                    <p:nvPr/>
                  </p:nvGrpSpPr>
                  <p:grpSpPr>
                    <a:xfrm>
                      <a:off x="4579164" y="3203653"/>
                      <a:ext cx="1244833" cy="1020397"/>
                      <a:chOff x="4579164" y="3203653"/>
                      <a:chExt cx="1244833" cy="1020397"/>
                    </a:xfrm>
                  </p:grpSpPr>
                  <p:sp>
                    <p:nvSpPr>
                      <p:cNvPr id="5074" name="Google Shape;5074;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75"/>
                      <p:cNvGrpSpPr/>
                      <p:nvPr/>
                    </p:nvGrpSpPr>
                    <p:grpSpPr>
                      <a:xfrm>
                        <a:off x="4579164" y="3203653"/>
                        <a:ext cx="1244833" cy="1020397"/>
                        <a:chOff x="4579164" y="3203653"/>
                        <a:chExt cx="1244833" cy="1020397"/>
                      </a:xfrm>
                    </p:grpSpPr>
                    <p:sp>
                      <p:nvSpPr>
                        <p:cNvPr id="5089" name="Google Shape;5089;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75"/>
                        <p:cNvGrpSpPr/>
                        <p:nvPr/>
                      </p:nvGrpSpPr>
                      <p:grpSpPr>
                        <a:xfrm>
                          <a:off x="4579164" y="3203653"/>
                          <a:ext cx="1244833" cy="1020397"/>
                          <a:chOff x="4579164" y="3203653"/>
                          <a:chExt cx="1244833" cy="1020397"/>
                        </a:xfrm>
                      </p:grpSpPr>
                      <p:sp>
                        <p:nvSpPr>
                          <p:cNvPr id="5114" name="Google Shape;5114;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5" name="Google Shape;5115;p75"/>
                          <p:cNvGrpSpPr/>
                          <p:nvPr/>
                        </p:nvGrpSpPr>
                        <p:grpSpPr>
                          <a:xfrm>
                            <a:off x="4579164" y="3203653"/>
                            <a:ext cx="1244833" cy="1020397"/>
                            <a:chOff x="4579164" y="3203653"/>
                            <a:chExt cx="1244833" cy="1020397"/>
                          </a:xfrm>
                        </p:grpSpPr>
                        <p:sp>
                          <p:nvSpPr>
                            <p:cNvPr id="5116" name="Google Shape;5116;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3" name="Google Shape;5123;p75"/>
                            <p:cNvGrpSpPr/>
                            <p:nvPr/>
                          </p:nvGrpSpPr>
                          <p:grpSpPr>
                            <a:xfrm>
                              <a:off x="4579164" y="3203653"/>
                              <a:ext cx="1244833" cy="1020397"/>
                              <a:chOff x="4579164" y="3203653"/>
                              <a:chExt cx="1244833" cy="1020397"/>
                            </a:xfrm>
                          </p:grpSpPr>
                          <p:sp>
                            <p:nvSpPr>
                              <p:cNvPr id="5124" name="Google Shape;5124;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75"/>
                              <p:cNvGrpSpPr/>
                              <p:nvPr/>
                            </p:nvGrpSpPr>
                            <p:grpSpPr>
                              <a:xfrm>
                                <a:off x="4579164" y="3203653"/>
                                <a:ext cx="1244833" cy="1020397"/>
                                <a:chOff x="4579164" y="3203653"/>
                                <a:chExt cx="1244833" cy="1020397"/>
                              </a:xfrm>
                            </p:grpSpPr>
                            <p:sp>
                              <p:nvSpPr>
                                <p:cNvPr id="5138" name="Google Shape;5138;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75"/>
                                <p:cNvGrpSpPr/>
                                <p:nvPr/>
                              </p:nvGrpSpPr>
                              <p:grpSpPr>
                                <a:xfrm>
                                  <a:off x="4579164" y="3203653"/>
                                  <a:ext cx="1244833" cy="1020397"/>
                                  <a:chOff x="4579164" y="3203653"/>
                                  <a:chExt cx="1244833" cy="1020397"/>
                                </a:xfrm>
                              </p:grpSpPr>
                              <p:sp>
                                <p:nvSpPr>
                                  <p:cNvPr id="5146" name="Google Shape;5146;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1" name="Google Shape;5151;p75"/>
                                  <p:cNvGrpSpPr/>
                                  <p:nvPr/>
                                </p:nvGrpSpPr>
                                <p:grpSpPr>
                                  <a:xfrm>
                                    <a:off x="4579164" y="3203653"/>
                                    <a:ext cx="1244833" cy="1020397"/>
                                    <a:chOff x="4579164" y="3203653"/>
                                    <a:chExt cx="1244833" cy="1020397"/>
                                  </a:xfrm>
                                </p:grpSpPr>
                                <p:sp>
                                  <p:nvSpPr>
                                    <p:cNvPr id="5152" name="Google Shape;5152;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56" name="Google Shape;5156;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59" name="Google Shape;5159;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0" name="Google Shape;5160;p75"/>
              <p:cNvGrpSpPr/>
              <p:nvPr/>
            </p:nvGrpSpPr>
            <p:grpSpPr>
              <a:xfrm>
                <a:off x="4595437" y="3598775"/>
                <a:ext cx="37776" cy="32451"/>
                <a:chOff x="4595437" y="3598775"/>
                <a:chExt cx="37776" cy="32451"/>
              </a:xfrm>
            </p:grpSpPr>
            <p:sp>
              <p:nvSpPr>
                <p:cNvPr id="5161" name="Google Shape;5161;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5"/>
              <p:cNvGrpSpPr/>
              <p:nvPr/>
            </p:nvGrpSpPr>
            <p:grpSpPr>
              <a:xfrm>
                <a:off x="4641864" y="3524443"/>
                <a:ext cx="37776" cy="32380"/>
                <a:chOff x="4641864" y="3524443"/>
                <a:chExt cx="37776" cy="32380"/>
              </a:xfrm>
            </p:grpSpPr>
            <p:sp>
              <p:nvSpPr>
                <p:cNvPr id="5164" name="Google Shape;5164;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5"/>
              <p:cNvGrpSpPr/>
              <p:nvPr/>
            </p:nvGrpSpPr>
            <p:grpSpPr>
              <a:xfrm>
                <a:off x="4648431" y="3893901"/>
                <a:ext cx="37776" cy="32357"/>
                <a:chOff x="4648431" y="3893901"/>
                <a:chExt cx="37776" cy="32357"/>
              </a:xfrm>
            </p:grpSpPr>
            <p:sp>
              <p:nvSpPr>
                <p:cNvPr id="5167" name="Google Shape;5167;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5"/>
              <p:cNvGrpSpPr/>
              <p:nvPr/>
            </p:nvGrpSpPr>
            <p:grpSpPr>
              <a:xfrm>
                <a:off x="4567752" y="3722908"/>
                <a:ext cx="37870" cy="32380"/>
                <a:chOff x="4567752" y="3722908"/>
                <a:chExt cx="37870" cy="32380"/>
              </a:xfrm>
            </p:grpSpPr>
            <p:sp>
              <p:nvSpPr>
                <p:cNvPr id="5170" name="Google Shape;5170;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5"/>
              <p:cNvGrpSpPr/>
              <p:nvPr/>
            </p:nvGrpSpPr>
            <p:grpSpPr>
              <a:xfrm>
                <a:off x="4617506" y="3652052"/>
                <a:ext cx="37783" cy="32357"/>
                <a:chOff x="4617506" y="3652052"/>
                <a:chExt cx="37783" cy="32357"/>
              </a:xfrm>
            </p:grpSpPr>
            <p:sp>
              <p:nvSpPr>
                <p:cNvPr id="5173" name="Google Shape;5173;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5"/>
              <p:cNvGrpSpPr/>
              <p:nvPr/>
            </p:nvGrpSpPr>
            <p:grpSpPr>
              <a:xfrm>
                <a:off x="4739005" y="3554149"/>
                <a:ext cx="37870" cy="32357"/>
                <a:chOff x="4739005" y="3554149"/>
                <a:chExt cx="37870" cy="32357"/>
              </a:xfrm>
            </p:grpSpPr>
            <p:sp>
              <p:nvSpPr>
                <p:cNvPr id="5176" name="Google Shape;5176;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5"/>
              <p:cNvGrpSpPr/>
              <p:nvPr/>
            </p:nvGrpSpPr>
            <p:grpSpPr>
              <a:xfrm>
                <a:off x="4806557" y="3630258"/>
                <a:ext cx="37776" cy="32364"/>
                <a:chOff x="4806557" y="3630258"/>
                <a:chExt cx="37776" cy="32364"/>
              </a:xfrm>
            </p:grpSpPr>
            <p:sp>
              <p:nvSpPr>
                <p:cNvPr id="5179" name="Google Shape;5179;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5"/>
              <p:cNvGrpSpPr/>
              <p:nvPr/>
            </p:nvGrpSpPr>
            <p:grpSpPr>
              <a:xfrm>
                <a:off x="4737007" y="4004357"/>
                <a:ext cx="37870" cy="32357"/>
                <a:chOff x="4737007" y="4004357"/>
                <a:chExt cx="37870" cy="32357"/>
              </a:xfrm>
            </p:grpSpPr>
            <p:sp>
              <p:nvSpPr>
                <p:cNvPr id="5182" name="Google Shape;5182;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5"/>
              <p:cNvGrpSpPr/>
              <p:nvPr/>
            </p:nvGrpSpPr>
            <p:grpSpPr>
              <a:xfrm>
                <a:off x="4773634" y="4208627"/>
                <a:ext cx="37776" cy="32357"/>
                <a:chOff x="4773634" y="4208627"/>
                <a:chExt cx="37776" cy="32357"/>
              </a:xfrm>
            </p:grpSpPr>
            <p:sp>
              <p:nvSpPr>
                <p:cNvPr id="5185" name="Google Shape;5185;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5"/>
              <p:cNvGrpSpPr/>
              <p:nvPr/>
            </p:nvGrpSpPr>
            <p:grpSpPr>
              <a:xfrm>
                <a:off x="4888282" y="4074764"/>
                <a:ext cx="37776" cy="32451"/>
                <a:chOff x="4888282" y="4074764"/>
                <a:chExt cx="37776" cy="32451"/>
              </a:xfrm>
            </p:grpSpPr>
            <p:sp>
              <p:nvSpPr>
                <p:cNvPr id="5188" name="Google Shape;5188;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5"/>
              <p:cNvGrpSpPr/>
              <p:nvPr/>
            </p:nvGrpSpPr>
            <p:grpSpPr>
              <a:xfrm>
                <a:off x="4901315" y="3804271"/>
                <a:ext cx="37776" cy="32364"/>
                <a:chOff x="4901315" y="3804271"/>
                <a:chExt cx="37776" cy="32364"/>
              </a:xfrm>
            </p:grpSpPr>
            <p:sp>
              <p:nvSpPr>
                <p:cNvPr id="5191" name="Google Shape;5191;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5"/>
              <p:cNvGrpSpPr/>
              <p:nvPr/>
            </p:nvGrpSpPr>
            <p:grpSpPr>
              <a:xfrm>
                <a:off x="4866394" y="3715035"/>
                <a:ext cx="37846" cy="32357"/>
                <a:chOff x="4866394" y="3715035"/>
                <a:chExt cx="37846" cy="32357"/>
              </a:xfrm>
            </p:grpSpPr>
            <p:sp>
              <p:nvSpPr>
                <p:cNvPr id="5194" name="Google Shape;5194;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5"/>
              <p:cNvGrpSpPr/>
              <p:nvPr/>
            </p:nvGrpSpPr>
            <p:grpSpPr>
              <a:xfrm>
                <a:off x="4979233" y="3839798"/>
                <a:ext cx="37878" cy="32420"/>
                <a:chOff x="4979233" y="3839798"/>
                <a:chExt cx="37878" cy="32420"/>
              </a:xfrm>
            </p:grpSpPr>
            <p:sp>
              <p:nvSpPr>
                <p:cNvPr id="5197" name="Google Shape;5197;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5"/>
              <p:cNvGrpSpPr/>
              <p:nvPr/>
            </p:nvGrpSpPr>
            <p:grpSpPr>
              <a:xfrm>
                <a:off x="4790662" y="3679147"/>
                <a:ext cx="37783" cy="32380"/>
                <a:chOff x="4790662" y="3679147"/>
                <a:chExt cx="37783" cy="32380"/>
              </a:xfrm>
            </p:grpSpPr>
            <p:sp>
              <p:nvSpPr>
                <p:cNvPr id="5200" name="Google Shape;5200;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5"/>
              <p:cNvGrpSpPr/>
              <p:nvPr/>
            </p:nvGrpSpPr>
            <p:grpSpPr>
              <a:xfrm>
                <a:off x="4857263" y="3557861"/>
                <a:ext cx="37776" cy="32357"/>
                <a:chOff x="4857263" y="3557861"/>
                <a:chExt cx="37776" cy="32357"/>
              </a:xfrm>
            </p:grpSpPr>
            <p:sp>
              <p:nvSpPr>
                <p:cNvPr id="5203" name="Google Shape;5203;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5"/>
              <p:cNvGrpSpPr/>
              <p:nvPr/>
            </p:nvGrpSpPr>
            <p:grpSpPr>
              <a:xfrm>
                <a:off x="4883902" y="3648033"/>
                <a:ext cx="37783" cy="32380"/>
                <a:chOff x="4883902" y="3648033"/>
                <a:chExt cx="37783" cy="32380"/>
              </a:xfrm>
            </p:grpSpPr>
            <p:sp>
              <p:nvSpPr>
                <p:cNvPr id="5206" name="Google Shape;5206;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5"/>
              <p:cNvGrpSpPr/>
              <p:nvPr/>
            </p:nvGrpSpPr>
            <p:grpSpPr>
              <a:xfrm>
                <a:off x="4907780" y="3347220"/>
                <a:ext cx="37878" cy="32357"/>
                <a:chOff x="4907780" y="3347220"/>
                <a:chExt cx="37878" cy="32357"/>
              </a:xfrm>
            </p:grpSpPr>
            <p:sp>
              <p:nvSpPr>
                <p:cNvPr id="5209" name="Google Shape;5209;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5"/>
              <p:cNvGrpSpPr/>
              <p:nvPr/>
            </p:nvGrpSpPr>
            <p:grpSpPr>
              <a:xfrm>
                <a:off x="5065048" y="3738150"/>
                <a:ext cx="37783" cy="32364"/>
                <a:chOff x="5065048" y="3738150"/>
                <a:chExt cx="37783" cy="32364"/>
              </a:xfrm>
            </p:grpSpPr>
            <p:sp>
              <p:nvSpPr>
                <p:cNvPr id="5212" name="Google Shape;5212;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75"/>
              <p:cNvGrpSpPr/>
              <p:nvPr/>
            </p:nvGrpSpPr>
            <p:grpSpPr>
              <a:xfrm>
                <a:off x="5071616" y="3284615"/>
                <a:ext cx="37783" cy="32357"/>
                <a:chOff x="5071616" y="3284615"/>
                <a:chExt cx="37783" cy="32357"/>
              </a:xfrm>
            </p:grpSpPr>
            <p:sp>
              <p:nvSpPr>
                <p:cNvPr id="5215" name="Google Shape;5215;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5"/>
              <p:cNvGrpSpPr/>
              <p:nvPr/>
            </p:nvGrpSpPr>
            <p:grpSpPr>
              <a:xfrm>
                <a:off x="5389291" y="3759921"/>
                <a:ext cx="37783" cy="32380"/>
                <a:chOff x="5389291" y="3759921"/>
                <a:chExt cx="37783" cy="32380"/>
              </a:xfrm>
            </p:grpSpPr>
            <p:sp>
              <p:nvSpPr>
                <p:cNvPr id="5218" name="Google Shape;5218;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75"/>
              <p:cNvGrpSpPr/>
              <p:nvPr/>
            </p:nvGrpSpPr>
            <p:grpSpPr>
              <a:xfrm>
                <a:off x="5431534" y="3632932"/>
                <a:ext cx="37878" cy="32451"/>
                <a:chOff x="5431534" y="3632932"/>
                <a:chExt cx="37878" cy="32451"/>
              </a:xfrm>
            </p:grpSpPr>
            <p:sp>
              <p:nvSpPr>
                <p:cNvPr id="5221" name="Google Shape;5221;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5"/>
              <p:cNvGrpSpPr/>
              <p:nvPr/>
            </p:nvGrpSpPr>
            <p:grpSpPr>
              <a:xfrm>
                <a:off x="5540755" y="3544829"/>
                <a:ext cx="37783" cy="32357"/>
                <a:chOff x="5540755" y="3544829"/>
                <a:chExt cx="37783" cy="32357"/>
              </a:xfrm>
            </p:grpSpPr>
            <p:sp>
              <p:nvSpPr>
                <p:cNvPr id="5224" name="Google Shape;5224;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5"/>
              <p:cNvGrpSpPr/>
              <p:nvPr/>
            </p:nvGrpSpPr>
            <p:grpSpPr>
              <a:xfrm>
                <a:off x="5579293" y="3412107"/>
                <a:ext cx="37776" cy="32357"/>
                <a:chOff x="5579293" y="3412107"/>
                <a:chExt cx="37776" cy="32357"/>
              </a:xfrm>
            </p:grpSpPr>
            <p:sp>
              <p:nvSpPr>
                <p:cNvPr id="5227" name="Google Shape;5227;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5"/>
              <p:cNvGrpSpPr/>
              <p:nvPr/>
            </p:nvGrpSpPr>
            <p:grpSpPr>
              <a:xfrm>
                <a:off x="5801346" y="3284615"/>
                <a:ext cx="37783" cy="32357"/>
                <a:chOff x="5801346" y="3284615"/>
                <a:chExt cx="37783" cy="32357"/>
              </a:xfrm>
            </p:grpSpPr>
            <p:sp>
              <p:nvSpPr>
                <p:cNvPr id="5230" name="Google Shape;5230;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5"/>
              <p:cNvGrpSpPr/>
              <p:nvPr/>
            </p:nvGrpSpPr>
            <p:grpSpPr>
              <a:xfrm>
                <a:off x="5763578" y="3399067"/>
                <a:ext cx="37776" cy="32364"/>
                <a:chOff x="5763578" y="3399067"/>
                <a:chExt cx="37776" cy="32364"/>
              </a:xfrm>
            </p:grpSpPr>
            <p:sp>
              <p:nvSpPr>
                <p:cNvPr id="5233" name="Google Shape;5233;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5"/>
              <p:cNvGrpSpPr/>
              <p:nvPr/>
            </p:nvGrpSpPr>
            <p:grpSpPr>
              <a:xfrm>
                <a:off x="5395858" y="3230952"/>
                <a:ext cx="37776" cy="32364"/>
                <a:chOff x="5395858" y="3230952"/>
                <a:chExt cx="37776" cy="32364"/>
              </a:xfrm>
            </p:grpSpPr>
            <p:sp>
              <p:nvSpPr>
                <p:cNvPr id="5236" name="Google Shape;5236;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5"/>
              <p:cNvGrpSpPr/>
              <p:nvPr/>
            </p:nvGrpSpPr>
            <p:grpSpPr>
              <a:xfrm>
                <a:off x="5264088" y="3188237"/>
                <a:ext cx="37776" cy="32357"/>
                <a:chOff x="5264088" y="3188237"/>
                <a:chExt cx="37776" cy="32357"/>
              </a:xfrm>
            </p:grpSpPr>
            <p:sp>
              <p:nvSpPr>
                <p:cNvPr id="5239" name="Google Shape;5239;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5"/>
              <p:cNvGrpSpPr/>
              <p:nvPr/>
            </p:nvGrpSpPr>
            <p:grpSpPr>
              <a:xfrm>
                <a:off x="5585758" y="3237425"/>
                <a:ext cx="37878" cy="32357"/>
                <a:chOff x="5585758" y="3237425"/>
                <a:chExt cx="37878" cy="32357"/>
              </a:xfrm>
            </p:grpSpPr>
            <p:sp>
              <p:nvSpPr>
                <p:cNvPr id="5242" name="Google Shape;5242;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5"/>
              <p:cNvGrpSpPr/>
              <p:nvPr/>
            </p:nvGrpSpPr>
            <p:grpSpPr>
              <a:xfrm>
                <a:off x="4874196" y="3291088"/>
                <a:ext cx="37878" cy="32451"/>
                <a:chOff x="4874196" y="3291088"/>
                <a:chExt cx="37878" cy="32451"/>
              </a:xfrm>
            </p:grpSpPr>
            <p:sp>
              <p:nvSpPr>
                <p:cNvPr id="5245" name="Google Shape;5245;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5"/>
              <p:cNvGrpSpPr/>
              <p:nvPr/>
            </p:nvGrpSpPr>
            <p:grpSpPr>
              <a:xfrm>
                <a:off x="5197770" y="3785466"/>
                <a:ext cx="37783" cy="32427"/>
                <a:chOff x="5197770" y="3785466"/>
                <a:chExt cx="37783" cy="32427"/>
              </a:xfrm>
            </p:grpSpPr>
            <p:sp>
              <p:nvSpPr>
                <p:cNvPr id="5248" name="Google Shape;5248;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5"/>
              <p:cNvGrpSpPr/>
              <p:nvPr/>
            </p:nvGrpSpPr>
            <p:grpSpPr>
              <a:xfrm>
                <a:off x="5177699" y="3492117"/>
                <a:ext cx="37776" cy="32357"/>
                <a:chOff x="5177699" y="3492117"/>
                <a:chExt cx="37776" cy="32357"/>
              </a:xfrm>
            </p:grpSpPr>
            <p:sp>
              <p:nvSpPr>
                <p:cNvPr id="5251" name="Google Shape;5251;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5"/>
              <p:cNvGrpSpPr/>
              <p:nvPr/>
            </p:nvGrpSpPr>
            <p:grpSpPr>
              <a:xfrm>
                <a:off x="5349431" y="3622346"/>
                <a:ext cx="37870" cy="32380"/>
                <a:chOff x="5349431" y="3622346"/>
                <a:chExt cx="37870" cy="32380"/>
              </a:xfrm>
            </p:grpSpPr>
            <p:sp>
              <p:nvSpPr>
                <p:cNvPr id="5254" name="Google Shape;5254;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5"/>
              <p:cNvGrpSpPr/>
              <p:nvPr/>
            </p:nvGrpSpPr>
            <p:grpSpPr>
              <a:xfrm>
                <a:off x="5068855" y="3563980"/>
                <a:ext cx="53954" cy="46223"/>
                <a:chOff x="5068855" y="3563980"/>
                <a:chExt cx="53954" cy="46223"/>
              </a:xfrm>
            </p:grpSpPr>
            <p:sp>
              <p:nvSpPr>
                <p:cNvPr id="5257" name="Google Shape;5257;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5"/>
              <p:cNvGrpSpPr/>
              <p:nvPr/>
            </p:nvGrpSpPr>
            <p:grpSpPr>
              <a:xfrm>
                <a:off x="5037654" y="3392507"/>
                <a:ext cx="37870" cy="32451"/>
                <a:chOff x="5037654" y="3392507"/>
                <a:chExt cx="37870" cy="32451"/>
              </a:xfrm>
            </p:grpSpPr>
            <p:sp>
              <p:nvSpPr>
                <p:cNvPr id="5260" name="Google Shape;5260;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5"/>
              <p:cNvGrpSpPr/>
              <p:nvPr/>
            </p:nvGrpSpPr>
            <p:grpSpPr>
              <a:xfrm>
                <a:off x="5456560" y="3368629"/>
                <a:ext cx="37870" cy="32451"/>
                <a:chOff x="5456560" y="3368629"/>
                <a:chExt cx="37870" cy="32451"/>
              </a:xfrm>
            </p:grpSpPr>
            <p:sp>
              <p:nvSpPr>
                <p:cNvPr id="5263" name="Google Shape;5263;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5"/>
              <p:cNvGrpSpPr/>
              <p:nvPr/>
            </p:nvGrpSpPr>
            <p:grpSpPr>
              <a:xfrm>
                <a:off x="4755749" y="3501516"/>
                <a:ext cx="46246" cy="39608"/>
                <a:chOff x="4755749" y="3501516"/>
                <a:chExt cx="46246" cy="39608"/>
              </a:xfrm>
            </p:grpSpPr>
            <p:sp>
              <p:nvSpPr>
                <p:cNvPr id="5266" name="Google Shape;5266;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5"/>
              <p:cNvGrpSpPr/>
              <p:nvPr/>
            </p:nvGrpSpPr>
            <p:grpSpPr>
              <a:xfrm>
                <a:off x="4681346" y="3485582"/>
                <a:ext cx="37783" cy="32427"/>
                <a:chOff x="4681346" y="3485582"/>
                <a:chExt cx="37783" cy="32427"/>
              </a:xfrm>
            </p:grpSpPr>
            <p:sp>
              <p:nvSpPr>
                <p:cNvPr id="5269" name="Google Shape;5269;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5"/>
              <p:cNvGrpSpPr/>
              <p:nvPr/>
            </p:nvGrpSpPr>
            <p:grpSpPr>
              <a:xfrm>
                <a:off x="4767067" y="3291088"/>
                <a:ext cx="37878" cy="32451"/>
                <a:chOff x="4767067" y="3291088"/>
                <a:chExt cx="37878" cy="32451"/>
              </a:xfrm>
            </p:grpSpPr>
            <p:sp>
              <p:nvSpPr>
                <p:cNvPr id="5272" name="Google Shape;5272;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75"/>
              <p:cNvGrpSpPr/>
              <p:nvPr/>
            </p:nvGrpSpPr>
            <p:grpSpPr>
              <a:xfrm>
                <a:off x="4687819" y="3405539"/>
                <a:ext cx="37776" cy="32451"/>
                <a:chOff x="4687819" y="3405539"/>
                <a:chExt cx="37776" cy="32451"/>
              </a:xfrm>
            </p:grpSpPr>
            <p:sp>
              <p:nvSpPr>
                <p:cNvPr id="5275" name="Google Shape;5275;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5"/>
              <p:cNvGrpSpPr/>
              <p:nvPr/>
            </p:nvGrpSpPr>
            <p:grpSpPr>
              <a:xfrm>
                <a:off x="4923101" y="3444809"/>
                <a:ext cx="52813" cy="45318"/>
                <a:chOff x="4923101" y="3444809"/>
                <a:chExt cx="52813" cy="45318"/>
              </a:xfrm>
            </p:grpSpPr>
            <p:sp>
              <p:nvSpPr>
                <p:cNvPr id="5278" name="Google Shape;5278;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5"/>
              <p:cNvGrpSpPr/>
              <p:nvPr/>
            </p:nvGrpSpPr>
            <p:grpSpPr>
              <a:xfrm>
                <a:off x="4846040" y="3654750"/>
                <a:ext cx="31405" cy="26993"/>
                <a:chOff x="4846040" y="3654750"/>
                <a:chExt cx="31405" cy="26993"/>
              </a:xfrm>
            </p:grpSpPr>
            <p:sp>
              <p:nvSpPr>
                <p:cNvPr id="5281" name="Google Shape;5281;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5"/>
              <p:cNvGrpSpPr/>
              <p:nvPr/>
            </p:nvGrpSpPr>
            <p:grpSpPr>
              <a:xfrm>
                <a:off x="4925673" y="3691700"/>
                <a:ext cx="40253" cy="34472"/>
                <a:chOff x="4925673" y="3691700"/>
                <a:chExt cx="40253" cy="34472"/>
              </a:xfrm>
            </p:grpSpPr>
            <p:sp>
              <p:nvSpPr>
                <p:cNvPr id="5284" name="Google Shape;5284;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5"/>
              <p:cNvGrpSpPr/>
              <p:nvPr/>
            </p:nvGrpSpPr>
            <p:grpSpPr>
              <a:xfrm>
                <a:off x="4894653" y="3740848"/>
                <a:ext cx="31405" cy="26906"/>
                <a:chOff x="4894653" y="3740848"/>
                <a:chExt cx="31405" cy="26906"/>
              </a:xfrm>
            </p:grpSpPr>
            <p:sp>
              <p:nvSpPr>
                <p:cNvPr id="5287" name="Google Shape;5287;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5"/>
              <p:cNvGrpSpPr/>
              <p:nvPr/>
            </p:nvGrpSpPr>
            <p:grpSpPr>
              <a:xfrm>
                <a:off x="4962300" y="3696348"/>
                <a:ext cx="38255" cy="32773"/>
                <a:chOff x="4962300" y="3696348"/>
                <a:chExt cx="38255" cy="32773"/>
              </a:xfrm>
            </p:grpSpPr>
            <p:sp>
              <p:nvSpPr>
                <p:cNvPr id="5290" name="Google Shape;5290;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5"/>
              <p:cNvGrpSpPr/>
              <p:nvPr/>
            </p:nvGrpSpPr>
            <p:grpSpPr>
              <a:xfrm>
                <a:off x="4980185" y="3743349"/>
                <a:ext cx="31499" cy="26969"/>
                <a:chOff x="4980185" y="3743349"/>
                <a:chExt cx="31499" cy="26969"/>
              </a:xfrm>
            </p:grpSpPr>
            <p:sp>
              <p:nvSpPr>
                <p:cNvPr id="5293" name="Google Shape;5293;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5"/>
              <p:cNvGrpSpPr/>
              <p:nvPr/>
            </p:nvGrpSpPr>
            <p:grpSpPr>
              <a:xfrm>
                <a:off x="5013768" y="3734312"/>
                <a:ext cx="31499" cy="26969"/>
                <a:chOff x="5013768" y="3734312"/>
                <a:chExt cx="31499" cy="26969"/>
              </a:xfrm>
            </p:grpSpPr>
            <p:sp>
              <p:nvSpPr>
                <p:cNvPr id="5296" name="Google Shape;5296;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5"/>
              <p:cNvGrpSpPr/>
              <p:nvPr/>
            </p:nvGrpSpPr>
            <p:grpSpPr>
              <a:xfrm>
                <a:off x="5036703" y="3764545"/>
                <a:ext cx="31499" cy="26898"/>
                <a:chOff x="5036703" y="3764545"/>
                <a:chExt cx="31499" cy="26898"/>
              </a:xfrm>
            </p:grpSpPr>
            <p:sp>
              <p:nvSpPr>
                <p:cNvPr id="5299" name="Google Shape;5299;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5"/>
              <p:cNvGrpSpPr/>
              <p:nvPr/>
            </p:nvGrpSpPr>
            <p:grpSpPr>
              <a:xfrm>
                <a:off x="4953546" y="3768352"/>
                <a:ext cx="31405" cy="26898"/>
                <a:chOff x="4953546" y="3768352"/>
                <a:chExt cx="31405" cy="26898"/>
              </a:xfrm>
            </p:grpSpPr>
            <p:sp>
              <p:nvSpPr>
                <p:cNvPr id="5302" name="Google Shape;5302;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5"/>
              <p:cNvGrpSpPr/>
              <p:nvPr/>
            </p:nvGrpSpPr>
            <p:grpSpPr>
              <a:xfrm>
                <a:off x="4964770" y="3814016"/>
                <a:ext cx="31499" cy="26993"/>
                <a:chOff x="4964770" y="3814016"/>
                <a:chExt cx="31499" cy="26993"/>
              </a:xfrm>
            </p:grpSpPr>
            <p:sp>
              <p:nvSpPr>
                <p:cNvPr id="5305" name="Google Shape;5305;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5"/>
              <p:cNvGrpSpPr/>
              <p:nvPr/>
            </p:nvGrpSpPr>
            <p:grpSpPr>
              <a:xfrm>
                <a:off x="4923290" y="3800504"/>
                <a:ext cx="31468" cy="26898"/>
                <a:chOff x="4923290" y="3800504"/>
                <a:chExt cx="31468" cy="26898"/>
              </a:xfrm>
            </p:grpSpPr>
            <p:sp>
              <p:nvSpPr>
                <p:cNvPr id="5308" name="Google Shape;5308;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5"/>
              <p:cNvGrpSpPr/>
              <p:nvPr/>
            </p:nvGrpSpPr>
            <p:grpSpPr>
              <a:xfrm>
                <a:off x="5108534" y="3650943"/>
                <a:ext cx="31405" cy="26993"/>
                <a:chOff x="5108534" y="3650943"/>
                <a:chExt cx="31405" cy="26993"/>
              </a:xfrm>
            </p:grpSpPr>
            <p:sp>
              <p:nvSpPr>
                <p:cNvPr id="5311" name="Google Shape;5311;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5"/>
              <p:cNvGrpSpPr/>
              <p:nvPr/>
            </p:nvGrpSpPr>
            <p:grpSpPr>
              <a:xfrm>
                <a:off x="5119380" y="3760739"/>
                <a:ext cx="31499" cy="26993"/>
                <a:chOff x="5119380" y="3760739"/>
                <a:chExt cx="31499" cy="26993"/>
              </a:xfrm>
            </p:grpSpPr>
            <p:sp>
              <p:nvSpPr>
                <p:cNvPr id="5314" name="Google Shape;5314;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5"/>
              <p:cNvGrpSpPr/>
              <p:nvPr/>
            </p:nvGrpSpPr>
            <p:grpSpPr>
              <a:xfrm>
                <a:off x="5119380" y="3788235"/>
                <a:ext cx="31499" cy="26993"/>
                <a:chOff x="5119380" y="3788235"/>
                <a:chExt cx="31499" cy="26993"/>
              </a:xfrm>
            </p:grpSpPr>
            <p:sp>
              <p:nvSpPr>
                <p:cNvPr id="5317" name="Google Shape;5317;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5"/>
              <p:cNvGrpSpPr/>
              <p:nvPr/>
            </p:nvGrpSpPr>
            <p:grpSpPr>
              <a:xfrm>
                <a:off x="5158005" y="3875284"/>
                <a:ext cx="31405" cy="27001"/>
                <a:chOff x="5158005" y="3875284"/>
                <a:chExt cx="31405" cy="27001"/>
              </a:xfrm>
            </p:grpSpPr>
            <p:sp>
              <p:nvSpPr>
                <p:cNvPr id="5320" name="Google Shape;5320;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5"/>
              <p:cNvGrpSpPr/>
              <p:nvPr/>
            </p:nvGrpSpPr>
            <p:grpSpPr>
              <a:xfrm>
                <a:off x="5233163" y="3764545"/>
                <a:ext cx="31499" cy="26898"/>
                <a:chOff x="5233163" y="3764545"/>
                <a:chExt cx="31499" cy="26898"/>
              </a:xfrm>
            </p:grpSpPr>
            <p:sp>
              <p:nvSpPr>
                <p:cNvPr id="5323" name="Google Shape;5323;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5"/>
              <p:cNvGrpSpPr/>
              <p:nvPr/>
            </p:nvGrpSpPr>
            <p:grpSpPr>
              <a:xfrm>
                <a:off x="5276168" y="3805545"/>
                <a:ext cx="31499" cy="26906"/>
                <a:chOff x="5276168" y="3805545"/>
                <a:chExt cx="31499" cy="26906"/>
              </a:xfrm>
            </p:grpSpPr>
            <p:sp>
              <p:nvSpPr>
                <p:cNvPr id="5326" name="Google Shape;5326;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5"/>
              <p:cNvGrpSpPr/>
              <p:nvPr/>
            </p:nvGrpSpPr>
            <p:grpSpPr>
              <a:xfrm>
                <a:off x="5294053" y="3851933"/>
                <a:ext cx="31405" cy="26945"/>
                <a:chOff x="5294053" y="3851933"/>
                <a:chExt cx="31405" cy="26945"/>
              </a:xfrm>
            </p:grpSpPr>
            <p:sp>
              <p:nvSpPr>
                <p:cNvPr id="5329" name="Google Shape;5329;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5"/>
              <p:cNvGrpSpPr/>
              <p:nvPr/>
            </p:nvGrpSpPr>
            <p:grpSpPr>
              <a:xfrm>
                <a:off x="5341723" y="3851902"/>
                <a:ext cx="31405" cy="26977"/>
                <a:chOff x="5341723" y="3851902"/>
                <a:chExt cx="31405" cy="26977"/>
              </a:xfrm>
            </p:grpSpPr>
            <p:sp>
              <p:nvSpPr>
                <p:cNvPr id="5332" name="Google Shape;5332;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75"/>
              <p:cNvGrpSpPr/>
              <p:nvPr/>
            </p:nvGrpSpPr>
            <p:grpSpPr>
              <a:xfrm>
                <a:off x="5054871" y="3507855"/>
                <a:ext cx="31405" cy="26993"/>
                <a:chOff x="5054871" y="3507855"/>
                <a:chExt cx="31405" cy="26993"/>
              </a:xfrm>
            </p:grpSpPr>
            <p:sp>
              <p:nvSpPr>
                <p:cNvPr id="5335" name="Google Shape;5335;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5"/>
              <p:cNvGrpSpPr/>
              <p:nvPr/>
            </p:nvGrpSpPr>
            <p:grpSpPr>
              <a:xfrm>
                <a:off x="4876579" y="3675325"/>
                <a:ext cx="31405" cy="26969"/>
                <a:chOff x="4876579" y="3675325"/>
                <a:chExt cx="31405" cy="26969"/>
              </a:xfrm>
            </p:grpSpPr>
            <p:sp>
              <p:nvSpPr>
                <p:cNvPr id="5338" name="Google Shape;5338;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75"/>
              <p:cNvGrpSpPr/>
              <p:nvPr/>
            </p:nvGrpSpPr>
            <p:grpSpPr>
              <a:xfrm>
                <a:off x="4842233" y="3688333"/>
                <a:ext cx="31405" cy="26993"/>
                <a:chOff x="4842233" y="3688333"/>
                <a:chExt cx="31405" cy="26993"/>
              </a:xfrm>
            </p:grpSpPr>
            <p:sp>
              <p:nvSpPr>
                <p:cNvPr id="5341" name="Google Shape;5341;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75"/>
              <p:cNvGrpSpPr/>
              <p:nvPr/>
            </p:nvGrpSpPr>
            <p:grpSpPr>
              <a:xfrm>
                <a:off x="5187876" y="3608032"/>
                <a:ext cx="31405" cy="27001"/>
                <a:chOff x="5187876" y="3608032"/>
                <a:chExt cx="31405" cy="27001"/>
              </a:xfrm>
            </p:grpSpPr>
            <p:sp>
              <p:nvSpPr>
                <p:cNvPr id="5344" name="Google Shape;5344;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8" name="Google Shape;5348;p75"/>
              <p:cNvGrpSpPr/>
              <p:nvPr/>
            </p:nvGrpSpPr>
            <p:grpSpPr>
              <a:xfrm>
                <a:off x="5269224" y="3304167"/>
                <a:ext cx="40253" cy="34402"/>
                <a:chOff x="5269224" y="3304167"/>
                <a:chExt cx="40253" cy="34402"/>
              </a:xfrm>
            </p:grpSpPr>
            <p:sp>
              <p:nvSpPr>
                <p:cNvPr id="5349" name="Google Shape;5349;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5"/>
              <p:cNvGrpSpPr/>
              <p:nvPr/>
            </p:nvGrpSpPr>
            <p:grpSpPr>
              <a:xfrm>
                <a:off x="5327354" y="3476615"/>
                <a:ext cx="49864" cy="42723"/>
                <a:chOff x="5327354" y="3476615"/>
                <a:chExt cx="49864" cy="42723"/>
              </a:xfrm>
            </p:grpSpPr>
            <p:sp>
              <p:nvSpPr>
                <p:cNvPr id="5352" name="Google Shape;5352;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75"/>
              <p:cNvGrpSpPr/>
              <p:nvPr/>
            </p:nvGrpSpPr>
            <p:grpSpPr>
              <a:xfrm>
                <a:off x="5341723" y="3775957"/>
                <a:ext cx="31405" cy="26898"/>
                <a:chOff x="5341723" y="3775957"/>
                <a:chExt cx="31405" cy="26898"/>
              </a:xfrm>
            </p:grpSpPr>
            <p:sp>
              <p:nvSpPr>
                <p:cNvPr id="5357" name="Google Shape;5357;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5"/>
              <p:cNvGrpSpPr/>
              <p:nvPr/>
            </p:nvGrpSpPr>
            <p:grpSpPr>
              <a:xfrm>
                <a:off x="5439053" y="3699274"/>
                <a:ext cx="31405" cy="26898"/>
                <a:chOff x="5439053" y="3699274"/>
                <a:chExt cx="31405" cy="26898"/>
              </a:xfrm>
            </p:grpSpPr>
            <p:sp>
              <p:nvSpPr>
                <p:cNvPr id="5360" name="Google Shape;5360;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5"/>
              <p:cNvGrpSpPr/>
              <p:nvPr/>
            </p:nvGrpSpPr>
            <p:grpSpPr>
              <a:xfrm>
                <a:off x="5412414" y="3622307"/>
                <a:ext cx="31499" cy="26993"/>
                <a:chOff x="5412414" y="3622307"/>
                <a:chExt cx="31499" cy="26993"/>
              </a:xfrm>
            </p:grpSpPr>
            <p:sp>
              <p:nvSpPr>
                <p:cNvPr id="5363" name="Google Shape;5363;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5"/>
              <p:cNvGrpSpPr/>
              <p:nvPr/>
            </p:nvGrpSpPr>
            <p:grpSpPr>
              <a:xfrm>
                <a:off x="5476254" y="3473949"/>
                <a:ext cx="26835" cy="26930"/>
                <a:chOff x="5476254" y="3473949"/>
                <a:chExt cx="26835" cy="26930"/>
              </a:xfrm>
            </p:grpSpPr>
            <p:sp>
              <p:nvSpPr>
                <p:cNvPr id="5366" name="Google Shape;5366;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5"/>
              <p:cNvGrpSpPr/>
              <p:nvPr/>
            </p:nvGrpSpPr>
            <p:grpSpPr>
              <a:xfrm>
                <a:off x="5564547" y="3481594"/>
                <a:ext cx="31397" cy="26898"/>
                <a:chOff x="5564547" y="3481594"/>
                <a:chExt cx="31397" cy="26898"/>
              </a:xfrm>
            </p:grpSpPr>
            <p:sp>
              <p:nvSpPr>
                <p:cNvPr id="5369" name="Google Shape;5369;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5"/>
              <p:cNvGrpSpPr/>
              <p:nvPr/>
            </p:nvGrpSpPr>
            <p:grpSpPr>
              <a:xfrm>
                <a:off x="5534101" y="3470174"/>
                <a:ext cx="31397" cy="26906"/>
                <a:chOff x="5534101" y="3470174"/>
                <a:chExt cx="31397" cy="26906"/>
              </a:xfrm>
            </p:grpSpPr>
            <p:sp>
              <p:nvSpPr>
                <p:cNvPr id="5372" name="Google Shape;5372;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5"/>
              <p:cNvGrpSpPr/>
              <p:nvPr/>
            </p:nvGrpSpPr>
            <p:grpSpPr>
              <a:xfrm>
                <a:off x="5610879" y="3314486"/>
                <a:ext cx="31499" cy="26938"/>
                <a:chOff x="5610879" y="3314486"/>
                <a:chExt cx="31499" cy="26938"/>
              </a:xfrm>
            </p:grpSpPr>
            <p:sp>
              <p:nvSpPr>
                <p:cNvPr id="5375" name="Google Shape;5375;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5"/>
              <p:cNvGrpSpPr/>
              <p:nvPr/>
            </p:nvGrpSpPr>
            <p:grpSpPr>
              <a:xfrm>
                <a:off x="4834525" y="3501382"/>
                <a:ext cx="31499" cy="26898"/>
                <a:chOff x="4834525" y="3501382"/>
                <a:chExt cx="31499" cy="26898"/>
              </a:xfrm>
            </p:grpSpPr>
            <p:sp>
              <p:nvSpPr>
                <p:cNvPr id="5378" name="Google Shape;5378;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5"/>
              <p:cNvGrpSpPr/>
              <p:nvPr/>
            </p:nvGrpSpPr>
            <p:grpSpPr>
              <a:xfrm>
                <a:off x="4898460" y="3580158"/>
                <a:ext cx="31405" cy="26898"/>
                <a:chOff x="4898460" y="3580158"/>
                <a:chExt cx="31405" cy="26898"/>
              </a:xfrm>
            </p:grpSpPr>
            <p:sp>
              <p:nvSpPr>
                <p:cNvPr id="5381" name="Google Shape;5381;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5"/>
              <p:cNvGrpSpPr/>
              <p:nvPr/>
            </p:nvGrpSpPr>
            <p:grpSpPr>
              <a:xfrm>
                <a:off x="4882667" y="3608032"/>
                <a:ext cx="31499" cy="27001"/>
                <a:chOff x="4882667" y="3608032"/>
                <a:chExt cx="31499" cy="27001"/>
              </a:xfrm>
            </p:grpSpPr>
            <p:sp>
              <p:nvSpPr>
                <p:cNvPr id="5384" name="Google Shape;5384;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5"/>
              <p:cNvGrpSpPr/>
              <p:nvPr/>
            </p:nvGrpSpPr>
            <p:grpSpPr>
              <a:xfrm>
                <a:off x="4843373" y="3631407"/>
                <a:ext cx="16273" cy="16186"/>
                <a:chOff x="4843373" y="3631407"/>
                <a:chExt cx="16273" cy="16186"/>
              </a:xfrm>
            </p:grpSpPr>
            <p:sp>
              <p:nvSpPr>
                <p:cNvPr id="5387" name="Google Shape;5387;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5"/>
              <p:cNvGrpSpPr/>
              <p:nvPr/>
            </p:nvGrpSpPr>
            <p:grpSpPr>
              <a:xfrm>
                <a:off x="4727773" y="3591578"/>
                <a:ext cx="31499" cy="26898"/>
                <a:chOff x="4727773" y="3591578"/>
                <a:chExt cx="31499" cy="26898"/>
              </a:xfrm>
            </p:grpSpPr>
            <p:sp>
              <p:nvSpPr>
                <p:cNvPr id="5390" name="Google Shape;5390;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2" name="Google Shape;5392;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75"/>
              <p:cNvGrpSpPr/>
              <p:nvPr/>
            </p:nvGrpSpPr>
            <p:grpSpPr>
              <a:xfrm>
                <a:off x="4609421" y="3577398"/>
                <a:ext cx="31499" cy="27001"/>
                <a:chOff x="4609421" y="3577398"/>
                <a:chExt cx="31499" cy="27001"/>
              </a:xfrm>
            </p:grpSpPr>
            <p:sp>
              <p:nvSpPr>
                <p:cNvPr id="5395" name="Google Shape;5395;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5"/>
              <p:cNvGrpSpPr/>
              <p:nvPr/>
            </p:nvGrpSpPr>
            <p:grpSpPr>
              <a:xfrm>
                <a:off x="4649289" y="3577398"/>
                <a:ext cx="31499" cy="27001"/>
                <a:chOff x="4649289" y="3577398"/>
                <a:chExt cx="31499" cy="27001"/>
              </a:xfrm>
            </p:grpSpPr>
            <p:sp>
              <p:nvSpPr>
                <p:cNvPr id="5398" name="Google Shape;5398;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5"/>
              <p:cNvGrpSpPr/>
              <p:nvPr/>
            </p:nvGrpSpPr>
            <p:grpSpPr>
              <a:xfrm>
                <a:off x="4605614" y="3639523"/>
                <a:ext cx="31499" cy="26906"/>
                <a:chOff x="4605614" y="3639523"/>
                <a:chExt cx="31499" cy="26906"/>
              </a:xfrm>
            </p:grpSpPr>
            <p:sp>
              <p:nvSpPr>
                <p:cNvPr id="5401" name="Google Shape;5401;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5"/>
              <p:cNvGrpSpPr/>
              <p:nvPr/>
            </p:nvGrpSpPr>
            <p:grpSpPr>
              <a:xfrm>
                <a:off x="4785149" y="3618846"/>
                <a:ext cx="26930" cy="26843"/>
                <a:chOff x="4785149" y="3618846"/>
                <a:chExt cx="26930" cy="26843"/>
              </a:xfrm>
            </p:grpSpPr>
            <p:sp>
              <p:nvSpPr>
                <p:cNvPr id="5404" name="Google Shape;5404;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5"/>
              <p:cNvGrpSpPr/>
              <p:nvPr/>
            </p:nvGrpSpPr>
            <p:grpSpPr>
              <a:xfrm>
                <a:off x="4810167" y="3601567"/>
                <a:ext cx="31405" cy="26898"/>
                <a:chOff x="4810167" y="3601567"/>
                <a:chExt cx="31405" cy="26898"/>
              </a:xfrm>
            </p:grpSpPr>
            <p:sp>
              <p:nvSpPr>
                <p:cNvPr id="5407" name="Google Shape;5407;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5"/>
              <p:cNvGrpSpPr/>
              <p:nvPr/>
            </p:nvGrpSpPr>
            <p:grpSpPr>
              <a:xfrm>
                <a:off x="4831002" y="3373230"/>
                <a:ext cx="31405" cy="26898"/>
                <a:chOff x="4831002" y="3373230"/>
                <a:chExt cx="31405" cy="26898"/>
              </a:xfrm>
            </p:grpSpPr>
            <p:sp>
              <p:nvSpPr>
                <p:cNvPr id="5410" name="Google Shape;5410;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5"/>
              <p:cNvGrpSpPr/>
              <p:nvPr/>
            </p:nvGrpSpPr>
            <p:grpSpPr>
              <a:xfrm>
                <a:off x="4719311" y="3355054"/>
                <a:ext cx="31499" cy="27001"/>
                <a:chOff x="4719311" y="3355054"/>
                <a:chExt cx="31499" cy="27001"/>
              </a:xfrm>
            </p:grpSpPr>
            <p:sp>
              <p:nvSpPr>
                <p:cNvPr id="5413" name="Google Shape;5413;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5"/>
              <p:cNvGrpSpPr/>
              <p:nvPr/>
            </p:nvGrpSpPr>
            <p:grpSpPr>
              <a:xfrm>
                <a:off x="4798755" y="3450260"/>
                <a:ext cx="26930" cy="26930"/>
                <a:chOff x="4798755" y="3450260"/>
                <a:chExt cx="26930" cy="26930"/>
              </a:xfrm>
            </p:grpSpPr>
            <p:sp>
              <p:nvSpPr>
                <p:cNvPr id="5416" name="Google Shape;5416;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5"/>
              <p:cNvGrpSpPr/>
              <p:nvPr/>
            </p:nvGrpSpPr>
            <p:grpSpPr>
              <a:xfrm>
                <a:off x="4645576" y="3467555"/>
                <a:ext cx="31405" cy="26953"/>
                <a:chOff x="4645576" y="3467555"/>
                <a:chExt cx="31405" cy="26953"/>
              </a:xfrm>
            </p:grpSpPr>
            <p:sp>
              <p:nvSpPr>
                <p:cNvPr id="5419" name="Google Shape;5419;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75"/>
              <p:cNvGrpSpPr/>
              <p:nvPr/>
            </p:nvGrpSpPr>
            <p:grpSpPr>
              <a:xfrm>
                <a:off x="4687631" y="3583965"/>
                <a:ext cx="31499" cy="26898"/>
                <a:chOff x="4687631" y="3583965"/>
                <a:chExt cx="31499" cy="26898"/>
              </a:xfrm>
            </p:grpSpPr>
            <p:sp>
              <p:nvSpPr>
                <p:cNvPr id="5422" name="Google Shape;5422;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5"/>
              <p:cNvGrpSpPr/>
              <p:nvPr/>
            </p:nvGrpSpPr>
            <p:grpSpPr>
              <a:xfrm>
                <a:off x="4719311" y="3471314"/>
                <a:ext cx="31499" cy="27001"/>
                <a:chOff x="4719311" y="3471314"/>
                <a:chExt cx="31499" cy="27001"/>
              </a:xfrm>
            </p:grpSpPr>
            <p:sp>
              <p:nvSpPr>
                <p:cNvPr id="5425" name="Google Shape;5425;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75"/>
              <p:cNvGrpSpPr/>
              <p:nvPr/>
            </p:nvGrpSpPr>
            <p:grpSpPr>
              <a:xfrm>
                <a:off x="4719311" y="3434404"/>
                <a:ext cx="31499" cy="26898"/>
                <a:chOff x="4719311" y="3434404"/>
                <a:chExt cx="31499" cy="26898"/>
              </a:xfrm>
            </p:grpSpPr>
            <p:sp>
              <p:nvSpPr>
                <p:cNvPr id="5428" name="Google Shape;5428;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4768876" y="3401772"/>
                <a:ext cx="31499" cy="26898"/>
                <a:chOff x="4768876" y="3401772"/>
                <a:chExt cx="31499" cy="26898"/>
              </a:xfrm>
            </p:grpSpPr>
            <p:sp>
              <p:nvSpPr>
                <p:cNvPr id="5431" name="Google Shape;5431;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5"/>
              <p:cNvGrpSpPr/>
              <p:nvPr/>
            </p:nvGrpSpPr>
            <p:grpSpPr>
              <a:xfrm>
                <a:off x="4762214" y="3471377"/>
                <a:ext cx="26938" cy="26938"/>
                <a:chOff x="4762214" y="3471377"/>
                <a:chExt cx="26938" cy="26938"/>
              </a:xfrm>
            </p:grpSpPr>
            <p:sp>
              <p:nvSpPr>
                <p:cNvPr id="5434" name="Google Shape;5434;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5"/>
              <p:cNvGrpSpPr/>
              <p:nvPr/>
            </p:nvGrpSpPr>
            <p:grpSpPr>
              <a:xfrm>
                <a:off x="4790473" y="3344782"/>
                <a:ext cx="31405" cy="26898"/>
                <a:chOff x="4790473" y="3344782"/>
                <a:chExt cx="31405" cy="26898"/>
              </a:xfrm>
            </p:grpSpPr>
            <p:sp>
              <p:nvSpPr>
                <p:cNvPr id="5437" name="Google Shape;5437;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75"/>
              <p:cNvGrpSpPr/>
              <p:nvPr/>
            </p:nvGrpSpPr>
            <p:grpSpPr>
              <a:xfrm>
                <a:off x="4823774" y="3950733"/>
                <a:ext cx="37398" cy="32034"/>
                <a:chOff x="4823774" y="3950733"/>
                <a:chExt cx="37398" cy="32034"/>
              </a:xfrm>
            </p:grpSpPr>
            <p:sp>
              <p:nvSpPr>
                <p:cNvPr id="5440" name="Google Shape;5440;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5"/>
              <p:cNvGrpSpPr/>
              <p:nvPr/>
            </p:nvGrpSpPr>
            <p:grpSpPr>
              <a:xfrm>
                <a:off x="4823396" y="4110566"/>
                <a:ext cx="31405" cy="26906"/>
                <a:chOff x="4823396" y="4110566"/>
                <a:chExt cx="31405" cy="26906"/>
              </a:xfrm>
            </p:grpSpPr>
            <p:sp>
              <p:nvSpPr>
                <p:cNvPr id="5443" name="Google Shape;5443;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75"/>
              <p:cNvGrpSpPr/>
              <p:nvPr/>
            </p:nvGrpSpPr>
            <p:grpSpPr>
              <a:xfrm>
                <a:off x="4838332" y="3821150"/>
                <a:ext cx="31499" cy="26898"/>
                <a:chOff x="4838332" y="3821150"/>
                <a:chExt cx="31499" cy="26898"/>
              </a:xfrm>
            </p:grpSpPr>
            <p:sp>
              <p:nvSpPr>
                <p:cNvPr id="5446" name="Google Shape;5446;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5"/>
              <p:cNvGrpSpPr/>
              <p:nvPr/>
            </p:nvGrpSpPr>
            <p:grpSpPr>
              <a:xfrm>
                <a:off x="4661275" y="3815007"/>
                <a:ext cx="36824" cy="31523"/>
                <a:chOff x="4661275" y="3815007"/>
                <a:chExt cx="36824" cy="31523"/>
              </a:xfrm>
            </p:grpSpPr>
            <p:sp>
              <p:nvSpPr>
                <p:cNvPr id="5449" name="Google Shape;5449;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75"/>
              <p:cNvGrpSpPr/>
              <p:nvPr/>
            </p:nvGrpSpPr>
            <p:grpSpPr>
              <a:xfrm>
                <a:off x="4558998" y="3851037"/>
                <a:ext cx="33591" cy="28699"/>
                <a:chOff x="4558998" y="3851037"/>
                <a:chExt cx="33591" cy="28699"/>
              </a:xfrm>
            </p:grpSpPr>
            <p:sp>
              <p:nvSpPr>
                <p:cNvPr id="5452" name="Google Shape;5452;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75"/>
              <p:cNvGrpSpPr/>
              <p:nvPr/>
            </p:nvGrpSpPr>
            <p:grpSpPr>
              <a:xfrm>
                <a:off x="4696762" y="3638587"/>
                <a:ext cx="33591" cy="28794"/>
                <a:chOff x="4696762" y="3638587"/>
                <a:chExt cx="33591" cy="28794"/>
              </a:xfrm>
            </p:grpSpPr>
            <p:sp>
              <p:nvSpPr>
                <p:cNvPr id="5455" name="Google Shape;5455;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5"/>
              <p:cNvGrpSpPr/>
              <p:nvPr/>
            </p:nvGrpSpPr>
            <p:grpSpPr>
              <a:xfrm>
                <a:off x="4929479" y="3939140"/>
                <a:ext cx="33497" cy="28692"/>
                <a:chOff x="4929479" y="3939140"/>
                <a:chExt cx="33497" cy="28692"/>
              </a:xfrm>
            </p:grpSpPr>
            <p:sp>
              <p:nvSpPr>
                <p:cNvPr id="5458" name="Google Shape;5458;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75"/>
              <p:cNvGrpSpPr/>
              <p:nvPr/>
            </p:nvGrpSpPr>
            <p:grpSpPr>
              <a:xfrm>
                <a:off x="4907119" y="3986039"/>
                <a:ext cx="33497" cy="28699"/>
                <a:chOff x="4907119" y="3986039"/>
                <a:chExt cx="33497" cy="28699"/>
              </a:xfrm>
            </p:grpSpPr>
            <p:sp>
              <p:nvSpPr>
                <p:cNvPr id="5461" name="Google Shape;5461;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4911783" y="4048102"/>
                <a:ext cx="33591" cy="28762"/>
                <a:chOff x="4911783" y="4048102"/>
                <a:chExt cx="33591" cy="28762"/>
              </a:xfrm>
            </p:grpSpPr>
            <p:sp>
              <p:nvSpPr>
                <p:cNvPr id="5464" name="Google Shape;5464;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8" name="Google Shape;5468;p75"/>
              <p:cNvGrpSpPr/>
              <p:nvPr/>
            </p:nvGrpSpPr>
            <p:grpSpPr>
              <a:xfrm>
                <a:off x="4762623" y="3837847"/>
                <a:ext cx="42416" cy="36273"/>
                <a:chOff x="4762623" y="3837847"/>
                <a:chExt cx="42416" cy="36273"/>
              </a:xfrm>
            </p:grpSpPr>
            <p:sp>
              <p:nvSpPr>
                <p:cNvPr id="5469" name="Google Shape;5469;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5"/>
              <p:cNvGrpSpPr/>
              <p:nvPr/>
            </p:nvGrpSpPr>
            <p:grpSpPr>
              <a:xfrm>
                <a:off x="4746044" y="4104966"/>
                <a:ext cx="33497" cy="28699"/>
                <a:chOff x="4746044" y="4104966"/>
                <a:chExt cx="33497" cy="28699"/>
              </a:xfrm>
            </p:grpSpPr>
            <p:sp>
              <p:nvSpPr>
                <p:cNvPr id="5472" name="Google Shape;5472;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4859646" y="4162554"/>
                <a:ext cx="33591" cy="28762"/>
                <a:chOff x="4859646" y="4162554"/>
                <a:chExt cx="33591" cy="28762"/>
              </a:xfrm>
            </p:grpSpPr>
            <p:sp>
              <p:nvSpPr>
                <p:cNvPr id="5475" name="Google Shape;5475;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7" name="Google Shape;5477;p75"/>
            <p:cNvGrpSpPr/>
            <p:nvPr/>
          </p:nvGrpSpPr>
          <p:grpSpPr>
            <a:xfrm>
              <a:off x="3597785" y="3274438"/>
              <a:ext cx="855610" cy="1122100"/>
              <a:chOff x="3597785" y="3274438"/>
              <a:chExt cx="855610" cy="1122100"/>
            </a:xfrm>
          </p:grpSpPr>
          <p:grpSp>
            <p:nvGrpSpPr>
              <p:cNvPr id="5478" name="Google Shape;5478;p75"/>
              <p:cNvGrpSpPr/>
              <p:nvPr/>
            </p:nvGrpSpPr>
            <p:grpSpPr>
              <a:xfrm>
                <a:off x="3617857" y="3284717"/>
                <a:ext cx="826785" cy="1099165"/>
                <a:chOff x="3617857" y="3284717"/>
                <a:chExt cx="826785" cy="1099165"/>
              </a:xfrm>
            </p:grpSpPr>
            <p:sp>
              <p:nvSpPr>
                <p:cNvPr id="5479" name="Google Shape;5479;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5"/>
              <p:cNvGrpSpPr/>
              <p:nvPr/>
            </p:nvGrpSpPr>
            <p:grpSpPr>
              <a:xfrm>
                <a:off x="4180904" y="4251758"/>
                <a:ext cx="37783" cy="32420"/>
                <a:chOff x="4180904" y="4251758"/>
                <a:chExt cx="37783" cy="32420"/>
              </a:xfrm>
            </p:grpSpPr>
            <p:sp>
              <p:nvSpPr>
                <p:cNvPr id="5536" name="Google Shape;5536;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5"/>
              <p:cNvGrpSpPr/>
              <p:nvPr/>
            </p:nvGrpSpPr>
            <p:grpSpPr>
              <a:xfrm>
                <a:off x="4201644" y="4081324"/>
                <a:ext cx="37783" cy="32364"/>
                <a:chOff x="4201644" y="4081324"/>
                <a:chExt cx="37783" cy="32364"/>
              </a:xfrm>
            </p:grpSpPr>
            <p:sp>
              <p:nvSpPr>
                <p:cNvPr id="5539" name="Google Shape;5539;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5"/>
              <p:cNvGrpSpPr/>
              <p:nvPr/>
            </p:nvGrpSpPr>
            <p:grpSpPr>
              <a:xfrm>
                <a:off x="4284416" y="3887428"/>
                <a:ext cx="37783" cy="32451"/>
                <a:chOff x="4284416" y="3887428"/>
                <a:chExt cx="37783" cy="32451"/>
              </a:xfrm>
            </p:grpSpPr>
            <p:sp>
              <p:nvSpPr>
                <p:cNvPr id="5542" name="Google Shape;5542;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5"/>
              <p:cNvGrpSpPr/>
              <p:nvPr/>
            </p:nvGrpSpPr>
            <p:grpSpPr>
              <a:xfrm>
                <a:off x="4223721" y="3860404"/>
                <a:ext cx="37870" cy="32364"/>
                <a:chOff x="4223721" y="3860404"/>
                <a:chExt cx="37870" cy="32364"/>
              </a:xfrm>
            </p:grpSpPr>
            <p:sp>
              <p:nvSpPr>
                <p:cNvPr id="5545" name="Google Shape;5545;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5"/>
              <p:cNvGrpSpPr/>
              <p:nvPr/>
            </p:nvGrpSpPr>
            <p:grpSpPr>
              <a:xfrm>
                <a:off x="4104889" y="3699242"/>
                <a:ext cx="37776" cy="32357"/>
                <a:chOff x="4104889" y="3699242"/>
                <a:chExt cx="37776" cy="32357"/>
              </a:xfrm>
            </p:grpSpPr>
            <p:sp>
              <p:nvSpPr>
                <p:cNvPr id="5548" name="Google Shape;5548;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5"/>
              <p:cNvGrpSpPr/>
              <p:nvPr/>
            </p:nvGrpSpPr>
            <p:grpSpPr>
              <a:xfrm>
                <a:off x="4143608" y="3475121"/>
                <a:ext cx="37878" cy="32420"/>
                <a:chOff x="4143608" y="3475121"/>
                <a:chExt cx="37878" cy="32420"/>
              </a:xfrm>
            </p:grpSpPr>
            <p:sp>
              <p:nvSpPr>
                <p:cNvPr id="5551" name="Google Shape;5551;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5"/>
              <p:cNvGrpSpPr/>
              <p:nvPr/>
            </p:nvGrpSpPr>
            <p:grpSpPr>
              <a:xfrm>
                <a:off x="4217248" y="3570893"/>
                <a:ext cx="37776" cy="32364"/>
                <a:chOff x="4217248" y="3570893"/>
                <a:chExt cx="37776" cy="32364"/>
              </a:xfrm>
            </p:grpSpPr>
            <p:sp>
              <p:nvSpPr>
                <p:cNvPr id="5554" name="Google Shape;5554;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5"/>
              <p:cNvGrpSpPr/>
              <p:nvPr/>
            </p:nvGrpSpPr>
            <p:grpSpPr>
              <a:xfrm>
                <a:off x="4255307" y="3431612"/>
                <a:ext cx="37776" cy="32451"/>
                <a:chOff x="4255307" y="3431612"/>
                <a:chExt cx="37776" cy="32451"/>
              </a:xfrm>
            </p:grpSpPr>
            <p:sp>
              <p:nvSpPr>
                <p:cNvPr id="5557" name="Google Shape;5557;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5"/>
              <p:cNvGrpSpPr/>
              <p:nvPr/>
            </p:nvGrpSpPr>
            <p:grpSpPr>
              <a:xfrm>
                <a:off x="3853052" y="3577398"/>
                <a:ext cx="37776" cy="32420"/>
                <a:chOff x="3853052" y="3577398"/>
                <a:chExt cx="37776" cy="32420"/>
              </a:xfrm>
            </p:grpSpPr>
            <p:sp>
              <p:nvSpPr>
                <p:cNvPr id="5560" name="Google Shape;5560;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5"/>
              <p:cNvGrpSpPr/>
              <p:nvPr/>
            </p:nvGrpSpPr>
            <p:grpSpPr>
              <a:xfrm>
                <a:off x="4039908" y="3412107"/>
                <a:ext cx="37776" cy="32357"/>
                <a:chOff x="4039908" y="3412107"/>
                <a:chExt cx="37776" cy="32357"/>
              </a:xfrm>
            </p:grpSpPr>
            <p:sp>
              <p:nvSpPr>
                <p:cNvPr id="5563" name="Google Shape;5563;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5"/>
              <p:cNvGrpSpPr/>
              <p:nvPr/>
            </p:nvGrpSpPr>
            <p:grpSpPr>
              <a:xfrm>
                <a:off x="4017360" y="3342061"/>
                <a:ext cx="37870" cy="32380"/>
                <a:chOff x="4017360" y="3342061"/>
                <a:chExt cx="37870" cy="32380"/>
              </a:xfrm>
            </p:grpSpPr>
            <p:sp>
              <p:nvSpPr>
                <p:cNvPr id="5566" name="Google Shape;5566;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0" name="Google Shape;5570;p75"/>
              <p:cNvGrpSpPr/>
              <p:nvPr/>
            </p:nvGrpSpPr>
            <p:grpSpPr>
              <a:xfrm>
                <a:off x="3750870" y="3418650"/>
                <a:ext cx="37776" cy="32380"/>
                <a:chOff x="3750870" y="3418650"/>
                <a:chExt cx="37776" cy="32380"/>
              </a:xfrm>
            </p:grpSpPr>
            <p:sp>
              <p:nvSpPr>
                <p:cNvPr id="5571" name="Google Shape;5571;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3632509" y="3274438"/>
                <a:ext cx="37783" cy="32357"/>
                <a:chOff x="3632509" y="3274438"/>
                <a:chExt cx="37783" cy="32357"/>
              </a:xfrm>
            </p:grpSpPr>
            <p:sp>
              <p:nvSpPr>
                <p:cNvPr id="5574" name="Google Shape;5574;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3906424" y="3297561"/>
                <a:ext cx="37776" cy="32451"/>
                <a:chOff x="3906424" y="3297561"/>
                <a:chExt cx="37776" cy="32451"/>
              </a:xfrm>
            </p:grpSpPr>
            <p:sp>
              <p:nvSpPr>
                <p:cNvPr id="5577" name="Google Shape;5577;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3866084" y="3412107"/>
                <a:ext cx="37776" cy="32357"/>
                <a:chOff x="3866084" y="3412107"/>
                <a:chExt cx="37776" cy="32357"/>
              </a:xfrm>
            </p:grpSpPr>
            <p:sp>
              <p:nvSpPr>
                <p:cNvPr id="5580" name="Google Shape;5580;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75"/>
              <p:cNvGrpSpPr/>
              <p:nvPr/>
            </p:nvGrpSpPr>
            <p:grpSpPr>
              <a:xfrm>
                <a:off x="4023919" y="3766409"/>
                <a:ext cx="37783" cy="32357"/>
                <a:chOff x="4023919" y="3766409"/>
                <a:chExt cx="37783" cy="32357"/>
              </a:xfrm>
            </p:grpSpPr>
            <p:sp>
              <p:nvSpPr>
                <p:cNvPr id="5583" name="Google Shape;5583;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5"/>
              <p:cNvGrpSpPr/>
              <p:nvPr/>
            </p:nvGrpSpPr>
            <p:grpSpPr>
              <a:xfrm>
                <a:off x="3973882" y="3779449"/>
                <a:ext cx="37776" cy="32357"/>
                <a:chOff x="3973882" y="3779449"/>
                <a:chExt cx="37776" cy="32357"/>
              </a:xfrm>
            </p:grpSpPr>
            <p:sp>
              <p:nvSpPr>
                <p:cNvPr id="5586" name="Google Shape;5586;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4073398" y="3838028"/>
                <a:ext cx="37776" cy="32380"/>
                <a:chOff x="4073398" y="3838028"/>
                <a:chExt cx="37776" cy="32380"/>
              </a:xfrm>
            </p:grpSpPr>
            <p:sp>
              <p:nvSpPr>
                <p:cNvPr id="5589" name="Google Shape;5589;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5"/>
              <p:cNvGrpSpPr/>
              <p:nvPr/>
            </p:nvGrpSpPr>
            <p:grpSpPr>
              <a:xfrm>
                <a:off x="4342672" y="4144496"/>
                <a:ext cx="37752" cy="32364"/>
                <a:chOff x="4342672" y="4144496"/>
                <a:chExt cx="37752" cy="32364"/>
              </a:xfrm>
            </p:grpSpPr>
            <p:sp>
              <p:nvSpPr>
                <p:cNvPr id="5592" name="Google Shape;5592;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4406386" y="4056872"/>
                <a:ext cx="37783" cy="32364"/>
                <a:chOff x="4406386" y="4056872"/>
                <a:chExt cx="37783" cy="32364"/>
              </a:xfrm>
            </p:grpSpPr>
            <p:sp>
              <p:nvSpPr>
                <p:cNvPr id="5595" name="Google Shape;5595;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5"/>
              <p:cNvGrpSpPr/>
              <p:nvPr/>
            </p:nvGrpSpPr>
            <p:grpSpPr>
              <a:xfrm>
                <a:off x="4284416" y="4245254"/>
                <a:ext cx="37783" cy="32357"/>
                <a:chOff x="4284416" y="4245254"/>
                <a:chExt cx="37783" cy="32357"/>
              </a:xfrm>
            </p:grpSpPr>
            <p:sp>
              <p:nvSpPr>
                <p:cNvPr id="5598" name="Google Shape;5598;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219057" y="4331258"/>
                <a:ext cx="37776" cy="32364"/>
                <a:chOff x="4219057" y="4331258"/>
                <a:chExt cx="37776" cy="32364"/>
              </a:xfrm>
            </p:grpSpPr>
            <p:sp>
              <p:nvSpPr>
                <p:cNvPr id="5601" name="Google Shape;5601;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5"/>
              <p:cNvGrpSpPr/>
              <p:nvPr/>
            </p:nvGrpSpPr>
            <p:grpSpPr>
              <a:xfrm>
                <a:off x="4204122" y="4141688"/>
                <a:ext cx="33497" cy="28699"/>
                <a:chOff x="4204122" y="4141688"/>
                <a:chExt cx="33497" cy="28699"/>
              </a:xfrm>
            </p:grpSpPr>
            <p:sp>
              <p:nvSpPr>
                <p:cNvPr id="5604" name="Google Shape;5604;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75"/>
              <p:cNvGrpSpPr/>
              <p:nvPr/>
            </p:nvGrpSpPr>
            <p:grpSpPr>
              <a:xfrm>
                <a:off x="4301546" y="4003869"/>
                <a:ext cx="38916" cy="33324"/>
                <a:chOff x="4301546" y="4003869"/>
                <a:chExt cx="38916" cy="33324"/>
              </a:xfrm>
            </p:grpSpPr>
            <p:sp>
              <p:nvSpPr>
                <p:cNvPr id="5607" name="Google Shape;5607;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75"/>
              <p:cNvGrpSpPr/>
              <p:nvPr/>
            </p:nvGrpSpPr>
            <p:grpSpPr>
              <a:xfrm>
                <a:off x="4210681" y="3924669"/>
                <a:ext cx="36549" cy="31366"/>
                <a:chOff x="4210681" y="3924669"/>
                <a:chExt cx="36549" cy="31366"/>
              </a:xfrm>
            </p:grpSpPr>
            <p:sp>
              <p:nvSpPr>
                <p:cNvPr id="5610" name="Google Shape;5610;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75"/>
              <p:cNvGrpSpPr/>
              <p:nvPr/>
            </p:nvGrpSpPr>
            <p:grpSpPr>
              <a:xfrm>
                <a:off x="3987771" y="3628874"/>
                <a:ext cx="31499" cy="26993"/>
                <a:chOff x="3987771" y="3628874"/>
                <a:chExt cx="31499" cy="26993"/>
              </a:xfrm>
            </p:grpSpPr>
            <p:sp>
              <p:nvSpPr>
                <p:cNvPr id="5613" name="Google Shape;5613;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75"/>
              <p:cNvGrpSpPr/>
              <p:nvPr/>
            </p:nvGrpSpPr>
            <p:grpSpPr>
              <a:xfrm>
                <a:off x="4087382" y="3775674"/>
                <a:ext cx="31405" cy="26898"/>
                <a:chOff x="4087382" y="3775674"/>
                <a:chExt cx="31405" cy="26898"/>
              </a:xfrm>
            </p:grpSpPr>
            <p:sp>
              <p:nvSpPr>
                <p:cNvPr id="5616" name="Google Shape;5616;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5"/>
              <p:cNvGrpSpPr/>
              <p:nvPr/>
            </p:nvGrpSpPr>
            <p:grpSpPr>
              <a:xfrm>
                <a:off x="4118873" y="3856637"/>
                <a:ext cx="31405" cy="26906"/>
                <a:chOff x="4118873" y="3856637"/>
                <a:chExt cx="31405" cy="26906"/>
              </a:xfrm>
            </p:grpSpPr>
            <p:sp>
              <p:nvSpPr>
                <p:cNvPr id="5619" name="Google Shape;5619;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5"/>
              <p:cNvGrpSpPr/>
              <p:nvPr/>
            </p:nvGrpSpPr>
            <p:grpSpPr>
              <a:xfrm>
                <a:off x="4168541" y="3639523"/>
                <a:ext cx="31499" cy="26906"/>
                <a:chOff x="4168541" y="3639523"/>
                <a:chExt cx="31499" cy="26906"/>
              </a:xfrm>
            </p:grpSpPr>
            <p:sp>
              <p:nvSpPr>
                <p:cNvPr id="5622" name="Google Shape;5622;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5"/>
              <p:cNvGrpSpPr/>
              <p:nvPr/>
            </p:nvGrpSpPr>
            <p:grpSpPr>
              <a:xfrm>
                <a:off x="3965789" y="3393545"/>
                <a:ext cx="31405" cy="26945"/>
                <a:chOff x="3965789" y="3393545"/>
                <a:chExt cx="31405" cy="26945"/>
              </a:xfrm>
            </p:grpSpPr>
            <p:sp>
              <p:nvSpPr>
                <p:cNvPr id="5625" name="Google Shape;5625;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5"/>
              <p:cNvGrpSpPr/>
              <p:nvPr/>
            </p:nvGrpSpPr>
            <p:grpSpPr>
              <a:xfrm>
                <a:off x="3925166" y="3491008"/>
                <a:ext cx="31405" cy="27001"/>
                <a:chOff x="3925166" y="3491008"/>
                <a:chExt cx="31405" cy="27001"/>
              </a:xfrm>
            </p:grpSpPr>
            <p:sp>
              <p:nvSpPr>
                <p:cNvPr id="5628" name="Google Shape;5628;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75"/>
              <p:cNvGrpSpPr/>
              <p:nvPr/>
            </p:nvGrpSpPr>
            <p:grpSpPr>
              <a:xfrm>
                <a:off x="3682845" y="3340976"/>
                <a:ext cx="31397" cy="26898"/>
                <a:chOff x="3682845" y="3340976"/>
                <a:chExt cx="31397" cy="26898"/>
              </a:xfrm>
            </p:grpSpPr>
            <p:sp>
              <p:nvSpPr>
                <p:cNvPr id="5631" name="Google Shape;5631;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75"/>
              <p:cNvGrpSpPr/>
              <p:nvPr/>
            </p:nvGrpSpPr>
            <p:grpSpPr>
              <a:xfrm>
                <a:off x="3795393" y="3353725"/>
                <a:ext cx="31499" cy="26993"/>
                <a:chOff x="3795393" y="3353725"/>
                <a:chExt cx="31499" cy="26993"/>
              </a:xfrm>
            </p:grpSpPr>
            <p:sp>
              <p:nvSpPr>
                <p:cNvPr id="5634" name="Google Shape;5634;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176909" y="4363221"/>
                <a:ext cx="38924" cy="33316"/>
                <a:chOff x="4176909" y="4363221"/>
                <a:chExt cx="38924" cy="33316"/>
              </a:xfrm>
            </p:grpSpPr>
            <p:sp>
              <p:nvSpPr>
                <p:cNvPr id="5637" name="Google Shape;5637;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75"/>
              <p:cNvGrpSpPr/>
              <p:nvPr/>
            </p:nvGrpSpPr>
            <p:grpSpPr>
              <a:xfrm>
                <a:off x="4226191" y="4007660"/>
                <a:ext cx="33560" cy="28770"/>
                <a:chOff x="4226191" y="4007660"/>
                <a:chExt cx="33560" cy="28770"/>
              </a:xfrm>
            </p:grpSpPr>
            <p:sp>
              <p:nvSpPr>
                <p:cNvPr id="5640" name="Google Shape;5640;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5"/>
              <p:cNvGrpSpPr/>
              <p:nvPr/>
            </p:nvGrpSpPr>
            <p:grpSpPr>
              <a:xfrm>
                <a:off x="3597785" y="3377045"/>
                <a:ext cx="33591" cy="28699"/>
                <a:chOff x="3597785" y="3377045"/>
                <a:chExt cx="33591" cy="28699"/>
              </a:xfrm>
            </p:grpSpPr>
            <p:sp>
              <p:nvSpPr>
                <p:cNvPr id="5643" name="Google Shape;5643;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75"/>
              <p:cNvGrpSpPr/>
              <p:nvPr/>
            </p:nvGrpSpPr>
            <p:grpSpPr>
              <a:xfrm>
                <a:off x="3887870" y="3669796"/>
                <a:ext cx="33591" cy="28692"/>
                <a:chOff x="3887870" y="3669796"/>
                <a:chExt cx="33591" cy="28692"/>
              </a:xfrm>
            </p:grpSpPr>
            <p:sp>
              <p:nvSpPr>
                <p:cNvPr id="5646" name="Google Shape;5646;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5"/>
              <p:cNvGrpSpPr/>
              <p:nvPr/>
            </p:nvGrpSpPr>
            <p:grpSpPr>
              <a:xfrm>
                <a:off x="3818320" y="3481625"/>
                <a:ext cx="33497" cy="28770"/>
                <a:chOff x="3818320" y="3481625"/>
                <a:chExt cx="33497" cy="28770"/>
              </a:xfrm>
            </p:grpSpPr>
            <p:sp>
              <p:nvSpPr>
                <p:cNvPr id="5649" name="Google Shape;5649;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5"/>
              <p:cNvGrpSpPr/>
              <p:nvPr/>
            </p:nvGrpSpPr>
            <p:grpSpPr>
              <a:xfrm>
                <a:off x="4278139" y="4120948"/>
                <a:ext cx="37492" cy="32129"/>
                <a:chOff x="4278139" y="4120948"/>
                <a:chExt cx="37492" cy="32129"/>
              </a:xfrm>
            </p:grpSpPr>
            <p:sp>
              <p:nvSpPr>
                <p:cNvPr id="5652" name="Google Shape;5652;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75"/>
              <p:cNvGrpSpPr/>
              <p:nvPr/>
            </p:nvGrpSpPr>
            <p:grpSpPr>
              <a:xfrm>
                <a:off x="4419898" y="3977388"/>
                <a:ext cx="33497" cy="28692"/>
                <a:chOff x="4419898" y="3977388"/>
                <a:chExt cx="33497" cy="28692"/>
              </a:xfrm>
            </p:grpSpPr>
            <p:sp>
              <p:nvSpPr>
                <p:cNvPr id="5655" name="Google Shape;5655;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75"/>
              <p:cNvGrpSpPr/>
              <p:nvPr/>
            </p:nvGrpSpPr>
            <p:grpSpPr>
              <a:xfrm>
                <a:off x="4158930" y="4034684"/>
                <a:ext cx="33497" cy="28762"/>
                <a:chOff x="4158930" y="4034684"/>
                <a:chExt cx="33497" cy="28762"/>
              </a:xfrm>
            </p:grpSpPr>
            <p:sp>
              <p:nvSpPr>
                <p:cNvPr id="5658" name="Google Shape;5658;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5"/>
              <p:cNvGrpSpPr/>
              <p:nvPr/>
            </p:nvGrpSpPr>
            <p:grpSpPr>
              <a:xfrm>
                <a:off x="4134949" y="3957049"/>
                <a:ext cx="33497" cy="28770"/>
                <a:chOff x="4134949" y="3957049"/>
                <a:chExt cx="33497" cy="28770"/>
              </a:xfrm>
            </p:grpSpPr>
            <p:sp>
              <p:nvSpPr>
                <p:cNvPr id="5661" name="Google Shape;5661;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5"/>
              <p:cNvGrpSpPr/>
              <p:nvPr/>
            </p:nvGrpSpPr>
            <p:grpSpPr>
              <a:xfrm>
                <a:off x="4193653" y="4184403"/>
                <a:ext cx="43580" cy="37264"/>
                <a:chOff x="4193653" y="4184403"/>
                <a:chExt cx="43580" cy="37264"/>
              </a:xfrm>
            </p:grpSpPr>
            <p:sp>
              <p:nvSpPr>
                <p:cNvPr id="5664" name="Google Shape;5664;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5"/>
              <p:cNvGrpSpPr/>
              <p:nvPr/>
            </p:nvGrpSpPr>
            <p:grpSpPr>
              <a:xfrm>
                <a:off x="4343600" y="3943844"/>
                <a:ext cx="43580" cy="37312"/>
                <a:chOff x="4343600" y="3943844"/>
                <a:chExt cx="43580" cy="37312"/>
              </a:xfrm>
            </p:grpSpPr>
            <p:sp>
              <p:nvSpPr>
                <p:cNvPr id="5667" name="Google Shape;5667;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5"/>
              <p:cNvGrpSpPr/>
              <p:nvPr/>
            </p:nvGrpSpPr>
            <p:grpSpPr>
              <a:xfrm>
                <a:off x="4172339" y="3381693"/>
                <a:ext cx="31499" cy="27001"/>
                <a:chOff x="4172339" y="3381693"/>
                <a:chExt cx="31499" cy="27001"/>
              </a:xfrm>
            </p:grpSpPr>
            <p:sp>
              <p:nvSpPr>
                <p:cNvPr id="5670" name="Google Shape;5670;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3212175" y="2039069"/>
            <a:ext cx="41148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bg-BG" dirty="0" smtClean="0"/>
              <a:t>Функционалности</a:t>
            </a:r>
            <a:endParaRPr dirty="0"/>
          </a:p>
        </p:txBody>
      </p:sp>
      <p:sp>
        <p:nvSpPr>
          <p:cNvPr id="1223" name="Google Shape;1223;p43"/>
          <p:cNvSpPr txBox="1">
            <a:spLocks noGrp="1"/>
          </p:cNvSpPr>
          <p:nvPr>
            <p:ph type="title" idx="2"/>
          </p:nvPr>
        </p:nvSpPr>
        <p:spPr>
          <a:xfrm>
            <a:off x="387900" y="1508760"/>
            <a:ext cx="22881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0</a:t>
            </a:r>
            <a:r>
              <a:rPr lang="bg-BG" dirty="0" smtClean="0"/>
              <a:t>2</a:t>
            </a:r>
            <a:endParaRPr dirty="0"/>
          </a:p>
        </p:txBody>
      </p:sp>
    </p:spTree>
    <p:extLst>
      <p:ext uri="{BB962C8B-B14F-4D97-AF65-F5344CB8AC3E}">
        <p14:creationId xmlns:p14="http://schemas.microsoft.com/office/powerpoint/2010/main" val="3177853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5"/>
        <p:cNvGrpSpPr/>
        <p:nvPr/>
      </p:nvGrpSpPr>
      <p:grpSpPr>
        <a:xfrm>
          <a:off x="0" y="0"/>
          <a:ext cx="0" cy="0"/>
          <a:chOff x="0" y="0"/>
          <a:chExt cx="0" cy="0"/>
        </a:xfrm>
      </p:grpSpPr>
      <p:grpSp>
        <p:nvGrpSpPr>
          <p:cNvPr id="5676" name="Google Shape;5676;p76"/>
          <p:cNvGrpSpPr/>
          <p:nvPr/>
        </p:nvGrpSpPr>
        <p:grpSpPr>
          <a:xfrm>
            <a:off x="729274" y="1175734"/>
            <a:ext cx="2507799" cy="206239"/>
            <a:chOff x="106648" y="895722"/>
            <a:chExt cx="4481413" cy="374300"/>
          </a:xfrm>
        </p:grpSpPr>
        <p:grpSp>
          <p:nvGrpSpPr>
            <p:cNvPr id="5677" name="Google Shape;5677;p76"/>
            <p:cNvGrpSpPr/>
            <p:nvPr/>
          </p:nvGrpSpPr>
          <p:grpSpPr>
            <a:xfrm>
              <a:off x="2233276" y="895722"/>
              <a:ext cx="1082667" cy="223591"/>
              <a:chOff x="4808316" y="2800065"/>
              <a:chExt cx="1999386" cy="412910"/>
            </a:xfrm>
          </p:grpSpPr>
          <p:sp>
            <p:nvSpPr>
              <p:cNvPr id="5678" name="Google Shape;5678;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6"/>
              <p:cNvGrpSpPr/>
              <p:nvPr/>
            </p:nvGrpSpPr>
            <p:grpSpPr>
              <a:xfrm>
                <a:off x="4808316" y="2800065"/>
                <a:ext cx="92400" cy="411825"/>
                <a:chOff x="845575" y="2563700"/>
                <a:chExt cx="92400" cy="411825"/>
              </a:xfrm>
            </p:grpSpPr>
            <p:cxnSp>
              <p:nvCxnSpPr>
                <p:cNvPr id="5680" name="Google Shape;5680;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1" name="Google Shape;5681;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2" name="Google Shape;5682;p76"/>
            <p:cNvGrpSpPr/>
            <p:nvPr/>
          </p:nvGrpSpPr>
          <p:grpSpPr>
            <a:xfrm>
              <a:off x="106648" y="895722"/>
              <a:ext cx="1088401" cy="223591"/>
              <a:chOff x="881025" y="2800065"/>
              <a:chExt cx="2009975" cy="412910"/>
            </a:xfrm>
          </p:grpSpPr>
          <p:sp>
            <p:nvSpPr>
              <p:cNvPr id="5683" name="Google Shape;5683;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6"/>
              <p:cNvGrpSpPr/>
              <p:nvPr/>
            </p:nvGrpSpPr>
            <p:grpSpPr>
              <a:xfrm>
                <a:off x="881025" y="2800065"/>
                <a:ext cx="92400" cy="411825"/>
                <a:chOff x="845575" y="2563700"/>
                <a:chExt cx="92400" cy="411825"/>
              </a:xfrm>
            </p:grpSpPr>
            <p:cxnSp>
              <p:nvCxnSpPr>
                <p:cNvPr id="5685" name="Google Shape;5685;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6" name="Google Shape;5686;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7" name="Google Shape;5687;p76"/>
            <p:cNvGrpSpPr/>
            <p:nvPr/>
          </p:nvGrpSpPr>
          <p:grpSpPr>
            <a:xfrm>
              <a:off x="1172346" y="1047018"/>
              <a:ext cx="1083151" cy="223003"/>
              <a:chOff x="2849073" y="3079467"/>
              <a:chExt cx="2000279" cy="411825"/>
            </a:xfrm>
          </p:grpSpPr>
          <p:sp>
            <p:nvSpPr>
              <p:cNvPr id="5688" name="Google Shape;5688;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76"/>
              <p:cNvGrpSpPr/>
              <p:nvPr/>
            </p:nvGrpSpPr>
            <p:grpSpPr>
              <a:xfrm rot="10800000">
                <a:off x="2849073" y="3079467"/>
                <a:ext cx="92400" cy="411825"/>
                <a:chOff x="2070100" y="2563700"/>
                <a:chExt cx="92400" cy="411825"/>
              </a:xfrm>
            </p:grpSpPr>
            <p:cxnSp>
              <p:nvCxnSpPr>
                <p:cNvPr id="5690" name="Google Shape;5690;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1" name="Google Shape;5691;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2" name="Google Shape;5692;p76"/>
            <p:cNvGrpSpPr/>
            <p:nvPr/>
          </p:nvGrpSpPr>
          <p:grpSpPr>
            <a:xfrm>
              <a:off x="3290132" y="1047018"/>
              <a:ext cx="1297929" cy="223003"/>
              <a:chOff x="6760035" y="3079467"/>
              <a:chExt cx="2396914" cy="411825"/>
            </a:xfrm>
          </p:grpSpPr>
          <p:sp>
            <p:nvSpPr>
              <p:cNvPr id="5693" name="Google Shape;5693;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76"/>
              <p:cNvGrpSpPr/>
              <p:nvPr/>
            </p:nvGrpSpPr>
            <p:grpSpPr>
              <a:xfrm rot="10800000">
                <a:off x="6760035" y="3079467"/>
                <a:ext cx="92400" cy="411825"/>
                <a:chOff x="2070100" y="2563700"/>
                <a:chExt cx="92400" cy="411825"/>
              </a:xfrm>
            </p:grpSpPr>
            <p:cxnSp>
              <p:nvCxnSpPr>
                <p:cNvPr id="5695" name="Google Shape;5695;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6" name="Google Shape;5696;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76"/>
          <p:cNvGrpSpPr/>
          <p:nvPr/>
        </p:nvGrpSpPr>
        <p:grpSpPr>
          <a:xfrm>
            <a:off x="2147036" y="3575105"/>
            <a:ext cx="1086701" cy="799429"/>
            <a:chOff x="2183288" y="3555572"/>
            <a:chExt cx="1136241" cy="835873"/>
          </a:xfrm>
        </p:grpSpPr>
        <p:sp>
          <p:nvSpPr>
            <p:cNvPr id="5698" name="Google Shape;5698;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9" name="Google Shape;5699;p76"/>
            <p:cNvGrpSpPr/>
            <p:nvPr/>
          </p:nvGrpSpPr>
          <p:grpSpPr>
            <a:xfrm>
              <a:off x="2205895" y="3637269"/>
              <a:ext cx="1089848" cy="724993"/>
              <a:chOff x="2205895" y="3637269"/>
              <a:chExt cx="1089848" cy="724993"/>
            </a:xfrm>
          </p:grpSpPr>
          <p:sp>
            <p:nvSpPr>
              <p:cNvPr id="5700" name="Google Shape;5700;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7" name="Google Shape;5707;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08" name="Google Shape;5708;p76"/>
            <p:cNvGrpSpPr/>
            <p:nvPr/>
          </p:nvGrpSpPr>
          <p:grpSpPr>
            <a:xfrm>
              <a:off x="3173850" y="3779426"/>
              <a:ext cx="145679" cy="70048"/>
              <a:chOff x="3173850" y="3779426"/>
              <a:chExt cx="145679" cy="70048"/>
            </a:xfrm>
          </p:grpSpPr>
          <p:cxnSp>
            <p:nvCxnSpPr>
              <p:cNvPr id="5709" name="Google Shape;5709;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710" name="Google Shape;5710;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76"/>
            <p:cNvGrpSpPr/>
            <p:nvPr/>
          </p:nvGrpSpPr>
          <p:grpSpPr>
            <a:xfrm>
              <a:off x="2183288" y="4139483"/>
              <a:ext cx="145133" cy="70048"/>
              <a:chOff x="2183288" y="4139483"/>
              <a:chExt cx="145133" cy="70048"/>
            </a:xfrm>
          </p:grpSpPr>
          <p:cxnSp>
            <p:nvCxnSpPr>
              <p:cNvPr id="5712" name="Google Shape;5712;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713" name="Google Shape;5713;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5" name="Google Shape;5715;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16" name="Google Shape;5716;p76"/>
            <p:cNvGrpSpPr/>
            <p:nvPr/>
          </p:nvGrpSpPr>
          <p:grpSpPr>
            <a:xfrm>
              <a:off x="2943836" y="4268886"/>
              <a:ext cx="60717" cy="122559"/>
              <a:chOff x="2943836" y="4268886"/>
              <a:chExt cx="60717" cy="122559"/>
            </a:xfrm>
          </p:grpSpPr>
          <p:sp>
            <p:nvSpPr>
              <p:cNvPr id="5717" name="Google Shape;5717;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8" name="Google Shape;5718;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719" name="Google Shape;5719;p76"/>
          <p:cNvGrpSpPr/>
          <p:nvPr/>
        </p:nvGrpSpPr>
        <p:grpSpPr>
          <a:xfrm>
            <a:off x="3409981" y="1496104"/>
            <a:ext cx="1675870" cy="758251"/>
            <a:chOff x="3530532" y="1496185"/>
            <a:chExt cx="1562000" cy="706730"/>
          </a:xfrm>
        </p:grpSpPr>
        <p:cxnSp>
          <p:nvCxnSpPr>
            <p:cNvPr id="5720" name="Google Shape;5720;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721" name="Google Shape;5721;p76"/>
            <p:cNvGrpSpPr/>
            <p:nvPr/>
          </p:nvGrpSpPr>
          <p:grpSpPr>
            <a:xfrm>
              <a:off x="3530532" y="1496185"/>
              <a:ext cx="323430" cy="463587"/>
              <a:chOff x="3530532" y="1496185"/>
              <a:chExt cx="323430" cy="463587"/>
            </a:xfrm>
          </p:grpSpPr>
          <p:grpSp>
            <p:nvGrpSpPr>
              <p:cNvPr id="5722" name="Google Shape;5722;p76"/>
              <p:cNvGrpSpPr/>
              <p:nvPr/>
            </p:nvGrpSpPr>
            <p:grpSpPr>
              <a:xfrm>
                <a:off x="3567462" y="1496185"/>
                <a:ext cx="286500" cy="361376"/>
                <a:chOff x="3567462" y="1496185"/>
                <a:chExt cx="286500" cy="361376"/>
              </a:xfrm>
            </p:grpSpPr>
            <p:cxnSp>
              <p:nvCxnSpPr>
                <p:cNvPr id="5723" name="Google Shape;5723;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24" name="Google Shape;5724;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5" name="Google Shape;5725;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6"/>
            <p:cNvGrpSpPr/>
            <p:nvPr/>
          </p:nvGrpSpPr>
          <p:grpSpPr>
            <a:xfrm>
              <a:off x="3891569" y="1779209"/>
              <a:ext cx="323945" cy="423706"/>
              <a:chOff x="3891569" y="1779209"/>
              <a:chExt cx="323945" cy="423706"/>
            </a:xfrm>
          </p:grpSpPr>
          <p:grpSp>
            <p:nvGrpSpPr>
              <p:cNvPr id="5727" name="Google Shape;5727;p76"/>
              <p:cNvGrpSpPr/>
              <p:nvPr/>
            </p:nvGrpSpPr>
            <p:grpSpPr>
              <a:xfrm>
                <a:off x="3929014" y="1881638"/>
                <a:ext cx="286500" cy="321278"/>
                <a:chOff x="3929014" y="1881638"/>
                <a:chExt cx="286500" cy="321278"/>
              </a:xfrm>
            </p:grpSpPr>
            <p:cxnSp>
              <p:nvCxnSpPr>
                <p:cNvPr id="5728" name="Google Shape;5728;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729" name="Google Shape;5729;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76"/>
            <p:cNvGrpSpPr/>
            <p:nvPr/>
          </p:nvGrpSpPr>
          <p:grpSpPr>
            <a:xfrm>
              <a:off x="4252606" y="1496185"/>
              <a:ext cx="324721" cy="463587"/>
              <a:chOff x="4252606" y="1496185"/>
              <a:chExt cx="324721" cy="463587"/>
            </a:xfrm>
          </p:grpSpPr>
          <p:grpSp>
            <p:nvGrpSpPr>
              <p:cNvPr id="5732" name="Google Shape;5732;p76"/>
              <p:cNvGrpSpPr/>
              <p:nvPr/>
            </p:nvGrpSpPr>
            <p:grpSpPr>
              <a:xfrm>
                <a:off x="4290828" y="1496185"/>
                <a:ext cx="286500" cy="361376"/>
                <a:chOff x="4290828" y="1496185"/>
                <a:chExt cx="286500" cy="361376"/>
              </a:xfrm>
            </p:grpSpPr>
            <p:cxnSp>
              <p:nvCxnSpPr>
                <p:cNvPr id="5733" name="Google Shape;5733;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34" name="Google Shape;5734;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5" name="Google Shape;5735;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6"/>
            <p:cNvGrpSpPr/>
            <p:nvPr/>
          </p:nvGrpSpPr>
          <p:grpSpPr>
            <a:xfrm>
              <a:off x="4613643" y="1763716"/>
              <a:ext cx="325308" cy="439200"/>
              <a:chOff x="4613643" y="1763716"/>
              <a:chExt cx="325308" cy="439200"/>
            </a:xfrm>
          </p:grpSpPr>
          <p:grpSp>
            <p:nvGrpSpPr>
              <p:cNvPr id="5737" name="Google Shape;5737;p76"/>
              <p:cNvGrpSpPr/>
              <p:nvPr/>
            </p:nvGrpSpPr>
            <p:grpSpPr>
              <a:xfrm>
                <a:off x="4652451" y="1879538"/>
                <a:ext cx="286500" cy="323378"/>
                <a:chOff x="4652451" y="1879538"/>
                <a:chExt cx="286500" cy="323378"/>
              </a:xfrm>
            </p:grpSpPr>
            <p:cxnSp>
              <p:nvCxnSpPr>
                <p:cNvPr id="5738" name="Google Shape;5738;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739" name="Google Shape;5739;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0" name="Google Shape;5740;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76"/>
          <p:cNvGrpSpPr/>
          <p:nvPr/>
        </p:nvGrpSpPr>
        <p:grpSpPr>
          <a:xfrm>
            <a:off x="3421841" y="2431738"/>
            <a:ext cx="1652173" cy="309509"/>
            <a:chOff x="3512551" y="2437558"/>
            <a:chExt cx="1597383" cy="299245"/>
          </a:xfrm>
        </p:grpSpPr>
        <p:cxnSp>
          <p:nvCxnSpPr>
            <p:cNvPr id="5742" name="Google Shape;5742;p76"/>
            <p:cNvCxnSpPr>
              <a:stCxn id="5743" idx="6"/>
              <a:endCxn id="574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745" name="Google Shape;5745;p76"/>
            <p:cNvGrpSpPr/>
            <p:nvPr/>
          </p:nvGrpSpPr>
          <p:grpSpPr>
            <a:xfrm>
              <a:off x="3512551" y="2437558"/>
              <a:ext cx="225647" cy="228426"/>
              <a:chOff x="2182679" y="2283114"/>
              <a:chExt cx="792300" cy="802058"/>
            </a:xfrm>
          </p:grpSpPr>
          <p:cxnSp>
            <p:nvCxnSpPr>
              <p:cNvPr id="5746" name="Google Shape;5746;p76"/>
              <p:cNvCxnSpPr>
                <a:stCxn id="5747"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743" name="Google Shape;5743;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6"/>
            <p:cNvGrpSpPr/>
            <p:nvPr/>
          </p:nvGrpSpPr>
          <p:grpSpPr>
            <a:xfrm>
              <a:off x="3969644" y="2440153"/>
              <a:ext cx="225853" cy="296651"/>
              <a:chOff x="3775710" y="1729289"/>
              <a:chExt cx="136500" cy="179289"/>
            </a:xfrm>
          </p:grpSpPr>
          <p:cxnSp>
            <p:nvCxnSpPr>
              <p:cNvPr id="5749" name="Google Shape;5749;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750" name="Google Shape;5750;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6"/>
            <p:cNvGrpSpPr/>
            <p:nvPr/>
          </p:nvGrpSpPr>
          <p:grpSpPr>
            <a:xfrm>
              <a:off x="4427051" y="2437558"/>
              <a:ext cx="225647" cy="228426"/>
              <a:chOff x="5393704" y="2283114"/>
              <a:chExt cx="792300" cy="802058"/>
            </a:xfrm>
          </p:grpSpPr>
          <p:cxnSp>
            <p:nvCxnSpPr>
              <p:cNvPr id="5753" name="Google Shape;5753;p76"/>
              <p:cNvCxnSpPr>
                <a:stCxn id="5754"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755" name="Google Shape;5755;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6"/>
            <p:cNvGrpSpPr/>
            <p:nvPr/>
          </p:nvGrpSpPr>
          <p:grpSpPr>
            <a:xfrm>
              <a:off x="4884287" y="2440252"/>
              <a:ext cx="225647" cy="296532"/>
              <a:chOff x="6999166" y="2292572"/>
              <a:chExt cx="792300" cy="1041192"/>
            </a:xfrm>
          </p:grpSpPr>
          <p:cxnSp>
            <p:nvCxnSpPr>
              <p:cNvPr id="5757" name="Google Shape;5757;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744" name="Google Shape;5744;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9" name="Google Shape;5759;p76"/>
          <p:cNvGrpSpPr/>
          <p:nvPr/>
        </p:nvGrpSpPr>
        <p:grpSpPr>
          <a:xfrm>
            <a:off x="6842649" y="1185930"/>
            <a:ext cx="1581844" cy="732818"/>
            <a:chOff x="634175" y="2986275"/>
            <a:chExt cx="3147949" cy="1458344"/>
          </a:xfrm>
        </p:grpSpPr>
        <p:cxnSp>
          <p:nvCxnSpPr>
            <p:cNvPr id="5760" name="Google Shape;5760;p76"/>
            <p:cNvCxnSpPr>
              <a:stCxn id="5761" idx="4"/>
              <a:endCxn id="576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763" name="Google Shape;5763;p76"/>
            <p:cNvCxnSpPr>
              <a:stCxn id="5762" idx="0"/>
              <a:endCxn id="576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65" name="Google Shape;5765;p76"/>
            <p:cNvCxnSpPr>
              <a:stCxn id="5764" idx="4"/>
              <a:endCxn id="576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67" name="Google Shape;5767;p76"/>
            <p:cNvCxnSpPr>
              <a:stCxn id="5766" idx="0"/>
              <a:endCxn id="576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768" name="Google Shape;5768;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4" name="Google Shape;5764;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1" name="Google Shape;5761;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6" name="Google Shape;5766;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2" name="Google Shape;5762;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769" name="Google Shape;5769;p76"/>
          <p:cNvGrpSpPr/>
          <p:nvPr/>
        </p:nvGrpSpPr>
        <p:grpSpPr>
          <a:xfrm>
            <a:off x="3410364" y="2880240"/>
            <a:ext cx="1675128" cy="313674"/>
            <a:chOff x="998425" y="1182125"/>
            <a:chExt cx="1065400" cy="199500"/>
          </a:xfrm>
        </p:grpSpPr>
        <p:sp>
          <p:nvSpPr>
            <p:cNvPr id="5770" name="Google Shape;5770;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76"/>
          <p:cNvGrpSpPr/>
          <p:nvPr/>
        </p:nvGrpSpPr>
        <p:grpSpPr>
          <a:xfrm>
            <a:off x="3410363" y="3836206"/>
            <a:ext cx="1675129" cy="525345"/>
            <a:chOff x="5194708" y="3484366"/>
            <a:chExt cx="3148148" cy="987304"/>
          </a:xfrm>
        </p:grpSpPr>
        <p:grpSp>
          <p:nvGrpSpPr>
            <p:cNvPr id="5776" name="Google Shape;5776;p76"/>
            <p:cNvGrpSpPr/>
            <p:nvPr/>
          </p:nvGrpSpPr>
          <p:grpSpPr>
            <a:xfrm>
              <a:off x="7531521" y="3484366"/>
              <a:ext cx="811335" cy="987304"/>
              <a:chOff x="3379425" y="1617275"/>
              <a:chExt cx="1090650" cy="1327200"/>
            </a:xfrm>
          </p:grpSpPr>
          <p:sp>
            <p:nvSpPr>
              <p:cNvPr id="5777" name="Google Shape;5777;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6"/>
            <p:cNvGrpSpPr/>
            <p:nvPr/>
          </p:nvGrpSpPr>
          <p:grpSpPr>
            <a:xfrm>
              <a:off x="6752546" y="3484366"/>
              <a:ext cx="811428" cy="987304"/>
              <a:chOff x="2332275" y="1617275"/>
              <a:chExt cx="1090775" cy="1327200"/>
            </a:xfrm>
          </p:grpSpPr>
          <p:sp>
            <p:nvSpPr>
              <p:cNvPr id="5781" name="Google Shape;5781;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6"/>
            <p:cNvGrpSpPr/>
            <p:nvPr/>
          </p:nvGrpSpPr>
          <p:grpSpPr>
            <a:xfrm>
              <a:off x="5973664" y="3484366"/>
              <a:ext cx="811335" cy="987304"/>
              <a:chOff x="1285250" y="1617275"/>
              <a:chExt cx="1090650" cy="1327200"/>
            </a:xfrm>
          </p:grpSpPr>
          <p:sp>
            <p:nvSpPr>
              <p:cNvPr id="5785" name="Google Shape;5785;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6"/>
            <p:cNvGrpSpPr/>
            <p:nvPr/>
          </p:nvGrpSpPr>
          <p:grpSpPr>
            <a:xfrm>
              <a:off x="5194708" y="3484366"/>
              <a:ext cx="811409" cy="987304"/>
              <a:chOff x="238125" y="1617275"/>
              <a:chExt cx="1090750" cy="1327200"/>
            </a:xfrm>
          </p:grpSpPr>
          <p:sp>
            <p:nvSpPr>
              <p:cNvPr id="5789" name="Google Shape;5789;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2" name="Google Shape;5792;p76"/>
          <p:cNvGrpSpPr/>
          <p:nvPr/>
        </p:nvGrpSpPr>
        <p:grpSpPr>
          <a:xfrm>
            <a:off x="6844048" y="2482095"/>
            <a:ext cx="1579046" cy="522230"/>
            <a:chOff x="6853641" y="2534077"/>
            <a:chExt cx="1515545" cy="501229"/>
          </a:xfrm>
        </p:grpSpPr>
        <p:grpSp>
          <p:nvGrpSpPr>
            <p:cNvPr id="5793" name="Google Shape;5793;p76"/>
            <p:cNvGrpSpPr/>
            <p:nvPr/>
          </p:nvGrpSpPr>
          <p:grpSpPr>
            <a:xfrm>
              <a:off x="6853641" y="2618923"/>
              <a:ext cx="1515545" cy="324556"/>
              <a:chOff x="6853641" y="2618923"/>
              <a:chExt cx="1515545" cy="324556"/>
            </a:xfrm>
          </p:grpSpPr>
          <p:sp>
            <p:nvSpPr>
              <p:cNvPr id="5794" name="Google Shape;5794;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9" name="Google Shape;5799;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6"/>
          <p:cNvGrpSpPr/>
          <p:nvPr/>
        </p:nvGrpSpPr>
        <p:grpSpPr>
          <a:xfrm>
            <a:off x="3438940" y="3357136"/>
            <a:ext cx="1617976" cy="346616"/>
            <a:chOff x="1808063" y="4294338"/>
            <a:chExt cx="3370782" cy="721817"/>
          </a:xfrm>
        </p:grpSpPr>
        <p:sp>
          <p:nvSpPr>
            <p:cNvPr id="5805" name="Google Shape;5805;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76"/>
          <p:cNvGrpSpPr/>
          <p:nvPr/>
        </p:nvGrpSpPr>
        <p:grpSpPr>
          <a:xfrm>
            <a:off x="5264936" y="4023886"/>
            <a:ext cx="1417067" cy="350605"/>
            <a:chOff x="4234950" y="2101012"/>
            <a:chExt cx="4219974" cy="1044090"/>
          </a:xfrm>
        </p:grpSpPr>
        <p:sp>
          <p:nvSpPr>
            <p:cNvPr id="5816" name="Google Shape;5816;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76"/>
          <p:cNvGrpSpPr/>
          <p:nvPr/>
        </p:nvGrpSpPr>
        <p:grpSpPr>
          <a:xfrm>
            <a:off x="6840408" y="2014643"/>
            <a:ext cx="1586327" cy="371557"/>
            <a:chOff x="1247650" y="2075423"/>
            <a:chExt cx="6648477" cy="1557238"/>
          </a:xfrm>
        </p:grpSpPr>
        <p:sp>
          <p:nvSpPr>
            <p:cNvPr id="5833" name="Google Shape;5833;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6"/>
          <p:cNvGrpSpPr/>
          <p:nvPr/>
        </p:nvGrpSpPr>
        <p:grpSpPr>
          <a:xfrm>
            <a:off x="5271678" y="1167833"/>
            <a:ext cx="1415601" cy="1648533"/>
            <a:chOff x="1839112" y="2209163"/>
            <a:chExt cx="1918159" cy="2233784"/>
          </a:xfrm>
        </p:grpSpPr>
        <p:sp>
          <p:nvSpPr>
            <p:cNvPr id="5840" name="Google Shape;5840;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76"/>
            <p:cNvCxnSpPr>
              <a:stCxn id="5840" idx="6"/>
              <a:endCxn id="584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44" name="Google Shape;5844;p76"/>
            <p:cNvCxnSpPr>
              <a:stCxn id="5841" idx="4"/>
              <a:endCxn id="584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846" name="Google Shape;5846;p76"/>
            <p:cNvCxnSpPr>
              <a:stCxn id="5845" idx="6"/>
              <a:endCxn id="584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47" name="Google Shape;5847;p76"/>
            <p:cNvCxnSpPr>
              <a:stCxn id="5842" idx="4"/>
              <a:endCxn id="584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845" name="Google Shape;5845;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0" name="Google Shape;5850;p76"/>
            <p:cNvCxnSpPr>
              <a:endCxn id="584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851" name="Google Shape;5851;p76"/>
          <p:cNvGrpSpPr/>
          <p:nvPr/>
        </p:nvGrpSpPr>
        <p:grpSpPr>
          <a:xfrm>
            <a:off x="3428944" y="1185917"/>
            <a:ext cx="1637968" cy="154942"/>
            <a:chOff x="238125" y="2506075"/>
            <a:chExt cx="7115411" cy="673075"/>
          </a:xfrm>
        </p:grpSpPr>
        <p:sp>
          <p:nvSpPr>
            <p:cNvPr id="5852" name="Google Shape;5852;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6"/>
          <p:cNvGrpSpPr/>
          <p:nvPr/>
        </p:nvGrpSpPr>
        <p:grpSpPr>
          <a:xfrm>
            <a:off x="1969680" y="1500635"/>
            <a:ext cx="1262932" cy="785408"/>
            <a:chOff x="548861" y="389676"/>
            <a:chExt cx="3843371" cy="2390163"/>
          </a:xfrm>
        </p:grpSpPr>
        <p:cxnSp>
          <p:nvCxnSpPr>
            <p:cNvPr id="5858" name="Google Shape;5858;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59" name="Google Shape;5859;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0" name="Google Shape;5860;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1" name="Google Shape;5861;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862" name="Google Shape;5862;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863" name="Google Shape;5863;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4" name="Google Shape;5864;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865" name="Google Shape;5865;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6"/>
          <p:cNvGrpSpPr/>
          <p:nvPr/>
        </p:nvGrpSpPr>
        <p:grpSpPr>
          <a:xfrm>
            <a:off x="757812" y="2607512"/>
            <a:ext cx="1412054" cy="633562"/>
            <a:chOff x="1187400" y="2529299"/>
            <a:chExt cx="6769193" cy="2241903"/>
          </a:xfrm>
        </p:grpSpPr>
        <p:sp>
          <p:nvSpPr>
            <p:cNvPr id="5872" name="Google Shape;5872;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73" name="Google Shape;5873;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4" name="Google Shape;5874;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5" name="Google Shape;5875;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6" name="Google Shape;5876;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7" name="Google Shape;5877;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8" name="Google Shape;5878;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879" name="Google Shape;5879;p76"/>
            <p:cNvCxnSpPr>
              <a:stCxn id="5872" idx="2"/>
              <a:endCxn id="587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0" name="Google Shape;5880;p76"/>
            <p:cNvCxnSpPr>
              <a:stCxn id="5874" idx="0"/>
              <a:endCxn id="587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1" name="Google Shape;5881;p76"/>
            <p:cNvCxnSpPr>
              <a:stCxn id="5874" idx="2"/>
              <a:endCxn id="587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2" name="Google Shape;5882;p76"/>
            <p:cNvCxnSpPr>
              <a:stCxn id="5875" idx="0"/>
              <a:endCxn id="587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3" name="Google Shape;5883;p76"/>
            <p:cNvCxnSpPr>
              <a:stCxn id="5873" idx="2"/>
              <a:endCxn id="587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4" name="Google Shape;5884;p76"/>
            <p:cNvCxnSpPr>
              <a:stCxn id="5877" idx="0"/>
              <a:endCxn id="587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885" name="Google Shape;5885;p76"/>
          <p:cNvGrpSpPr/>
          <p:nvPr/>
        </p:nvGrpSpPr>
        <p:grpSpPr>
          <a:xfrm>
            <a:off x="6844058" y="3100221"/>
            <a:ext cx="1579035" cy="540873"/>
            <a:chOff x="6895650" y="3126697"/>
            <a:chExt cx="1436662" cy="492105"/>
          </a:xfrm>
        </p:grpSpPr>
        <p:sp>
          <p:nvSpPr>
            <p:cNvPr id="5886" name="Google Shape;5886;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76"/>
            <p:cNvGrpSpPr/>
            <p:nvPr/>
          </p:nvGrpSpPr>
          <p:grpSpPr>
            <a:xfrm>
              <a:off x="6995957" y="3335810"/>
              <a:ext cx="1230393" cy="71754"/>
              <a:chOff x="6995957" y="3287964"/>
              <a:chExt cx="1230393" cy="71754"/>
            </a:xfrm>
          </p:grpSpPr>
          <p:sp>
            <p:nvSpPr>
              <p:cNvPr id="5892" name="Google Shape;5892;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7" name="Google Shape;5897;p76"/>
          <p:cNvGrpSpPr/>
          <p:nvPr/>
        </p:nvGrpSpPr>
        <p:grpSpPr>
          <a:xfrm>
            <a:off x="6842640" y="3736984"/>
            <a:ext cx="1581862" cy="650625"/>
            <a:chOff x="6777990" y="3710194"/>
            <a:chExt cx="1646915" cy="677382"/>
          </a:xfrm>
        </p:grpSpPr>
        <p:grpSp>
          <p:nvGrpSpPr>
            <p:cNvPr id="5898" name="Google Shape;5898;p76"/>
            <p:cNvGrpSpPr/>
            <p:nvPr/>
          </p:nvGrpSpPr>
          <p:grpSpPr>
            <a:xfrm>
              <a:off x="6777990" y="3874492"/>
              <a:ext cx="411129" cy="513083"/>
              <a:chOff x="6777990" y="3874492"/>
              <a:chExt cx="411129" cy="513083"/>
            </a:xfrm>
          </p:grpSpPr>
          <p:cxnSp>
            <p:nvCxnSpPr>
              <p:cNvPr id="5899" name="Google Shape;5899;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0" name="Google Shape;5900;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6"/>
            <p:cNvGrpSpPr/>
            <p:nvPr/>
          </p:nvGrpSpPr>
          <p:grpSpPr>
            <a:xfrm>
              <a:off x="7188425" y="3710194"/>
              <a:ext cx="411123" cy="520535"/>
              <a:chOff x="7188425" y="3710194"/>
              <a:chExt cx="411123" cy="520535"/>
            </a:xfrm>
          </p:grpSpPr>
          <p:cxnSp>
            <p:nvCxnSpPr>
              <p:cNvPr id="5902" name="Google Shape;5902;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3" name="Google Shape;5903;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6"/>
            <p:cNvGrpSpPr/>
            <p:nvPr/>
          </p:nvGrpSpPr>
          <p:grpSpPr>
            <a:xfrm>
              <a:off x="7603341" y="3874492"/>
              <a:ext cx="411474" cy="513083"/>
              <a:chOff x="7603341" y="3874492"/>
              <a:chExt cx="411474" cy="513083"/>
            </a:xfrm>
          </p:grpSpPr>
          <p:cxnSp>
            <p:nvCxnSpPr>
              <p:cNvPr id="5905" name="Google Shape;5905;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6" name="Google Shape;5906;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6"/>
            <p:cNvGrpSpPr/>
            <p:nvPr/>
          </p:nvGrpSpPr>
          <p:grpSpPr>
            <a:xfrm>
              <a:off x="8013776" y="3722847"/>
              <a:ext cx="411129" cy="507881"/>
              <a:chOff x="8013776" y="3722847"/>
              <a:chExt cx="411129" cy="507881"/>
            </a:xfrm>
          </p:grpSpPr>
          <p:cxnSp>
            <p:nvCxnSpPr>
              <p:cNvPr id="5908" name="Google Shape;5908;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909" name="Google Shape;5909;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0" name="Google Shape;5910;p76"/>
          <p:cNvGrpSpPr/>
          <p:nvPr/>
        </p:nvGrpSpPr>
        <p:grpSpPr>
          <a:xfrm>
            <a:off x="5262155" y="2909824"/>
            <a:ext cx="1421889" cy="1020603"/>
            <a:chOff x="5190863" y="2824811"/>
            <a:chExt cx="1544860" cy="1108869"/>
          </a:xfrm>
        </p:grpSpPr>
        <p:grpSp>
          <p:nvGrpSpPr>
            <p:cNvPr id="5911" name="Google Shape;5911;p76"/>
            <p:cNvGrpSpPr/>
            <p:nvPr/>
          </p:nvGrpSpPr>
          <p:grpSpPr>
            <a:xfrm>
              <a:off x="5938695" y="3176919"/>
              <a:ext cx="685761" cy="404739"/>
              <a:chOff x="5938695" y="3176919"/>
              <a:chExt cx="685761" cy="404739"/>
            </a:xfrm>
          </p:grpSpPr>
          <p:grpSp>
            <p:nvGrpSpPr>
              <p:cNvPr id="5912" name="Google Shape;5912;p76"/>
              <p:cNvGrpSpPr/>
              <p:nvPr/>
            </p:nvGrpSpPr>
            <p:grpSpPr>
              <a:xfrm>
                <a:off x="5938695" y="3176919"/>
                <a:ext cx="685761" cy="404739"/>
                <a:chOff x="5938695" y="3176919"/>
                <a:chExt cx="685761" cy="404739"/>
              </a:xfrm>
            </p:grpSpPr>
            <p:sp>
              <p:nvSpPr>
                <p:cNvPr id="5913" name="Google Shape;5913;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6"/>
            <p:cNvGrpSpPr/>
            <p:nvPr/>
          </p:nvGrpSpPr>
          <p:grpSpPr>
            <a:xfrm>
              <a:off x="5305233" y="3176835"/>
              <a:ext cx="685971" cy="404655"/>
              <a:chOff x="5305233" y="3176835"/>
              <a:chExt cx="685971" cy="404655"/>
            </a:xfrm>
          </p:grpSpPr>
          <p:grpSp>
            <p:nvGrpSpPr>
              <p:cNvPr id="5917" name="Google Shape;5917;p76"/>
              <p:cNvGrpSpPr/>
              <p:nvPr/>
            </p:nvGrpSpPr>
            <p:grpSpPr>
              <a:xfrm>
                <a:off x="5305233" y="3176835"/>
                <a:ext cx="685971" cy="404655"/>
                <a:chOff x="5305233" y="3176835"/>
                <a:chExt cx="685971" cy="404655"/>
              </a:xfrm>
            </p:grpSpPr>
            <p:sp>
              <p:nvSpPr>
                <p:cNvPr id="5918" name="Google Shape;5918;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76"/>
            <p:cNvGrpSpPr/>
            <p:nvPr/>
          </p:nvGrpSpPr>
          <p:grpSpPr>
            <a:xfrm>
              <a:off x="5657361" y="2824811"/>
              <a:ext cx="1078361" cy="404655"/>
              <a:chOff x="5657361" y="2824811"/>
              <a:chExt cx="1078361" cy="404655"/>
            </a:xfrm>
          </p:grpSpPr>
          <p:grpSp>
            <p:nvGrpSpPr>
              <p:cNvPr id="5923" name="Google Shape;5923;p76"/>
              <p:cNvGrpSpPr/>
              <p:nvPr/>
            </p:nvGrpSpPr>
            <p:grpSpPr>
              <a:xfrm>
                <a:off x="5657361" y="2824811"/>
                <a:ext cx="1078361" cy="404655"/>
                <a:chOff x="5657361" y="2824811"/>
                <a:chExt cx="1078361" cy="404655"/>
              </a:xfrm>
            </p:grpSpPr>
            <p:grpSp>
              <p:nvGrpSpPr>
                <p:cNvPr id="5924" name="Google Shape;5924;p76"/>
                <p:cNvGrpSpPr/>
                <p:nvPr/>
              </p:nvGrpSpPr>
              <p:grpSpPr>
                <a:xfrm>
                  <a:off x="5938485" y="2824811"/>
                  <a:ext cx="797237" cy="404655"/>
                  <a:chOff x="5938485" y="2824811"/>
                  <a:chExt cx="797237" cy="404655"/>
                </a:xfrm>
              </p:grpSpPr>
              <p:sp>
                <p:nvSpPr>
                  <p:cNvPr id="5925" name="Google Shape;5925;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7" name="Google Shape;5927;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76"/>
            <p:cNvGrpSpPr/>
            <p:nvPr/>
          </p:nvGrpSpPr>
          <p:grpSpPr>
            <a:xfrm>
              <a:off x="5190863" y="3528942"/>
              <a:ext cx="1078026" cy="404739"/>
              <a:chOff x="5190863" y="3528942"/>
              <a:chExt cx="1078026" cy="404739"/>
            </a:xfrm>
          </p:grpSpPr>
          <p:sp>
            <p:nvSpPr>
              <p:cNvPr id="5930" name="Google Shape;5930;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76"/>
              <p:cNvGrpSpPr/>
              <p:nvPr/>
            </p:nvGrpSpPr>
            <p:grpSpPr>
              <a:xfrm>
                <a:off x="5190863" y="3528942"/>
                <a:ext cx="1078026" cy="404739"/>
                <a:chOff x="5190863" y="3528942"/>
                <a:chExt cx="1078026" cy="404739"/>
              </a:xfrm>
            </p:grpSpPr>
            <p:sp>
              <p:nvSpPr>
                <p:cNvPr id="5932" name="Google Shape;5932;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34" name="Google Shape;5934;p76"/>
          <p:cNvGrpSpPr/>
          <p:nvPr/>
        </p:nvGrpSpPr>
        <p:grpSpPr>
          <a:xfrm>
            <a:off x="728162" y="1474292"/>
            <a:ext cx="1086719" cy="879487"/>
            <a:chOff x="803162" y="1474292"/>
            <a:chExt cx="1086719" cy="879487"/>
          </a:xfrm>
        </p:grpSpPr>
        <p:grpSp>
          <p:nvGrpSpPr>
            <p:cNvPr id="5935" name="Google Shape;5935;p76"/>
            <p:cNvGrpSpPr/>
            <p:nvPr/>
          </p:nvGrpSpPr>
          <p:grpSpPr>
            <a:xfrm>
              <a:off x="803162" y="1625948"/>
              <a:ext cx="445856" cy="576579"/>
              <a:chOff x="803162" y="1625948"/>
              <a:chExt cx="445856" cy="576579"/>
            </a:xfrm>
          </p:grpSpPr>
          <p:sp>
            <p:nvSpPr>
              <p:cNvPr id="5936" name="Google Shape;5936;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7" name="Google Shape;5937;p76"/>
              <p:cNvGrpSpPr/>
              <p:nvPr/>
            </p:nvGrpSpPr>
            <p:grpSpPr>
              <a:xfrm>
                <a:off x="1056023" y="1625948"/>
                <a:ext cx="192995" cy="576579"/>
                <a:chOff x="1056023" y="1625948"/>
                <a:chExt cx="192995" cy="576579"/>
              </a:xfrm>
            </p:grpSpPr>
            <p:sp>
              <p:nvSpPr>
                <p:cNvPr id="5938" name="Google Shape;5938;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76"/>
            <p:cNvGrpSpPr/>
            <p:nvPr/>
          </p:nvGrpSpPr>
          <p:grpSpPr>
            <a:xfrm>
              <a:off x="1371406" y="1474292"/>
              <a:ext cx="518475" cy="879487"/>
              <a:chOff x="1398231" y="1474292"/>
              <a:chExt cx="518475" cy="879487"/>
            </a:xfrm>
          </p:grpSpPr>
          <p:grpSp>
            <p:nvGrpSpPr>
              <p:cNvPr id="5944" name="Google Shape;5944;p76"/>
              <p:cNvGrpSpPr/>
              <p:nvPr/>
            </p:nvGrpSpPr>
            <p:grpSpPr>
              <a:xfrm>
                <a:off x="1398231" y="1474292"/>
                <a:ext cx="518475" cy="341643"/>
                <a:chOff x="1398231" y="1474292"/>
                <a:chExt cx="518475" cy="341643"/>
              </a:xfrm>
            </p:grpSpPr>
            <p:sp>
              <p:nvSpPr>
                <p:cNvPr id="5945" name="Google Shape;5945;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76"/>
                <p:cNvGrpSpPr/>
                <p:nvPr/>
              </p:nvGrpSpPr>
              <p:grpSpPr>
                <a:xfrm>
                  <a:off x="1616453" y="1474292"/>
                  <a:ext cx="300253" cy="341643"/>
                  <a:chOff x="1616453" y="1475379"/>
                  <a:chExt cx="300253" cy="341643"/>
                </a:xfrm>
              </p:grpSpPr>
              <p:sp>
                <p:nvSpPr>
                  <p:cNvPr id="5947" name="Google Shape;5947;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6"/>
                  <p:cNvGrpSpPr/>
                  <p:nvPr/>
                </p:nvGrpSpPr>
                <p:grpSpPr>
                  <a:xfrm>
                    <a:off x="1839639" y="1475379"/>
                    <a:ext cx="77067" cy="341643"/>
                    <a:chOff x="1839639" y="1475379"/>
                    <a:chExt cx="77067" cy="341643"/>
                  </a:xfrm>
                </p:grpSpPr>
                <p:sp>
                  <p:nvSpPr>
                    <p:cNvPr id="5955" name="Google Shape;5955;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57" name="Google Shape;5957;p76"/>
              <p:cNvGrpSpPr/>
              <p:nvPr/>
            </p:nvGrpSpPr>
            <p:grpSpPr>
              <a:xfrm>
                <a:off x="1398451" y="2012951"/>
                <a:ext cx="518255" cy="340828"/>
                <a:chOff x="1398451" y="2012951"/>
                <a:chExt cx="518255" cy="340828"/>
              </a:xfrm>
            </p:grpSpPr>
            <p:sp>
              <p:nvSpPr>
                <p:cNvPr id="5958" name="Google Shape;5958;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6"/>
                <p:cNvGrpSpPr/>
                <p:nvPr/>
              </p:nvGrpSpPr>
              <p:grpSpPr>
                <a:xfrm>
                  <a:off x="1616453" y="2012951"/>
                  <a:ext cx="300253" cy="340828"/>
                  <a:chOff x="1616453" y="2013538"/>
                  <a:chExt cx="300253" cy="340828"/>
                </a:xfrm>
              </p:grpSpPr>
              <p:sp>
                <p:nvSpPr>
                  <p:cNvPr id="5960" name="Google Shape;5960;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76"/>
                  <p:cNvGrpSpPr/>
                  <p:nvPr/>
                </p:nvGrpSpPr>
                <p:grpSpPr>
                  <a:xfrm>
                    <a:off x="1839639" y="2013538"/>
                    <a:ext cx="77067" cy="340828"/>
                    <a:chOff x="1839639" y="2013538"/>
                    <a:chExt cx="77067" cy="340828"/>
                  </a:xfrm>
                </p:grpSpPr>
                <p:sp>
                  <p:nvSpPr>
                    <p:cNvPr id="5968" name="Google Shape;5968;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70" name="Google Shape;5970;p76"/>
          <p:cNvGrpSpPr/>
          <p:nvPr/>
        </p:nvGrpSpPr>
        <p:grpSpPr>
          <a:xfrm>
            <a:off x="724986" y="3605478"/>
            <a:ext cx="1368681" cy="682918"/>
            <a:chOff x="724986" y="3605478"/>
            <a:chExt cx="1368681" cy="682918"/>
          </a:xfrm>
        </p:grpSpPr>
        <p:grpSp>
          <p:nvGrpSpPr>
            <p:cNvPr id="5971" name="Google Shape;5971;p76"/>
            <p:cNvGrpSpPr/>
            <p:nvPr/>
          </p:nvGrpSpPr>
          <p:grpSpPr>
            <a:xfrm>
              <a:off x="1289102" y="3823629"/>
              <a:ext cx="240442" cy="250435"/>
              <a:chOff x="-165066" y="3843615"/>
              <a:chExt cx="221259" cy="230455"/>
            </a:xfrm>
          </p:grpSpPr>
          <p:sp>
            <p:nvSpPr>
              <p:cNvPr id="5972" name="Google Shape;5972;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76"/>
            <p:cNvGrpSpPr/>
            <p:nvPr/>
          </p:nvGrpSpPr>
          <p:grpSpPr>
            <a:xfrm>
              <a:off x="724986" y="3605478"/>
              <a:ext cx="1368681" cy="682918"/>
              <a:chOff x="724986" y="3605478"/>
              <a:chExt cx="1368681" cy="682918"/>
            </a:xfrm>
          </p:grpSpPr>
          <p:grpSp>
            <p:nvGrpSpPr>
              <p:cNvPr id="5993" name="Google Shape;5993;p76"/>
              <p:cNvGrpSpPr/>
              <p:nvPr/>
            </p:nvGrpSpPr>
            <p:grpSpPr>
              <a:xfrm>
                <a:off x="1498221" y="4047614"/>
                <a:ext cx="529172" cy="240783"/>
                <a:chOff x="1498221" y="4047614"/>
                <a:chExt cx="529172" cy="240783"/>
              </a:xfrm>
            </p:grpSpPr>
            <p:grpSp>
              <p:nvGrpSpPr>
                <p:cNvPr id="5994" name="Google Shape;5994;p76"/>
                <p:cNvGrpSpPr/>
                <p:nvPr/>
              </p:nvGrpSpPr>
              <p:grpSpPr>
                <a:xfrm>
                  <a:off x="1826655" y="4224370"/>
                  <a:ext cx="200738" cy="25631"/>
                  <a:chOff x="1826655" y="4224370"/>
                  <a:chExt cx="200738" cy="25631"/>
                </a:xfrm>
              </p:grpSpPr>
              <p:sp>
                <p:nvSpPr>
                  <p:cNvPr id="5995" name="Google Shape;5995;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6"/>
                <p:cNvGrpSpPr/>
                <p:nvPr/>
              </p:nvGrpSpPr>
              <p:grpSpPr>
                <a:xfrm>
                  <a:off x="1498221" y="4047614"/>
                  <a:ext cx="328444" cy="240783"/>
                  <a:chOff x="1498221" y="4047614"/>
                  <a:chExt cx="328444" cy="240783"/>
                </a:xfrm>
              </p:grpSpPr>
              <p:sp>
                <p:nvSpPr>
                  <p:cNvPr id="5998" name="Google Shape;5998;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76"/>
                  <p:cNvGrpSpPr/>
                  <p:nvPr/>
                </p:nvGrpSpPr>
                <p:grpSpPr>
                  <a:xfrm>
                    <a:off x="1498221" y="4047614"/>
                    <a:ext cx="150566" cy="190416"/>
                    <a:chOff x="1498221" y="4047614"/>
                    <a:chExt cx="150566" cy="190416"/>
                  </a:xfrm>
                </p:grpSpPr>
                <p:sp>
                  <p:nvSpPr>
                    <p:cNvPr id="6000" name="Google Shape;6000;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02" name="Google Shape;6002;p76"/>
              <p:cNvGrpSpPr/>
              <p:nvPr/>
            </p:nvGrpSpPr>
            <p:grpSpPr>
              <a:xfrm>
                <a:off x="1560718" y="3800594"/>
                <a:ext cx="532948" cy="302090"/>
                <a:chOff x="1560718" y="3800594"/>
                <a:chExt cx="532948" cy="302090"/>
              </a:xfrm>
            </p:grpSpPr>
            <p:grpSp>
              <p:nvGrpSpPr>
                <p:cNvPr id="6003" name="Google Shape;6003;p76"/>
                <p:cNvGrpSpPr/>
                <p:nvPr/>
              </p:nvGrpSpPr>
              <p:grpSpPr>
                <a:xfrm>
                  <a:off x="1912179" y="3827344"/>
                  <a:ext cx="181487" cy="25631"/>
                  <a:chOff x="1912179" y="3827344"/>
                  <a:chExt cx="181487" cy="25631"/>
                </a:xfrm>
              </p:grpSpPr>
              <p:sp>
                <p:nvSpPr>
                  <p:cNvPr id="6004" name="Google Shape;6004;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6"/>
                <p:cNvGrpSpPr/>
                <p:nvPr/>
              </p:nvGrpSpPr>
              <p:grpSpPr>
                <a:xfrm>
                  <a:off x="1912179" y="4044505"/>
                  <a:ext cx="181487" cy="25622"/>
                  <a:chOff x="1912179" y="4044506"/>
                  <a:chExt cx="181487" cy="25622"/>
                </a:xfrm>
              </p:grpSpPr>
              <p:sp>
                <p:nvSpPr>
                  <p:cNvPr id="6007" name="Google Shape;6007;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6"/>
                <p:cNvGrpSpPr/>
                <p:nvPr/>
              </p:nvGrpSpPr>
              <p:grpSpPr>
                <a:xfrm>
                  <a:off x="1560718" y="3800594"/>
                  <a:ext cx="351472" cy="302090"/>
                  <a:chOff x="1560718" y="3800594"/>
                  <a:chExt cx="351472" cy="302090"/>
                </a:xfrm>
              </p:grpSpPr>
              <p:grpSp>
                <p:nvGrpSpPr>
                  <p:cNvPr id="6010" name="Google Shape;6010;p76"/>
                  <p:cNvGrpSpPr/>
                  <p:nvPr/>
                </p:nvGrpSpPr>
                <p:grpSpPr>
                  <a:xfrm>
                    <a:off x="1560718" y="3842857"/>
                    <a:ext cx="173586" cy="217131"/>
                    <a:chOff x="1560718" y="3842857"/>
                    <a:chExt cx="173586" cy="217131"/>
                  </a:xfrm>
                </p:grpSpPr>
                <p:sp>
                  <p:nvSpPr>
                    <p:cNvPr id="6011" name="Google Shape;6011;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16" name="Google Shape;6016;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6"/>
              <p:cNvGrpSpPr/>
              <p:nvPr/>
            </p:nvGrpSpPr>
            <p:grpSpPr>
              <a:xfrm>
                <a:off x="785350" y="3605478"/>
                <a:ext cx="535311" cy="249245"/>
                <a:chOff x="785350" y="3605478"/>
                <a:chExt cx="535311" cy="249245"/>
              </a:xfrm>
            </p:grpSpPr>
            <p:grpSp>
              <p:nvGrpSpPr>
                <p:cNvPr id="6018" name="Google Shape;6018;p76"/>
                <p:cNvGrpSpPr/>
                <p:nvPr/>
              </p:nvGrpSpPr>
              <p:grpSpPr>
                <a:xfrm>
                  <a:off x="785350" y="3605478"/>
                  <a:ext cx="376191" cy="102736"/>
                  <a:chOff x="785350" y="3605478"/>
                  <a:chExt cx="376191" cy="102736"/>
                </a:xfrm>
              </p:grpSpPr>
              <p:sp>
                <p:nvSpPr>
                  <p:cNvPr id="6019" name="Google Shape;6019;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6"/>
                <p:cNvGrpSpPr/>
                <p:nvPr/>
              </p:nvGrpSpPr>
              <p:grpSpPr>
                <a:xfrm>
                  <a:off x="1161530" y="3655851"/>
                  <a:ext cx="159131" cy="198872"/>
                  <a:chOff x="1161530" y="3655851"/>
                  <a:chExt cx="159131" cy="198872"/>
                </a:xfrm>
              </p:grpSpPr>
              <p:sp>
                <p:nvSpPr>
                  <p:cNvPr id="6023" name="Google Shape;6023;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5" name="Google Shape;6025;p76"/>
              <p:cNvGrpSpPr/>
              <p:nvPr/>
            </p:nvGrpSpPr>
            <p:grpSpPr>
              <a:xfrm>
                <a:off x="785350" y="4047614"/>
                <a:ext cx="535311" cy="240783"/>
                <a:chOff x="785350" y="4047614"/>
                <a:chExt cx="535311" cy="240783"/>
              </a:xfrm>
            </p:grpSpPr>
            <p:grpSp>
              <p:nvGrpSpPr>
                <p:cNvPr id="6026" name="Google Shape;6026;p76"/>
                <p:cNvGrpSpPr/>
                <p:nvPr/>
              </p:nvGrpSpPr>
              <p:grpSpPr>
                <a:xfrm>
                  <a:off x="1161636" y="4047614"/>
                  <a:ext cx="159025" cy="190415"/>
                  <a:chOff x="1161636" y="4047614"/>
                  <a:chExt cx="159025" cy="190415"/>
                </a:xfrm>
              </p:grpSpPr>
              <p:sp>
                <p:nvSpPr>
                  <p:cNvPr id="6027" name="Google Shape;6027;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6"/>
                <p:cNvGrpSpPr/>
                <p:nvPr/>
              </p:nvGrpSpPr>
              <p:grpSpPr>
                <a:xfrm>
                  <a:off x="785350" y="4185661"/>
                  <a:ext cx="376191" cy="102736"/>
                  <a:chOff x="785350" y="4185661"/>
                  <a:chExt cx="376191" cy="102736"/>
                </a:xfrm>
              </p:grpSpPr>
              <p:sp>
                <p:nvSpPr>
                  <p:cNvPr id="6030" name="Google Shape;6030;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3" name="Google Shape;6033;p76"/>
              <p:cNvGrpSpPr/>
              <p:nvPr/>
            </p:nvGrpSpPr>
            <p:grpSpPr>
              <a:xfrm>
                <a:off x="1501054" y="3605478"/>
                <a:ext cx="526340" cy="249240"/>
                <a:chOff x="1501054" y="3605478"/>
                <a:chExt cx="526340" cy="249240"/>
              </a:xfrm>
            </p:grpSpPr>
            <p:grpSp>
              <p:nvGrpSpPr>
                <p:cNvPr id="6034" name="Google Shape;6034;p76"/>
                <p:cNvGrpSpPr/>
                <p:nvPr/>
              </p:nvGrpSpPr>
              <p:grpSpPr>
                <a:xfrm>
                  <a:off x="1834208" y="3643867"/>
                  <a:ext cx="193185" cy="25622"/>
                  <a:chOff x="1834208" y="3643867"/>
                  <a:chExt cx="193185" cy="25622"/>
                </a:xfrm>
              </p:grpSpPr>
              <p:sp>
                <p:nvSpPr>
                  <p:cNvPr id="6035" name="Google Shape;6035;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6"/>
                <p:cNvGrpSpPr/>
                <p:nvPr/>
              </p:nvGrpSpPr>
              <p:grpSpPr>
                <a:xfrm>
                  <a:off x="1501054" y="3605478"/>
                  <a:ext cx="333165" cy="249240"/>
                  <a:chOff x="1501054" y="3605478"/>
                  <a:chExt cx="333165" cy="249240"/>
                </a:xfrm>
              </p:grpSpPr>
              <p:sp>
                <p:nvSpPr>
                  <p:cNvPr id="6038" name="Google Shape;6038;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76"/>
                  <p:cNvGrpSpPr/>
                  <p:nvPr/>
                </p:nvGrpSpPr>
                <p:grpSpPr>
                  <a:xfrm>
                    <a:off x="1501054" y="3655851"/>
                    <a:ext cx="155286" cy="198867"/>
                    <a:chOff x="1501054" y="3655851"/>
                    <a:chExt cx="155286" cy="198867"/>
                  </a:xfrm>
                </p:grpSpPr>
                <p:sp>
                  <p:nvSpPr>
                    <p:cNvPr id="6040" name="Google Shape;6040;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42" name="Google Shape;6042;p76"/>
              <p:cNvGrpSpPr/>
              <p:nvPr/>
            </p:nvGrpSpPr>
            <p:grpSpPr>
              <a:xfrm>
                <a:off x="724986" y="3800594"/>
                <a:ext cx="532950" cy="302090"/>
                <a:chOff x="724986" y="3800594"/>
                <a:chExt cx="532950" cy="302090"/>
              </a:xfrm>
            </p:grpSpPr>
            <p:grpSp>
              <p:nvGrpSpPr>
                <p:cNvPr id="6043" name="Google Shape;6043;p76"/>
                <p:cNvGrpSpPr/>
                <p:nvPr/>
              </p:nvGrpSpPr>
              <p:grpSpPr>
                <a:xfrm>
                  <a:off x="724986" y="4044367"/>
                  <a:ext cx="181314" cy="25626"/>
                  <a:chOff x="724986" y="4044367"/>
                  <a:chExt cx="181314" cy="25626"/>
                </a:xfrm>
              </p:grpSpPr>
              <p:sp>
                <p:nvSpPr>
                  <p:cNvPr id="6044" name="Google Shape;6044;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6"/>
                <p:cNvGrpSpPr/>
                <p:nvPr/>
              </p:nvGrpSpPr>
              <p:grpSpPr>
                <a:xfrm>
                  <a:off x="906290" y="3800594"/>
                  <a:ext cx="351646" cy="302090"/>
                  <a:chOff x="906290" y="3800594"/>
                  <a:chExt cx="351646" cy="302090"/>
                </a:xfrm>
              </p:grpSpPr>
              <p:grpSp>
                <p:nvGrpSpPr>
                  <p:cNvPr id="6047" name="Google Shape;6047;p76"/>
                  <p:cNvGrpSpPr/>
                  <p:nvPr/>
                </p:nvGrpSpPr>
                <p:grpSpPr>
                  <a:xfrm>
                    <a:off x="1084172" y="3842857"/>
                    <a:ext cx="173764" cy="217131"/>
                    <a:chOff x="1084172" y="3842857"/>
                    <a:chExt cx="173764" cy="217131"/>
                  </a:xfrm>
                </p:grpSpPr>
                <p:grpSp>
                  <p:nvGrpSpPr>
                    <p:cNvPr id="6048" name="Google Shape;6048;p76"/>
                    <p:cNvGrpSpPr/>
                    <p:nvPr/>
                  </p:nvGrpSpPr>
                  <p:grpSpPr>
                    <a:xfrm>
                      <a:off x="1156862" y="3936509"/>
                      <a:ext cx="101073" cy="25622"/>
                      <a:chOff x="1156862" y="3936509"/>
                      <a:chExt cx="101073" cy="25622"/>
                    </a:xfrm>
                  </p:grpSpPr>
                  <p:sp>
                    <p:nvSpPr>
                      <p:cNvPr id="6049" name="Google Shape;6049;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6"/>
                <p:cNvGrpSpPr/>
                <p:nvPr/>
              </p:nvGrpSpPr>
              <p:grpSpPr>
                <a:xfrm>
                  <a:off x="724986" y="3830189"/>
                  <a:ext cx="189533" cy="25626"/>
                  <a:chOff x="724986" y="3830189"/>
                  <a:chExt cx="189533" cy="25626"/>
                </a:xfrm>
              </p:grpSpPr>
              <p:sp>
                <p:nvSpPr>
                  <p:cNvPr id="6055" name="Google Shape;6055;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057" name="Google Shape;6057;p76"/>
          <p:cNvGrpSpPr/>
          <p:nvPr/>
        </p:nvGrpSpPr>
        <p:grpSpPr>
          <a:xfrm>
            <a:off x="2253298" y="2455640"/>
            <a:ext cx="948701" cy="935378"/>
            <a:chOff x="2253298" y="2428317"/>
            <a:chExt cx="948701" cy="935378"/>
          </a:xfrm>
        </p:grpSpPr>
        <p:sp>
          <p:nvSpPr>
            <p:cNvPr id="6058" name="Google Shape;6058;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4"/>
        <p:cNvGrpSpPr/>
        <p:nvPr/>
      </p:nvGrpSpPr>
      <p:grpSpPr>
        <a:xfrm>
          <a:off x="0" y="0"/>
          <a:ext cx="0" cy="0"/>
          <a:chOff x="0" y="0"/>
          <a:chExt cx="0" cy="0"/>
        </a:xfrm>
      </p:grpSpPr>
      <p:grpSp>
        <p:nvGrpSpPr>
          <p:cNvPr id="6095" name="Google Shape;6095;p77"/>
          <p:cNvGrpSpPr/>
          <p:nvPr/>
        </p:nvGrpSpPr>
        <p:grpSpPr>
          <a:xfrm>
            <a:off x="3353582" y="1145627"/>
            <a:ext cx="2363393" cy="1017867"/>
            <a:chOff x="3292400" y="1219146"/>
            <a:chExt cx="2615240" cy="1110239"/>
          </a:xfrm>
        </p:grpSpPr>
        <p:sp>
          <p:nvSpPr>
            <p:cNvPr id="6096" name="Google Shape;6096;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097" name="Google Shape;6097;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098" name="Google Shape;6098;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099" name="Google Shape;6099;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100" name="Google Shape;6100;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101" name="Google Shape;6101;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102" name="Google Shape;6102;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103" name="Google Shape;6103;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104" name="Google Shape;6104;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105" name="Google Shape;6105;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106" name="Google Shape;6106;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07" name="Google Shape;6107;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08" name="Google Shape;6108;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09" name="Google Shape;6109;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10" name="Google Shape;6110;p77"/>
            <p:cNvGrpSpPr/>
            <p:nvPr/>
          </p:nvGrpSpPr>
          <p:grpSpPr>
            <a:xfrm>
              <a:off x="3748438" y="1378608"/>
              <a:ext cx="2159202" cy="903971"/>
              <a:chOff x="1683525" y="2179850"/>
              <a:chExt cx="4519050" cy="2134525"/>
            </a:xfrm>
          </p:grpSpPr>
          <p:sp>
            <p:nvSpPr>
              <p:cNvPr id="6111" name="Google Shape;6111;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2" name="Google Shape;6112;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3" name="Google Shape;6113;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4" name="Google Shape;6114;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5" name="Google Shape;6115;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6" name="Google Shape;6116;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7" name="Google Shape;6117;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8" name="Google Shape;6118;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9" name="Google Shape;6119;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0" name="Google Shape;6120;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1" name="Google Shape;6121;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2" name="Google Shape;6122;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123" name="Google Shape;6123;p77"/>
          <p:cNvGraphicFramePr/>
          <p:nvPr/>
        </p:nvGraphicFramePr>
        <p:xfrm>
          <a:off x="5949675" y="2323100"/>
          <a:ext cx="3000000" cy="3000000"/>
        </p:xfrm>
        <a:graphic>
          <a:graphicData uri="http://schemas.openxmlformats.org/drawingml/2006/table">
            <a:tbl>
              <a:tblPr>
                <a:noFill/>
                <a:tableStyleId>{3A8F1E34-9C2B-48DA-9998-120A9E0AD31F}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124" name="Google Shape;6124;p77"/>
          <p:cNvGrpSpPr/>
          <p:nvPr/>
        </p:nvGrpSpPr>
        <p:grpSpPr>
          <a:xfrm>
            <a:off x="5926924" y="3381697"/>
            <a:ext cx="2519825" cy="1001454"/>
            <a:chOff x="1906114" y="789980"/>
            <a:chExt cx="1487676" cy="606868"/>
          </a:xfrm>
        </p:grpSpPr>
        <p:cxnSp>
          <p:nvCxnSpPr>
            <p:cNvPr id="6125" name="Google Shape;6125;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26" name="Google Shape;6126;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27" name="Google Shape;6127;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128" name="Google Shape;6128;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129" name="Google Shape;6129;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130" name="Google Shape;6130;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131" name="Google Shape;6131;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132" name="Google Shape;6132;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139" name="Google Shape;6139;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40" name="Google Shape;6140;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41" name="Google Shape;6141;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7"/>
          <p:cNvGrpSpPr/>
          <p:nvPr/>
        </p:nvGrpSpPr>
        <p:grpSpPr>
          <a:xfrm>
            <a:off x="726399" y="1190655"/>
            <a:ext cx="2394370" cy="976502"/>
            <a:chOff x="749309" y="1112739"/>
            <a:chExt cx="2371603" cy="976502"/>
          </a:xfrm>
        </p:grpSpPr>
        <p:sp>
          <p:nvSpPr>
            <p:cNvPr id="6143" name="Google Shape;6143;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175" name="Google Shape;6175;p77"/>
          <p:cNvGraphicFramePr/>
          <p:nvPr/>
        </p:nvGraphicFramePr>
        <p:xfrm>
          <a:off x="5949700" y="1188950"/>
          <a:ext cx="3000000" cy="3000000"/>
        </p:xfrm>
        <a:graphic>
          <a:graphicData uri="http://schemas.openxmlformats.org/drawingml/2006/table">
            <a:tbl>
              <a:tblPr>
                <a:noFill/>
                <a:tableStyleId>{3A8F1E34-9C2B-48DA-9998-120A9E0AD31F}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176" name="Google Shape;6176;p77"/>
          <p:cNvGraphicFramePr/>
          <p:nvPr/>
        </p:nvGraphicFramePr>
        <p:xfrm>
          <a:off x="3356413" y="2323100"/>
          <a:ext cx="3000000" cy="3000000"/>
        </p:xfrm>
        <a:graphic>
          <a:graphicData uri="http://schemas.openxmlformats.org/drawingml/2006/table">
            <a:tbl>
              <a:tblPr>
                <a:noFill/>
                <a:tableStyleId>{3A8F1E34-9C2B-48DA-9998-120A9E0AD31F}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177" name="Google Shape;6177;p77"/>
          <p:cNvGrpSpPr/>
          <p:nvPr/>
        </p:nvGrpSpPr>
        <p:grpSpPr>
          <a:xfrm>
            <a:off x="4100342" y="2709743"/>
            <a:ext cx="1517436" cy="74460"/>
            <a:chOff x="3980086" y="2804397"/>
            <a:chExt cx="1227600" cy="66900"/>
          </a:xfrm>
        </p:grpSpPr>
        <p:sp>
          <p:nvSpPr>
            <p:cNvPr id="6178" name="Google Shape;6178;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7"/>
          <p:cNvGrpSpPr/>
          <p:nvPr/>
        </p:nvGrpSpPr>
        <p:grpSpPr>
          <a:xfrm>
            <a:off x="4725406" y="3002330"/>
            <a:ext cx="892956" cy="74460"/>
            <a:chOff x="3980086" y="2804397"/>
            <a:chExt cx="1227600" cy="66900"/>
          </a:xfrm>
        </p:grpSpPr>
        <p:sp>
          <p:nvSpPr>
            <p:cNvPr id="6181" name="Google Shape;6181;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7"/>
          <p:cNvGrpSpPr/>
          <p:nvPr/>
        </p:nvGrpSpPr>
        <p:grpSpPr>
          <a:xfrm>
            <a:off x="3358498" y="3361213"/>
            <a:ext cx="2363244" cy="1005943"/>
            <a:chOff x="3358415" y="3361302"/>
            <a:chExt cx="2363244" cy="1024695"/>
          </a:xfrm>
        </p:grpSpPr>
        <p:grpSp>
          <p:nvGrpSpPr>
            <p:cNvPr id="6184" name="Google Shape;6184;p77"/>
            <p:cNvGrpSpPr/>
            <p:nvPr/>
          </p:nvGrpSpPr>
          <p:grpSpPr>
            <a:xfrm>
              <a:off x="3358415" y="3361302"/>
              <a:ext cx="441300" cy="1024695"/>
              <a:chOff x="3358415" y="3361302"/>
              <a:chExt cx="441300" cy="1024695"/>
            </a:xfrm>
          </p:grpSpPr>
          <p:sp>
            <p:nvSpPr>
              <p:cNvPr id="6185" name="Google Shape;6185;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7"/>
            <p:cNvGrpSpPr/>
            <p:nvPr/>
          </p:nvGrpSpPr>
          <p:grpSpPr>
            <a:xfrm>
              <a:off x="3838901" y="3361302"/>
              <a:ext cx="441300" cy="1024695"/>
              <a:chOff x="3838901" y="3361302"/>
              <a:chExt cx="441300" cy="1024695"/>
            </a:xfrm>
          </p:grpSpPr>
          <p:sp>
            <p:nvSpPr>
              <p:cNvPr id="6192" name="Google Shape;6192;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7"/>
            <p:cNvGrpSpPr/>
            <p:nvPr/>
          </p:nvGrpSpPr>
          <p:grpSpPr>
            <a:xfrm>
              <a:off x="4319387" y="3361302"/>
              <a:ext cx="441300" cy="1024695"/>
              <a:chOff x="4319387" y="3361302"/>
              <a:chExt cx="441300" cy="1024695"/>
            </a:xfrm>
          </p:grpSpPr>
          <p:sp>
            <p:nvSpPr>
              <p:cNvPr id="6199" name="Google Shape;6199;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7"/>
            <p:cNvGrpSpPr/>
            <p:nvPr/>
          </p:nvGrpSpPr>
          <p:grpSpPr>
            <a:xfrm>
              <a:off x="4799873" y="3361302"/>
              <a:ext cx="441300" cy="1024695"/>
              <a:chOff x="4799873" y="3361302"/>
              <a:chExt cx="441300" cy="1024695"/>
            </a:xfrm>
          </p:grpSpPr>
          <p:sp>
            <p:nvSpPr>
              <p:cNvPr id="6206" name="Google Shape;6206;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7"/>
            <p:cNvGrpSpPr/>
            <p:nvPr/>
          </p:nvGrpSpPr>
          <p:grpSpPr>
            <a:xfrm>
              <a:off x="5280360" y="3361302"/>
              <a:ext cx="441300" cy="1024695"/>
              <a:chOff x="5280360" y="3361302"/>
              <a:chExt cx="441300" cy="1024695"/>
            </a:xfrm>
          </p:grpSpPr>
          <p:sp>
            <p:nvSpPr>
              <p:cNvPr id="6213" name="Google Shape;6213;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219" name="Google Shape;6219;p77"/>
          <p:cNvGraphicFramePr/>
          <p:nvPr/>
        </p:nvGraphicFramePr>
        <p:xfrm>
          <a:off x="724925" y="2323100"/>
          <a:ext cx="3000000" cy="3000000"/>
        </p:xfrm>
        <a:graphic>
          <a:graphicData uri="http://schemas.openxmlformats.org/drawingml/2006/table">
            <a:tbl>
              <a:tblPr>
                <a:noFill/>
                <a:tableStyleId>{3A8F1E34-9C2B-48DA-9998-120A9E0AD31F}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20" name="Google Shape;6220;p77"/>
          <p:cNvGrpSpPr/>
          <p:nvPr/>
        </p:nvGrpSpPr>
        <p:grpSpPr>
          <a:xfrm>
            <a:off x="726450" y="3372825"/>
            <a:ext cx="2403614" cy="1005900"/>
            <a:chOff x="726450" y="3372825"/>
            <a:chExt cx="2403614" cy="1005900"/>
          </a:xfrm>
        </p:grpSpPr>
        <p:grpSp>
          <p:nvGrpSpPr>
            <p:cNvPr id="6221" name="Google Shape;6221;p77"/>
            <p:cNvGrpSpPr/>
            <p:nvPr/>
          </p:nvGrpSpPr>
          <p:grpSpPr>
            <a:xfrm>
              <a:off x="726450" y="3696000"/>
              <a:ext cx="2403614" cy="500898"/>
              <a:chOff x="726450" y="3696000"/>
              <a:chExt cx="2403614" cy="500898"/>
            </a:xfrm>
          </p:grpSpPr>
          <p:sp>
            <p:nvSpPr>
              <p:cNvPr id="6222" name="Google Shape;6222;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3" name="Google Shape;6223;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24" name="Google Shape;6224;p77"/>
            <p:cNvGrpSpPr/>
            <p:nvPr/>
          </p:nvGrpSpPr>
          <p:grpSpPr>
            <a:xfrm>
              <a:off x="1348050" y="3372825"/>
              <a:ext cx="1720425" cy="1005900"/>
              <a:chOff x="1348050" y="3372825"/>
              <a:chExt cx="1720425" cy="1005900"/>
            </a:xfrm>
          </p:grpSpPr>
          <p:sp>
            <p:nvSpPr>
              <p:cNvPr id="6225" name="Google Shape;6225;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6" name="Google Shape;6226;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7" name="Google Shape;6227;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8" name="Google Shape;6228;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9" name="Google Shape;6229;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30" name="Google Shape;6230;p77"/>
            <p:cNvGrpSpPr/>
            <p:nvPr/>
          </p:nvGrpSpPr>
          <p:grpSpPr>
            <a:xfrm>
              <a:off x="1455707" y="3731058"/>
              <a:ext cx="1491150" cy="417657"/>
              <a:chOff x="1455707" y="3731058"/>
              <a:chExt cx="1491150" cy="417657"/>
            </a:xfrm>
          </p:grpSpPr>
          <p:grpSp>
            <p:nvGrpSpPr>
              <p:cNvPr id="6231" name="Google Shape;6231;p77"/>
              <p:cNvGrpSpPr/>
              <p:nvPr/>
            </p:nvGrpSpPr>
            <p:grpSpPr>
              <a:xfrm>
                <a:off x="1472938" y="3745828"/>
                <a:ext cx="72126" cy="53788"/>
                <a:chOff x="1472938" y="3745828"/>
                <a:chExt cx="72126" cy="53788"/>
              </a:xfrm>
            </p:grpSpPr>
            <p:sp>
              <p:nvSpPr>
                <p:cNvPr id="6232" name="Google Shape;6232;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7"/>
              <p:cNvGrpSpPr/>
              <p:nvPr/>
            </p:nvGrpSpPr>
            <p:grpSpPr>
              <a:xfrm>
                <a:off x="1819181" y="4089633"/>
                <a:ext cx="72126" cy="53788"/>
                <a:chOff x="1819181" y="4089633"/>
                <a:chExt cx="72126" cy="53788"/>
              </a:xfrm>
            </p:grpSpPr>
            <p:sp>
              <p:nvSpPr>
                <p:cNvPr id="6235" name="Google Shape;6235;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7"/>
              <p:cNvGrpSpPr/>
              <p:nvPr/>
            </p:nvGrpSpPr>
            <p:grpSpPr>
              <a:xfrm>
                <a:off x="1455707" y="4084171"/>
                <a:ext cx="64321" cy="64544"/>
                <a:chOff x="1455707" y="4084171"/>
                <a:chExt cx="64321" cy="64544"/>
              </a:xfrm>
            </p:grpSpPr>
            <p:sp>
              <p:nvSpPr>
                <p:cNvPr id="6238" name="Google Shape;6238;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7"/>
              <p:cNvGrpSpPr/>
              <p:nvPr/>
            </p:nvGrpSpPr>
            <p:grpSpPr>
              <a:xfrm>
                <a:off x="1818610" y="3731058"/>
                <a:ext cx="64321" cy="64544"/>
                <a:chOff x="1818610" y="3731058"/>
                <a:chExt cx="64321" cy="64544"/>
              </a:xfrm>
            </p:grpSpPr>
            <p:sp>
              <p:nvSpPr>
                <p:cNvPr id="6241" name="Google Shape;6241;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7"/>
              <p:cNvGrpSpPr/>
              <p:nvPr/>
            </p:nvGrpSpPr>
            <p:grpSpPr>
              <a:xfrm>
                <a:off x="2172491" y="4089633"/>
                <a:ext cx="72126" cy="53788"/>
                <a:chOff x="2172491" y="4089633"/>
                <a:chExt cx="72126" cy="53788"/>
              </a:xfrm>
            </p:grpSpPr>
            <p:sp>
              <p:nvSpPr>
                <p:cNvPr id="6244" name="Google Shape;6244;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7"/>
              <p:cNvGrpSpPr/>
              <p:nvPr/>
            </p:nvGrpSpPr>
            <p:grpSpPr>
              <a:xfrm>
                <a:off x="2171920" y="3731058"/>
                <a:ext cx="64321" cy="64544"/>
                <a:chOff x="2171920" y="3731058"/>
                <a:chExt cx="64321" cy="64544"/>
              </a:xfrm>
            </p:grpSpPr>
            <p:sp>
              <p:nvSpPr>
                <p:cNvPr id="6247" name="Google Shape;6247;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2874730" y="3745828"/>
                <a:ext cx="72126" cy="53788"/>
                <a:chOff x="2874730" y="3745828"/>
                <a:chExt cx="72126" cy="53788"/>
              </a:xfrm>
            </p:grpSpPr>
            <p:sp>
              <p:nvSpPr>
                <p:cNvPr id="6250" name="Google Shape;6250;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7"/>
              <p:cNvGrpSpPr/>
              <p:nvPr/>
            </p:nvGrpSpPr>
            <p:grpSpPr>
              <a:xfrm>
                <a:off x="2878589" y="4081481"/>
                <a:ext cx="64321" cy="64544"/>
                <a:chOff x="2878589" y="4081481"/>
                <a:chExt cx="64321" cy="64544"/>
              </a:xfrm>
            </p:grpSpPr>
            <p:sp>
              <p:nvSpPr>
                <p:cNvPr id="6253" name="Google Shape;6253;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7"/>
              <p:cNvGrpSpPr/>
              <p:nvPr/>
            </p:nvGrpSpPr>
            <p:grpSpPr>
              <a:xfrm>
                <a:off x="2525796" y="4089633"/>
                <a:ext cx="72126" cy="53788"/>
                <a:chOff x="2525796" y="4089633"/>
                <a:chExt cx="72126" cy="53788"/>
              </a:xfrm>
            </p:grpSpPr>
            <p:sp>
              <p:nvSpPr>
                <p:cNvPr id="6256" name="Google Shape;6256;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7"/>
              <p:cNvGrpSpPr/>
              <p:nvPr/>
            </p:nvGrpSpPr>
            <p:grpSpPr>
              <a:xfrm>
                <a:off x="2525225" y="3731058"/>
                <a:ext cx="64321" cy="64544"/>
                <a:chOff x="2525225" y="3731058"/>
                <a:chExt cx="64321" cy="64544"/>
              </a:xfrm>
            </p:grpSpPr>
            <p:sp>
              <p:nvSpPr>
                <p:cNvPr id="6259" name="Google Shape;6259;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64"/>
        <p:cNvGrpSpPr/>
        <p:nvPr/>
      </p:nvGrpSpPr>
      <p:grpSpPr>
        <a:xfrm>
          <a:off x="0" y="0"/>
          <a:ext cx="0" cy="0"/>
          <a:chOff x="0" y="0"/>
          <a:chExt cx="0" cy="0"/>
        </a:xfrm>
      </p:grpSpPr>
      <p:grpSp>
        <p:nvGrpSpPr>
          <p:cNvPr id="6265" name="Google Shape;6265;p78"/>
          <p:cNvGrpSpPr/>
          <p:nvPr/>
        </p:nvGrpSpPr>
        <p:grpSpPr>
          <a:xfrm>
            <a:off x="732428" y="1171356"/>
            <a:ext cx="845921" cy="690752"/>
            <a:chOff x="732428" y="1198513"/>
            <a:chExt cx="845921" cy="690752"/>
          </a:xfrm>
        </p:grpSpPr>
        <p:grpSp>
          <p:nvGrpSpPr>
            <p:cNvPr id="6266" name="Google Shape;6266;p78"/>
            <p:cNvGrpSpPr/>
            <p:nvPr/>
          </p:nvGrpSpPr>
          <p:grpSpPr>
            <a:xfrm>
              <a:off x="823030" y="1198513"/>
              <a:ext cx="755319" cy="690752"/>
              <a:chOff x="823030" y="1198513"/>
              <a:chExt cx="755319" cy="690752"/>
            </a:xfrm>
          </p:grpSpPr>
          <p:sp>
            <p:nvSpPr>
              <p:cNvPr id="6267" name="Google Shape;6267;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8"/>
            <p:cNvGrpSpPr/>
            <p:nvPr/>
          </p:nvGrpSpPr>
          <p:grpSpPr>
            <a:xfrm>
              <a:off x="732428" y="1239937"/>
              <a:ext cx="739912" cy="607886"/>
              <a:chOff x="732428" y="1239937"/>
              <a:chExt cx="739912" cy="607886"/>
            </a:xfrm>
          </p:grpSpPr>
          <p:sp>
            <p:nvSpPr>
              <p:cNvPr id="6270" name="Google Shape;6270;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8"/>
            <p:cNvGrpSpPr/>
            <p:nvPr/>
          </p:nvGrpSpPr>
          <p:grpSpPr>
            <a:xfrm>
              <a:off x="732428" y="1277018"/>
              <a:ext cx="702832" cy="533758"/>
              <a:chOff x="732428" y="1277018"/>
              <a:chExt cx="702832" cy="533758"/>
            </a:xfrm>
          </p:grpSpPr>
          <p:sp>
            <p:nvSpPr>
              <p:cNvPr id="6273" name="Google Shape;6273;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8"/>
            <p:cNvGrpSpPr/>
            <p:nvPr/>
          </p:nvGrpSpPr>
          <p:grpSpPr>
            <a:xfrm>
              <a:off x="931170" y="1306653"/>
              <a:ext cx="647179" cy="474455"/>
              <a:chOff x="931170" y="1306653"/>
              <a:chExt cx="647179" cy="474455"/>
            </a:xfrm>
          </p:grpSpPr>
          <p:sp>
            <p:nvSpPr>
              <p:cNvPr id="6276" name="Google Shape;6276;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8" name="Google Shape;6278;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8"/>
          <p:cNvGrpSpPr/>
          <p:nvPr/>
        </p:nvGrpSpPr>
        <p:grpSpPr>
          <a:xfrm>
            <a:off x="3964037" y="1171363"/>
            <a:ext cx="634656" cy="699982"/>
            <a:chOff x="5985650" y="2860025"/>
            <a:chExt cx="1396075" cy="1539775"/>
          </a:xfrm>
        </p:grpSpPr>
        <p:sp>
          <p:nvSpPr>
            <p:cNvPr id="6280" name="Google Shape;6280;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8"/>
          <p:cNvGrpSpPr/>
          <p:nvPr/>
        </p:nvGrpSpPr>
        <p:grpSpPr>
          <a:xfrm>
            <a:off x="4719687" y="1171356"/>
            <a:ext cx="725845" cy="699975"/>
            <a:chOff x="4249973" y="1201875"/>
            <a:chExt cx="1958568" cy="1888762"/>
          </a:xfrm>
        </p:grpSpPr>
        <p:sp>
          <p:nvSpPr>
            <p:cNvPr id="6313" name="Google Shape;6313;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4" name="Google Shape;6314;p78"/>
            <p:cNvGrpSpPr/>
            <p:nvPr/>
          </p:nvGrpSpPr>
          <p:grpSpPr>
            <a:xfrm>
              <a:off x="5853086" y="1789142"/>
              <a:ext cx="355454" cy="1048099"/>
              <a:chOff x="5576108" y="2016725"/>
              <a:chExt cx="565200" cy="1666560"/>
            </a:xfrm>
          </p:grpSpPr>
          <p:sp>
            <p:nvSpPr>
              <p:cNvPr id="6315" name="Google Shape;6315;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16" name="Google Shape;6316;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8"/>
            <p:cNvGrpSpPr/>
            <p:nvPr/>
          </p:nvGrpSpPr>
          <p:grpSpPr>
            <a:xfrm>
              <a:off x="4869455" y="2691676"/>
              <a:ext cx="1013897" cy="398961"/>
              <a:chOff x="4012057" y="3451825"/>
              <a:chExt cx="1612175" cy="634379"/>
            </a:xfrm>
          </p:grpSpPr>
          <p:sp>
            <p:nvSpPr>
              <p:cNvPr id="6318" name="Google Shape;6318;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19" name="Google Shape;6319;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78"/>
            <p:cNvGrpSpPr/>
            <p:nvPr/>
          </p:nvGrpSpPr>
          <p:grpSpPr>
            <a:xfrm>
              <a:off x="4276937" y="2155961"/>
              <a:ext cx="651965" cy="891358"/>
              <a:chOff x="3069908" y="2599997"/>
              <a:chExt cx="1036675" cy="1417328"/>
            </a:xfrm>
          </p:grpSpPr>
          <p:sp>
            <p:nvSpPr>
              <p:cNvPr id="6321" name="Google Shape;6321;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2" name="Google Shape;6322;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8"/>
            <p:cNvGrpSpPr/>
            <p:nvPr/>
          </p:nvGrpSpPr>
          <p:grpSpPr>
            <a:xfrm>
              <a:off x="5054918" y="1201875"/>
              <a:ext cx="999548" cy="602711"/>
              <a:chOff x="4306958" y="1082925"/>
              <a:chExt cx="1589359" cy="958358"/>
            </a:xfrm>
          </p:grpSpPr>
          <p:sp>
            <p:nvSpPr>
              <p:cNvPr id="6324" name="Google Shape;6324;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5" name="Google Shape;6325;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8"/>
            <p:cNvGrpSpPr/>
            <p:nvPr/>
          </p:nvGrpSpPr>
          <p:grpSpPr>
            <a:xfrm>
              <a:off x="4249973" y="1303451"/>
              <a:ext cx="799317" cy="841334"/>
              <a:chOff x="3027033" y="1244439"/>
              <a:chExt cx="1270977" cy="1337786"/>
            </a:xfrm>
          </p:grpSpPr>
          <p:sp>
            <p:nvSpPr>
              <p:cNvPr id="6327" name="Google Shape;6327;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8" name="Google Shape;6328;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9" name="Google Shape;6329;p78"/>
          <p:cNvGrpSpPr/>
          <p:nvPr/>
        </p:nvGrpSpPr>
        <p:grpSpPr>
          <a:xfrm>
            <a:off x="4072551" y="2058137"/>
            <a:ext cx="750769" cy="683784"/>
            <a:chOff x="4204684" y="2104422"/>
            <a:chExt cx="699822" cy="637382"/>
          </a:xfrm>
        </p:grpSpPr>
        <p:grpSp>
          <p:nvGrpSpPr>
            <p:cNvPr id="6330" name="Google Shape;6330;p78"/>
            <p:cNvGrpSpPr/>
            <p:nvPr/>
          </p:nvGrpSpPr>
          <p:grpSpPr>
            <a:xfrm>
              <a:off x="4204684" y="2430067"/>
              <a:ext cx="342957" cy="311738"/>
              <a:chOff x="4204684" y="2430067"/>
              <a:chExt cx="342957" cy="311738"/>
            </a:xfrm>
          </p:grpSpPr>
          <p:sp>
            <p:nvSpPr>
              <p:cNvPr id="6331" name="Google Shape;6331;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8"/>
            <p:cNvGrpSpPr/>
            <p:nvPr/>
          </p:nvGrpSpPr>
          <p:grpSpPr>
            <a:xfrm>
              <a:off x="4561586" y="2430067"/>
              <a:ext cx="342920" cy="311738"/>
              <a:chOff x="4561586" y="2430067"/>
              <a:chExt cx="342920" cy="311738"/>
            </a:xfrm>
          </p:grpSpPr>
          <p:sp>
            <p:nvSpPr>
              <p:cNvPr id="6334" name="Google Shape;6334;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8"/>
            <p:cNvGrpSpPr/>
            <p:nvPr/>
          </p:nvGrpSpPr>
          <p:grpSpPr>
            <a:xfrm>
              <a:off x="4561586" y="2104422"/>
              <a:ext cx="342920" cy="311738"/>
              <a:chOff x="4561586" y="2104422"/>
              <a:chExt cx="342920" cy="311738"/>
            </a:xfrm>
          </p:grpSpPr>
          <p:sp>
            <p:nvSpPr>
              <p:cNvPr id="6337" name="Google Shape;6337;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78"/>
            <p:cNvGrpSpPr/>
            <p:nvPr/>
          </p:nvGrpSpPr>
          <p:grpSpPr>
            <a:xfrm>
              <a:off x="4204684" y="2104422"/>
              <a:ext cx="342957" cy="311664"/>
              <a:chOff x="4204684" y="2104422"/>
              <a:chExt cx="342957" cy="311664"/>
            </a:xfrm>
          </p:grpSpPr>
          <p:sp>
            <p:nvSpPr>
              <p:cNvPr id="6340" name="Google Shape;6340;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2" name="Google Shape;6342;p78"/>
          <p:cNvGrpSpPr/>
          <p:nvPr/>
        </p:nvGrpSpPr>
        <p:grpSpPr>
          <a:xfrm>
            <a:off x="5536984" y="1171351"/>
            <a:ext cx="660591" cy="688867"/>
            <a:chOff x="5830645" y="1267368"/>
            <a:chExt cx="530340" cy="553040"/>
          </a:xfrm>
        </p:grpSpPr>
        <p:sp>
          <p:nvSpPr>
            <p:cNvPr id="6343" name="Google Shape;6343;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78"/>
            <p:cNvGrpSpPr/>
            <p:nvPr/>
          </p:nvGrpSpPr>
          <p:grpSpPr>
            <a:xfrm>
              <a:off x="5830645" y="1267368"/>
              <a:ext cx="259743" cy="269909"/>
              <a:chOff x="5830645" y="1267368"/>
              <a:chExt cx="259743" cy="269909"/>
            </a:xfrm>
          </p:grpSpPr>
          <p:sp>
            <p:nvSpPr>
              <p:cNvPr id="6345" name="Google Shape;6345;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8"/>
            <p:cNvGrpSpPr/>
            <p:nvPr/>
          </p:nvGrpSpPr>
          <p:grpSpPr>
            <a:xfrm>
              <a:off x="6101293" y="1267368"/>
              <a:ext cx="259692" cy="269909"/>
              <a:chOff x="6101293" y="1267368"/>
              <a:chExt cx="259692" cy="269909"/>
            </a:xfrm>
          </p:grpSpPr>
          <p:sp>
            <p:nvSpPr>
              <p:cNvPr id="6348" name="Google Shape;6348;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8"/>
            <p:cNvGrpSpPr/>
            <p:nvPr/>
          </p:nvGrpSpPr>
          <p:grpSpPr>
            <a:xfrm>
              <a:off x="5830645" y="1550500"/>
              <a:ext cx="259692" cy="269909"/>
              <a:chOff x="5830645" y="1550500"/>
              <a:chExt cx="259692" cy="269909"/>
            </a:xfrm>
          </p:grpSpPr>
          <p:sp>
            <p:nvSpPr>
              <p:cNvPr id="6351" name="Google Shape;6351;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8"/>
            <p:cNvGrpSpPr/>
            <p:nvPr/>
          </p:nvGrpSpPr>
          <p:grpSpPr>
            <a:xfrm>
              <a:off x="6101293" y="1550500"/>
              <a:ext cx="259692" cy="269909"/>
              <a:chOff x="6101293" y="1550500"/>
              <a:chExt cx="259692" cy="269909"/>
            </a:xfrm>
          </p:grpSpPr>
          <p:sp>
            <p:nvSpPr>
              <p:cNvPr id="6354" name="Google Shape;6354;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6" name="Google Shape;6356;p78"/>
          <p:cNvGrpSpPr/>
          <p:nvPr/>
        </p:nvGrpSpPr>
        <p:grpSpPr>
          <a:xfrm>
            <a:off x="739138" y="2061810"/>
            <a:ext cx="697154" cy="679574"/>
            <a:chOff x="2679875" y="2361475"/>
            <a:chExt cx="780425" cy="760575"/>
          </a:xfrm>
        </p:grpSpPr>
        <p:sp>
          <p:nvSpPr>
            <p:cNvPr id="6357" name="Google Shape;6357;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78"/>
          <p:cNvGrpSpPr/>
          <p:nvPr/>
        </p:nvGrpSpPr>
        <p:grpSpPr>
          <a:xfrm>
            <a:off x="3138297" y="1171402"/>
            <a:ext cx="735829" cy="684547"/>
            <a:chOff x="3351965" y="1148808"/>
            <a:chExt cx="750770" cy="698375"/>
          </a:xfrm>
        </p:grpSpPr>
        <p:grpSp>
          <p:nvGrpSpPr>
            <p:cNvPr id="6364" name="Google Shape;6364;p78"/>
            <p:cNvGrpSpPr/>
            <p:nvPr/>
          </p:nvGrpSpPr>
          <p:grpSpPr>
            <a:xfrm>
              <a:off x="3586796" y="1148808"/>
              <a:ext cx="294857" cy="286830"/>
              <a:chOff x="3750225" y="1774000"/>
              <a:chExt cx="149575" cy="145525"/>
            </a:xfrm>
          </p:grpSpPr>
          <p:sp>
            <p:nvSpPr>
              <p:cNvPr id="6365" name="Google Shape;6365;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8"/>
            <p:cNvGrpSpPr/>
            <p:nvPr/>
          </p:nvGrpSpPr>
          <p:grpSpPr>
            <a:xfrm>
              <a:off x="3779245" y="1375768"/>
              <a:ext cx="323490" cy="286978"/>
              <a:chOff x="3847850" y="1889150"/>
              <a:chExt cx="164100" cy="145600"/>
            </a:xfrm>
          </p:grpSpPr>
          <p:sp>
            <p:nvSpPr>
              <p:cNvPr id="6368" name="Google Shape;6368;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8"/>
            <p:cNvGrpSpPr/>
            <p:nvPr/>
          </p:nvGrpSpPr>
          <p:grpSpPr>
            <a:xfrm>
              <a:off x="3351965" y="1330435"/>
              <a:ext cx="295449" cy="285401"/>
              <a:chOff x="3631100" y="1866150"/>
              <a:chExt cx="149875" cy="144800"/>
            </a:xfrm>
          </p:grpSpPr>
          <p:sp>
            <p:nvSpPr>
              <p:cNvPr id="6371" name="Google Shape;6371;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8"/>
            <p:cNvGrpSpPr/>
            <p:nvPr/>
          </p:nvGrpSpPr>
          <p:grpSpPr>
            <a:xfrm>
              <a:off x="3548208" y="1560352"/>
              <a:ext cx="294808" cy="286830"/>
              <a:chOff x="3730650" y="1982800"/>
              <a:chExt cx="149550" cy="145525"/>
            </a:xfrm>
          </p:grpSpPr>
          <p:sp>
            <p:nvSpPr>
              <p:cNvPr id="6374" name="Google Shape;6374;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6" name="Google Shape;6376;p78"/>
          <p:cNvGrpSpPr/>
          <p:nvPr/>
        </p:nvGrpSpPr>
        <p:grpSpPr>
          <a:xfrm>
            <a:off x="7639949" y="1171356"/>
            <a:ext cx="804565" cy="677795"/>
            <a:chOff x="7636443" y="1204988"/>
            <a:chExt cx="804565" cy="677795"/>
          </a:xfrm>
        </p:grpSpPr>
        <p:grpSp>
          <p:nvGrpSpPr>
            <p:cNvPr id="6377" name="Google Shape;6377;p78"/>
            <p:cNvGrpSpPr/>
            <p:nvPr/>
          </p:nvGrpSpPr>
          <p:grpSpPr>
            <a:xfrm>
              <a:off x="7636443" y="1509705"/>
              <a:ext cx="804565" cy="373078"/>
              <a:chOff x="7636443" y="1509705"/>
              <a:chExt cx="804565" cy="373078"/>
            </a:xfrm>
          </p:grpSpPr>
          <p:sp>
            <p:nvSpPr>
              <p:cNvPr id="6378" name="Google Shape;6378;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8"/>
            <p:cNvGrpSpPr/>
            <p:nvPr/>
          </p:nvGrpSpPr>
          <p:grpSpPr>
            <a:xfrm>
              <a:off x="7636443" y="1408133"/>
              <a:ext cx="804565" cy="373078"/>
              <a:chOff x="7636443" y="1408133"/>
              <a:chExt cx="804565" cy="373078"/>
            </a:xfrm>
          </p:grpSpPr>
          <p:sp>
            <p:nvSpPr>
              <p:cNvPr id="6381" name="Google Shape;6381;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8"/>
            <p:cNvGrpSpPr/>
            <p:nvPr/>
          </p:nvGrpSpPr>
          <p:grpSpPr>
            <a:xfrm>
              <a:off x="7636443" y="1306560"/>
              <a:ext cx="804565" cy="373078"/>
              <a:chOff x="7636443" y="1306560"/>
              <a:chExt cx="804565" cy="373078"/>
            </a:xfrm>
          </p:grpSpPr>
          <p:sp>
            <p:nvSpPr>
              <p:cNvPr id="6384" name="Google Shape;6384;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8"/>
            <p:cNvGrpSpPr/>
            <p:nvPr/>
          </p:nvGrpSpPr>
          <p:grpSpPr>
            <a:xfrm>
              <a:off x="7636443" y="1204988"/>
              <a:ext cx="804565" cy="373078"/>
              <a:chOff x="7636443" y="1204988"/>
              <a:chExt cx="804565" cy="373078"/>
            </a:xfrm>
          </p:grpSpPr>
          <p:sp>
            <p:nvSpPr>
              <p:cNvPr id="6387" name="Google Shape;6387;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9" name="Google Shape;6389;p78"/>
          <p:cNvGrpSpPr/>
          <p:nvPr/>
        </p:nvGrpSpPr>
        <p:grpSpPr>
          <a:xfrm>
            <a:off x="4978796" y="2078771"/>
            <a:ext cx="661339" cy="661188"/>
            <a:chOff x="3990000" y="975400"/>
            <a:chExt cx="3934200" cy="3933300"/>
          </a:xfrm>
        </p:grpSpPr>
        <p:sp>
          <p:nvSpPr>
            <p:cNvPr id="6390" name="Google Shape;6390;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8"/>
          <p:cNvGrpSpPr/>
          <p:nvPr/>
        </p:nvGrpSpPr>
        <p:grpSpPr>
          <a:xfrm>
            <a:off x="6622444" y="2057409"/>
            <a:ext cx="868881" cy="684241"/>
            <a:chOff x="6598259" y="2078634"/>
            <a:chExt cx="868881" cy="684241"/>
          </a:xfrm>
        </p:grpSpPr>
        <p:sp>
          <p:nvSpPr>
            <p:cNvPr id="6395" name="Google Shape;6395;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78"/>
            <p:cNvGrpSpPr/>
            <p:nvPr/>
          </p:nvGrpSpPr>
          <p:grpSpPr>
            <a:xfrm>
              <a:off x="6808175" y="2078634"/>
              <a:ext cx="452229" cy="684241"/>
              <a:chOff x="6808175" y="2078634"/>
              <a:chExt cx="452229" cy="684241"/>
            </a:xfrm>
          </p:grpSpPr>
          <p:sp>
            <p:nvSpPr>
              <p:cNvPr id="6402" name="Google Shape;6402;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78"/>
              <p:cNvGrpSpPr/>
              <p:nvPr/>
            </p:nvGrpSpPr>
            <p:grpSpPr>
              <a:xfrm>
                <a:off x="6821586" y="2078634"/>
                <a:ext cx="426871" cy="684241"/>
                <a:chOff x="6821586" y="2078634"/>
                <a:chExt cx="426871" cy="684241"/>
              </a:xfrm>
            </p:grpSpPr>
            <p:grpSp>
              <p:nvGrpSpPr>
                <p:cNvPr id="6409" name="Google Shape;6409;p78"/>
                <p:cNvGrpSpPr/>
                <p:nvPr/>
              </p:nvGrpSpPr>
              <p:grpSpPr>
                <a:xfrm>
                  <a:off x="6821586" y="2078634"/>
                  <a:ext cx="426871" cy="684241"/>
                  <a:chOff x="6821586" y="2078634"/>
                  <a:chExt cx="426871" cy="684241"/>
                </a:xfrm>
              </p:grpSpPr>
              <p:sp>
                <p:nvSpPr>
                  <p:cNvPr id="6410" name="Google Shape;6410;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9" name="Google Shape;6429;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35" name="Google Shape;6435;p78"/>
          <p:cNvGrpSpPr/>
          <p:nvPr/>
        </p:nvGrpSpPr>
        <p:grpSpPr>
          <a:xfrm>
            <a:off x="5795610" y="2063018"/>
            <a:ext cx="671358" cy="671358"/>
            <a:chOff x="6535625" y="760425"/>
            <a:chExt cx="1665900" cy="1665900"/>
          </a:xfrm>
        </p:grpSpPr>
        <p:sp>
          <p:nvSpPr>
            <p:cNvPr id="6436" name="Google Shape;6436;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8"/>
          <p:cNvGrpSpPr/>
          <p:nvPr/>
        </p:nvGrpSpPr>
        <p:grpSpPr>
          <a:xfrm>
            <a:off x="732427" y="3731418"/>
            <a:ext cx="1340789" cy="640830"/>
            <a:chOff x="238125" y="1151100"/>
            <a:chExt cx="7139450" cy="3412300"/>
          </a:xfrm>
        </p:grpSpPr>
        <p:sp>
          <p:nvSpPr>
            <p:cNvPr id="6441" name="Google Shape;6441;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8"/>
          <p:cNvGrpSpPr/>
          <p:nvPr/>
        </p:nvGrpSpPr>
        <p:grpSpPr>
          <a:xfrm>
            <a:off x="5599650" y="2934699"/>
            <a:ext cx="985357" cy="585764"/>
            <a:chOff x="5145061" y="2881789"/>
            <a:chExt cx="1107641" cy="658458"/>
          </a:xfrm>
        </p:grpSpPr>
        <p:grpSp>
          <p:nvGrpSpPr>
            <p:cNvPr id="6454" name="Google Shape;6454;p78"/>
            <p:cNvGrpSpPr/>
            <p:nvPr/>
          </p:nvGrpSpPr>
          <p:grpSpPr>
            <a:xfrm>
              <a:off x="5722989" y="3244587"/>
              <a:ext cx="529713" cy="295659"/>
              <a:chOff x="5722989" y="3244587"/>
              <a:chExt cx="529713" cy="295659"/>
            </a:xfrm>
          </p:grpSpPr>
          <p:sp>
            <p:nvSpPr>
              <p:cNvPr id="6455" name="Google Shape;6455;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56" name="Google Shape;6456;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57" name="Google Shape;6457;p78"/>
            <p:cNvGrpSpPr/>
            <p:nvPr/>
          </p:nvGrpSpPr>
          <p:grpSpPr>
            <a:xfrm>
              <a:off x="5145061" y="3244587"/>
              <a:ext cx="536807" cy="295659"/>
              <a:chOff x="5145061" y="3244587"/>
              <a:chExt cx="536807" cy="295659"/>
            </a:xfrm>
          </p:grpSpPr>
          <p:sp>
            <p:nvSpPr>
              <p:cNvPr id="6458" name="Google Shape;6458;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59" name="Google Shape;6459;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0" name="Google Shape;6460;p78"/>
            <p:cNvGrpSpPr/>
            <p:nvPr/>
          </p:nvGrpSpPr>
          <p:grpSpPr>
            <a:xfrm>
              <a:off x="5341327" y="2898245"/>
              <a:ext cx="532309" cy="614891"/>
              <a:chOff x="5341327" y="2898245"/>
              <a:chExt cx="532309" cy="614891"/>
            </a:xfrm>
          </p:grpSpPr>
          <p:sp>
            <p:nvSpPr>
              <p:cNvPr id="6461" name="Google Shape;6461;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2" name="Google Shape;6462;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3" name="Google Shape;6463;p78"/>
            <p:cNvGrpSpPr/>
            <p:nvPr/>
          </p:nvGrpSpPr>
          <p:grpSpPr>
            <a:xfrm>
              <a:off x="5532290" y="2881789"/>
              <a:ext cx="620516" cy="305456"/>
              <a:chOff x="5532290" y="2881789"/>
              <a:chExt cx="620516" cy="305456"/>
            </a:xfrm>
          </p:grpSpPr>
          <p:sp>
            <p:nvSpPr>
              <p:cNvPr id="6464" name="Google Shape;6464;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5" name="Google Shape;6465;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466" name="Google Shape;6466;p78"/>
          <p:cNvGrpSpPr/>
          <p:nvPr/>
        </p:nvGrpSpPr>
        <p:grpSpPr>
          <a:xfrm>
            <a:off x="8178573" y="3726757"/>
            <a:ext cx="269068" cy="645491"/>
            <a:chOff x="7026852" y="3311869"/>
            <a:chExt cx="434331" cy="1041954"/>
          </a:xfrm>
        </p:grpSpPr>
        <p:sp>
          <p:nvSpPr>
            <p:cNvPr id="6467" name="Google Shape;6467;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8"/>
          <p:cNvGrpSpPr/>
          <p:nvPr/>
        </p:nvGrpSpPr>
        <p:grpSpPr>
          <a:xfrm>
            <a:off x="6195154" y="3765995"/>
            <a:ext cx="293882" cy="293836"/>
            <a:chOff x="4873519" y="3311869"/>
            <a:chExt cx="499374" cy="499296"/>
          </a:xfrm>
        </p:grpSpPr>
        <p:sp>
          <p:nvSpPr>
            <p:cNvPr id="6471" name="Google Shape;6471;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8"/>
          <p:cNvGrpSpPr/>
          <p:nvPr/>
        </p:nvGrpSpPr>
        <p:grpSpPr>
          <a:xfrm>
            <a:off x="6195154" y="4078366"/>
            <a:ext cx="293882" cy="293882"/>
            <a:chOff x="4873519" y="3875839"/>
            <a:chExt cx="499374" cy="499374"/>
          </a:xfrm>
        </p:grpSpPr>
        <p:sp>
          <p:nvSpPr>
            <p:cNvPr id="6474" name="Google Shape;6474;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8"/>
          <p:cNvGrpSpPr/>
          <p:nvPr/>
        </p:nvGrpSpPr>
        <p:grpSpPr>
          <a:xfrm>
            <a:off x="2425681" y="2050319"/>
            <a:ext cx="698104" cy="698208"/>
            <a:chOff x="2565073" y="2075876"/>
            <a:chExt cx="672482" cy="672518"/>
          </a:xfrm>
        </p:grpSpPr>
        <p:sp>
          <p:nvSpPr>
            <p:cNvPr id="6477" name="Google Shape;6477;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8"/>
          <p:cNvGrpSpPr/>
          <p:nvPr/>
        </p:nvGrpSpPr>
        <p:grpSpPr>
          <a:xfrm>
            <a:off x="5649092" y="3734919"/>
            <a:ext cx="438354" cy="637329"/>
            <a:chOff x="1697726" y="3244179"/>
            <a:chExt cx="788124" cy="1146069"/>
          </a:xfrm>
        </p:grpSpPr>
        <p:sp>
          <p:nvSpPr>
            <p:cNvPr id="6484" name="Google Shape;6484;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6" name="Google Shape;6486;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78"/>
          <p:cNvGrpSpPr/>
          <p:nvPr/>
        </p:nvGrpSpPr>
        <p:grpSpPr>
          <a:xfrm>
            <a:off x="7650306" y="2063282"/>
            <a:ext cx="799565" cy="670282"/>
            <a:chOff x="7617850" y="2063282"/>
            <a:chExt cx="799565" cy="670282"/>
          </a:xfrm>
        </p:grpSpPr>
        <p:cxnSp>
          <p:nvCxnSpPr>
            <p:cNvPr id="6488" name="Google Shape;6488;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89" name="Google Shape;6489;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0" name="Google Shape;6490;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1" name="Google Shape;6491;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2" name="Google Shape;6492;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493" name="Google Shape;6493;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494" name="Google Shape;6494;p78"/>
            <p:cNvGrpSpPr/>
            <p:nvPr/>
          </p:nvGrpSpPr>
          <p:grpSpPr>
            <a:xfrm>
              <a:off x="7734309" y="2063282"/>
              <a:ext cx="570957" cy="620095"/>
              <a:chOff x="7734309" y="2063282"/>
              <a:chExt cx="570957" cy="620095"/>
            </a:xfrm>
          </p:grpSpPr>
          <p:grpSp>
            <p:nvGrpSpPr>
              <p:cNvPr id="6495" name="Google Shape;6495;p78"/>
              <p:cNvGrpSpPr/>
              <p:nvPr/>
            </p:nvGrpSpPr>
            <p:grpSpPr>
              <a:xfrm>
                <a:off x="8031573" y="2063282"/>
                <a:ext cx="273693" cy="620095"/>
                <a:chOff x="8031573" y="2063282"/>
                <a:chExt cx="273693" cy="620095"/>
              </a:xfrm>
            </p:grpSpPr>
            <p:sp>
              <p:nvSpPr>
                <p:cNvPr id="6496" name="Google Shape;6496;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8"/>
              <p:cNvGrpSpPr/>
              <p:nvPr/>
            </p:nvGrpSpPr>
            <p:grpSpPr>
              <a:xfrm flipH="1">
                <a:off x="7734309" y="2063282"/>
                <a:ext cx="273693" cy="620095"/>
                <a:chOff x="8031573" y="2063282"/>
                <a:chExt cx="273693" cy="620095"/>
              </a:xfrm>
            </p:grpSpPr>
            <p:sp>
              <p:nvSpPr>
                <p:cNvPr id="6501" name="Google Shape;6501;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05" name="Google Shape;6505;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7" name="Google Shape;6507;p78"/>
          <p:cNvGrpSpPr/>
          <p:nvPr/>
        </p:nvGrpSpPr>
        <p:grpSpPr>
          <a:xfrm>
            <a:off x="7836913" y="2916765"/>
            <a:ext cx="602567" cy="601884"/>
            <a:chOff x="1186975" y="238125"/>
            <a:chExt cx="5244275" cy="5238325"/>
          </a:xfrm>
        </p:grpSpPr>
        <p:sp>
          <p:nvSpPr>
            <p:cNvPr id="6508" name="Google Shape;6508;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8"/>
          <p:cNvGrpSpPr/>
          <p:nvPr/>
        </p:nvGrpSpPr>
        <p:grpSpPr>
          <a:xfrm>
            <a:off x="3279650" y="2056249"/>
            <a:ext cx="651848" cy="687338"/>
            <a:chOff x="3400515" y="2056248"/>
            <a:chExt cx="698134" cy="735987"/>
          </a:xfrm>
        </p:grpSpPr>
        <p:grpSp>
          <p:nvGrpSpPr>
            <p:cNvPr id="6513" name="Google Shape;6513;p78"/>
            <p:cNvGrpSpPr/>
            <p:nvPr/>
          </p:nvGrpSpPr>
          <p:grpSpPr>
            <a:xfrm>
              <a:off x="3400515" y="2283913"/>
              <a:ext cx="312919" cy="219900"/>
              <a:chOff x="3400515" y="2283913"/>
              <a:chExt cx="312919" cy="219900"/>
            </a:xfrm>
          </p:grpSpPr>
          <p:sp>
            <p:nvSpPr>
              <p:cNvPr id="6514" name="Google Shape;6514;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15" name="Google Shape;6515;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516" name="Google Shape;6516;p78"/>
            <p:cNvGrpSpPr/>
            <p:nvPr/>
          </p:nvGrpSpPr>
          <p:grpSpPr>
            <a:xfrm>
              <a:off x="3547823" y="2461089"/>
              <a:ext cx="219900" cy="331146"/>
              <a:chOff x="3547823" y="2461089"/>
              <a:chExt cx="219900" cy="331146"/>
            </a:xfrm>
          </p:grpSpPr>
          <p:sp>
            <p:nvSpPr>
              <p:cNvPr id="6517" name="Google Shape;6517;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18" name="Google Shape;6518;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519" name="Google Shape;6519;p78"/>
            <p:cNvGrpSpPr/>
            <p:nvPr/>
          </p:nvGrpSpPr>
          <p:grpSpPr>
            <a:xfrm>
              <a:off x="3734138" y="2461089"/>
              <a:ext cx="219900" cy="331146"/>
              <a:chOff x="3734138" y="2461089"/>
              <a:chExt cx="219900" cy="331146"/>
            </a:xfrm>
          </p:grpSpPr>
          <p:sp>
            <p:nvSpPr>
              <p:cNvPr id="6520" name="Google Shape;6520;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1" name="Google Shape;6521;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522" name="Google Shape;6522;p78"/>
            <p:cNvGrpSpPr/>
            <p:nvPr/>
          </p:nvGrpSpPr>
          <p:grpSpPr>
            <a:xfrm>
              <a:off x="3787560" y="2281742"/>
              <a:ext cx="311089" cy="219900"/>
              <a:chOff x="3787560" y="2281742"/>
              <a:chExt cx="311089" cy="219900"/>
            </a:xfrm>
          </p:grpSpPr>
          <p:sp>
            <p:nvSpPr>
              <p:cNvPr id="6523" name="Google Shape;6523;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4" name="Google Shape;6524;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525" name="Google Shape;6525;p78"/>
            <p:cNvGrpSpPr/>
            <p:nvPr/>
          </p:nvGrpSpPr>
          <p:grpSpPr>
            <a:xfrm>
              <a:off x="3637290" y="2056248"/>
              <a:ext cx="219900" cy="330736"/>
              <a:chOff x="3637290" y="2056248"/>
              <a:chExt cx="219900" cy="330736"/>
            </a:xfrm>
          </p:grpSpPr>
          <p:sp>
            <p:nvSpPr>
              <p:cNvPr id="6526" name="Google Shape;6526;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527" name="Google Shape;6527;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28" name="Google Shape;6528;p78"/>
          <p:cNvGrpSpPr/>
          <p:nvPr/>
        </p:nvGrpSpPr>
        <p:grpSpPr>
          <a:xfrm>
            <a:off x="2571356" y="2926255"/>
            <a:ext cx="1268144" cy="592394"/>
            <a:chOff x="238125" y="1188750"/>
            <a:chExt cx="7140450" cy="3335550"/>
          </a:xfrm>
        </p:grpSpPr>
        <p:sp>
          <p:nvSpPr>
            <p:cNvPr id="6529" name="Google Shape;6529;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8"/>
          <p:cNvGrpSpPr/>
          <p:nvPr/>
        </p:nvGrpSpPr>
        <p:grpSpPr>
          <a:xfrm>
            <a:off x="6679257" y="2928410"/>
            <a:ext cx="1053944" cy="590147"/>
            <a:chOff x="238125" y="1335475"/>
            <a:chExt cx="5418735" cy="3034175"/>
          </a:xfrm>
        </p:grpSpPr>
        <p:sp>
          <p:nvSpPr>
            <p:cNvPr id="6535" name="Google Shape;6535;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8"/>
          <p:cNvGrpSpPr/>
          <p:nvPr/>
        </p:nvGrpSpPr>
        <p:grpSpPr>
          <a:xfrm>
            <a:off x="4110066" y="3733309"/>
            <a:ext cx="1268207" cy="638939"/>
            <a:chOff x="3967651" y="3645904"/>
            <a:chExt cx="1479304" cy="745292"/>
          </a:xfrm>
        </p:grpSpPr>
        <p:grpSp>
          <p:nvGrpSpPr>
            <p:cNvPr id="6539" name="Google Shape;6539;p78"/>
            <p:cNvGrpSpPr/>
            <p:nvPr/>
          </p:nvGrpSpPr>
          <p:grpSpPr>
            <a:xfrm>
              <a:off x="3967651" y="4009026"/>
              <a:ext cx="1479304" cy="382170"/>
              <a:chOff x="3967651" y="4009026"/>
              <a:chExt cx="1479304" cy="382170"/>
            </a:xfrm>
          </p:grpSpPr>
          <p:grpSp>
            <p:nvGrpSpPr>
              <p:cNvPr id="6540" name="Google Shape;6540;p78"/>
              <p:cNvGrpSpPr/>
              <p:nvPr/>
            </p:nvGrpSpPr>
            <p:grpSpPr>
              <a:xfrm>
                <a:off x="4892216" y="4195630"/>
                <a:ext cx="554739" cy="195566"/>
                <a:chOff x="3604375" y="4892160"/>
                <a:chExt cx="1651500" cy="582215"/>
              </a:xfrm>
            </p:grpSpPr>
            <p:sp>
              <p:nvSpPr>
                <p:cNvPr id="6541" name="Google Shape;6541;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8"/>
              <p:cNvGrpSpPr/>
              <p:nvPr/>
            </p:nvGrpSpPr>
            <p:grpSpPr>
              <a:xfrm>
                <a:off x="3967651" y="4146303"/>
                <a:ext cx="579402" cy="244893"/>
                <a:chOff x="851875" y="4745310"/>
                <a:chExt cx="1724925" cy="729065"/>
              </a:xfrm>
            </p:grpSpPr>
            <p:sp>
              <p:nvSpPr>
                <p:cNvPr id="6544" name="Google Shape;6544;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8"/>
              <p:cNvGrpSpPr/>
              <p:nvPr/>
            </p:nvGrpSpPr>
            <p:grpSpPr>
              <a:xfrm>
                <a:off x="4460753" y="4009026"/>
                <a:ext cx="493110" cy="382170"/>
                <a:chOff x="2319875" y="4336625"/>
                <a:chExt cx="1468025" cy="1137750"/>
              </a:xfrm>
            </p:grpSpPr>
            <p:sp>
              <p:nvSpPr>
                <p:cNvPr id="6547" name="Google Shape;6547;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9" name="Google Shape;6549;p78"/>
            <p:cNvGrpSpPr/>
            <p:nvPr/>
          </p:nvGrpSpPr>
          <p:grpSpPr>
            <a:xfrm>
              <a:off x="4479443" y="3645904"/>
              <a:ext cx="455965" cy="388789"/>
              <a:chOff x="2957425" y="238100"/>
              <a:chExt cx="1910200" cy="1628775"/>
            </a:xfrm>
          </p:grpSpPr>
          <p:sp>
            <p:nvSpPr>
              <p:cNvPr id="6550" name="Google Shape;6550;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0" name="Google Shape;6560;p78"/>
          <p:cNvGrpSpPr/>
          <p:nvPr/>
        </p:nvGrpSpPr>
        <p:grpSpPr>
          <a:xfrm>
            <a:off x="2496179" y="3734510"/>
            <a:ext cx="1243128" cy="637739"/>
            <a:chOff x="2496310" y="3693351"/>
            <a:chExt cx="1342906" cy="688926"/>
          </a:xfrm>
        </p:grpSpPr>
        <p:grpSp>
          <p:nvGrpSpPr>
            <p:cNvPr id="6561" name="Google Shape;6561;p78"/>
            <p:cNvGrpSpPr/>
            <p:nvPr/>
          </p:nvGrpSpPr>
          <p:grpSpPr>
            <a:xfrm>
              <a:off x="2496310" y="3693351"/>
              <a:ext cx="1342906" cy="688875"/>
              <a:chOff x="2496310" y="3693351"/>
              <a:chExt cx="1342906" cy="688875"/>
            </a:xfrm>
          </p:grpSpPr>
          <p:sp>
            <p:nvSpPr>
              <p:cNvPr id="6562" name="Google Shape;6562;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8" name="Google Shape;6568;p78"/>
              <p:cNvCxnSpPr>
                <a:stCxn id="656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569" name="Google Shape;6569;p78"/>
              <p:cNvCxnSpPr>
                <a:stCxn id="656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570" name="Google Shape;6570;p78"/>
              <p:cNvCxnSpPr>
                <a:stCxn id="656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1" name="Google Shape;6571;p78"/>
              <p:cNvCxnSpPr>
                <a:stCxn id="656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2" name="Google Shape;6572;p78"/>
              <p:cNvCxnSpPr>
                <a:stCxn id="656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573" name="Google Shape;6573;p78"/>
            <p:cNvGrpSpPr/>
            <p:nvPr/>
          </p:nvGrpSpPr>
          <p:grpSpPr>
            <a:xfrm>
              <a:off x="2675275" y="3930557"/>
              <a:ext cx="1003306" cy="451719"/>
              <a:chOff x="2675275" y="4174282"/>
              <a:chExt cx="1003306" cy="451719"/>
            </a:xfrm>
          </p:grpSpPr>
          <p:sp>
            <p:nvSpPr>
              <p:cNvPr id="6574" name="Google Shape;6574;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7" name="Google Shape;6577;p78"/>
          <p:cNvGrpSpPr/>
          <p:nvPr/>
        </p:nvGrpSpPr>
        <p:grpSpPr>
          <a:xfrm>
            <a:off x="1669850" y="1171356"/>
            <a:ext cx="574511" cy="874709"/>
            <a:chOff x="1715404" y="1112080"/>
            <a:chExt cx="642270" cy="977984"/>
          </a:xfrm>
        </p:grpSpPr>
        <p:grpSp>
          <p:nvGrpSpPr>
            <p:cNvPr id="6578" name="Google Shape;6578;p78"/>
            <p:cNvGrpSpPr/>
            <p:nvPr/>
          </p:nvGrpSpPr>
          <p:grpSpPr>
            <a:xfrm>
              <a:off x="1715404" y="1112080"/>
              <a:ext cx="642270" cy="977984"/>
              <a:chOff x="1715404" y="1112080"/>
              <a:chExt cx="642270" cy="977984"/>
            </a:xfrm>
          </p:grpSpPr>
          <p:sp>
            <p:nvSpPr>
              <p:cNvPr id="6579" name="Google Shape;6579;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8"/>
            <p:cNvGrpSpPr/>
            <p:nvPr/>
          </p:nvGrpSpPr>
          <p:grpSpPr>
            <a:xfrm>
              <a:off x="1768927" y="1165603"/>
              <a:ext cx="535225" cy="851367"/>
              <a:chOff x="1768927" y="1165603"/>
              <a:chExt cx="535225" cy="851367"/>
            </a:xfrm>
          </p:grpSpPr>
          <p:sp>
            <p:nvSpPr>
              <p:cNvPr id="6582" name="Google Shape;6582;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8"/>
            <p:cNvGrpSpPr/>
            <p:nvPr/>
          </p:nvGrpSpPr>
          <p:grpSpPr>
            <a:xfrm>
              <a:off x="1822449" y="1219125"/>
              <a:ext cx="428180" cy="718859"/>
              <a:chOff x="1822449" y="1219125"/>
              <a:chExt cx="428180" cy="718859"/>
            </a:xfrm>
          </p:grpSpPr>
          <p:sp>
            <p:nvSpPr>
              <p:cNvPr id="6585" name="Google Shape;6585;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8"/>
            <p:cNvGrpSpPr/>
            <p:nvPr/>
          </p:nvGrpSpPr>
          <p:grpSpPr>
            <a:xfrm>
              <a:off x="1875972" y="1272648"/>
              <a:ext cx="321135" cy="586939"/>
              <a:chOff x="1875972" y="1272648"/>
              <a:chExt cx="321135" cy="586939"/>
            </a:xfrm>
          </p:grpSpPr>
          <p:sp>
            <p:nvSpPr>
              <p:cNvPr id="6588" name="Google Shape;6588;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0" name="Google Shape;6590;p78"/>
          <p:cNvGrpSpPr/>
          <p:nvPr/>
        </p:nvGrpSpPr>
        <p:grpSpPr>
          <a:xfrm>
            <a:off x="7777011" y="3728078"/>
            <a:ext cx="293855" cy="644170"/>
            <a:chOff x="241025" y="3151575"/>
            <a:chExt cx="293855" cy="644170"/>
          </a:xfrm>
        </p:grpSpPr>
        <p:sp>
          <p:nvSpPr>
            <p:cNvPr id="6591" name="Google Shape;6591;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8"/>
          <p:cNvGrpSpPr/>
          <p:nvPr/>
        </p:nvGrpSpPr>
        <p:grpSpPr>
          <a:xfrm>
            <a:off x="724994" y="2928078"/>
            <a:ext cx="1779649" cy="591620"/>
            <a:chOff x="246070" y="1983375"/>
            <a:chExt cx="1855347" cy="616849"/>
          </a:xfrm>
        </p:grpSpPr>
        <p:sp>
          <p:nvSpPr>
            <p:cNvPr id="6594" name="Google Shape;6594;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8"/>
          <p:cNvGrpSpPr/>
          <p:nvPr/>
        </p:nvGrpSpPr>
        <p:grpSpPr>
          <a:xfrm>
            <a:off x="2335861" y="1171356"/>
            <a:ext cx="711055" cy="745993"/>
            <a:chOff x="2496269" y="1171698"/>
            <a:chExt cx="761953" cy="799392"/>
          </a:xfrm>
        </p:grpSpPr>
        <p:grpSp>
          <p:nvGrpSpPr>
            <p:cNvPr id="6604" name="Google Shape;6604;p78"/>
            <p:cNvGrpSpPr/>
            <p:nvPr/>
          </p:nvGrpSpPr>
          <p:grpSpPr>
            <a:xfrm>
              <a:off x="2496269" y="1171698"/>
              <a:ext cx="761953" cy="723022"/>
              <a:chOff x="2496269" y="1171698"/>
              <a:chExt cx="761953" cy="723022"/>
            </a:xfrm>
          </p:grpSpPr>
          <p:sp>
            <p:nvSpPr>
              <p:cNvPr id="6605" name="Google Shape;6605;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7" name="Google Shape;6607;p78"/>
              <p:cNvGrpSpPr/>
              <p:nvPr/>
            </p:nvGrpSpPr>
            <p:grpSpPr>
              <a:xfrm>
                <a:off x="2496269" y="1171698"/>
                <a:ext cx="761953" cy="723022"/>
                <a:chOff x="2496269" y="1120652"/>
                <a:chExt cx="761953" cy="723022"/>
              </a:xfrm>
            </p:grpSpPr>
            <p:grpSp>
              <p:nvGrpSpPr>
                <p:cNvPr id="6608" name="Google Shape;6608;p78"/>
                <p:cNvGrpSpPr/>
                <p:nvPr/>
              </p:nvGrpSpPr>
              <p:grpSpPr>
                <a:xfrm>
                  <a:off x="2496269" y="1120652"/>
                  <a:ext cx="761953" cy="723022"/>
                  <a:chOff x="2496269" y="1120652"/>
                  <a:chExt cx="761953" cy="723022"/>
                </a:xfrm>
              </p:grpSpPr>
              <p:grpSp>
                <p:nvGrpSpPr>
                  <p:cNvPr id="6609" name="Google Shape;6609;p78"/>
                  <p:cNvGrpSpPr/>
                  <p:nvPr/>
                </p:nvGrpSpPr>
                <p:grpSpPr>
                  <a:xfrm>
                    <a:off x="2496269" y="1304589"/>
                    <a:ext cx="407089" cy="305057"/>
                    <a:chOff x="2496269" y="1304589"/>
                    <a:chExt cx="407089" cy="305057"/>
                  </a:xfrm>
                </p:grpSpPr>
                <p:sp>
                  <p:nvSpPr>
                    <p:cNvPr id="6610" name="Google Shape;6610;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2586468" y="1493376"/>
                    <a:ext cx="358850" cy="349656"/>
                    <a:chOff x="2586468" y="1493376"/>
                    <a:chExt cx="358850" cy="349656"/>
                  </a:xfrm>
                </p:grpSpPr>
                <p:sp>
                  <p:nvSpPr>
                    <p:cNvPr id="6613" name="Google Shape;6613;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8"/>
                  <p:cNvGrpSpPr/>
                  <p:nvPr/>
                </p:nvGrpSpPr>
                <p:grpSpPr>
                  <a:xfrm>
                    <a:off x="2807939" y="1494024"/>
                    <a:ext cx="358857" cy="349650"/>
                    <a:chOff x="2807939" y="1494024"/>
                    <a:chExt cx="358857" cy="349650"/>
                  </a:xfrm>
                </p:grpSpPr>
                <p:sp>
                  <p:nvSpPr>
                    <p:cNvPr id="6616" name="Google Shape;6616;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8"/>
                  <p:cNvGrpSpPr/>
                  <p:nvPr/>
                </p:nvGrpSpPr>
                <p:grpSpPr>
                  <a:xfrm>
                    <a:off x="2851133" y="1305635"/>
                    <a:ext cx="407089" cy="305057"/>
                    <a:chOff x="2851133" y="1305635"/>
                    <a:chExt cx="407089" cy="305057"/>
                  </a:xfrm>
                </p:grpSpPr>
                <p:sp>
                  <p:nvSpPr>
                    <p:cNvPr id="6619" name="Google Shape;6619;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8"/>
                  <p:cNvGrpSpPr/>
                  <p:nvPr/>
                </p:nvGrpSpPr>
                <p:grpSpPr>
                  <a:xfrm>
                    <a:off x="2727495" y="1120652"/>
                    <a:ext cx="300271" cy="396358"/>
                    <a:chOff x="2727495" y="1120652"/>
                    <a:chExt cx="300271" cy="396358"/>
                  </a:xfrm>
                </p:grpSpPr>
                <p:sp>
                  <p:nvSpPr>
                    <p:cNvPr id="6622" name="Google Shape;6622;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4" name="Google Shape;6624;p78"/>
                <p:cNvGrpSpPr/>
                <p:nvPr/>
              </p:nvGrpSpPr>
              <p:grpSpPr>
                <a:xfrm>
                  <a:off x="2722305" y="1350460"/>
                  <a:ext cx="308357" cy="308344"/>
                  <a:chOff x="2722305" y="1350460"/>
                  <a:chExt cx="308357" cy="308344"/>
                </a:xfrm>
              </p:grpSpPr>
              <p:sp>
                <p:nvSpPr>
                  <p:cNvPr id="6625" name="Google Shape;6625;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6" name="Google Shape;6626;p78"/>
                  <p:cNvGrpSpPr/>
                  <p:nvPr/>
                </p:nvGrpSpPr>
                <p:grpSpPr>
                  <a:xfrm>
                    <a:off x="2725064" y="1364529"/>
                    <a:ext cx="297954" cy="280182"/>
                    <a:chOff x="2725064" y="1364529"/>
                    <a:chExt cx="297954" cy="280182"/>
                  </a:xfrm>
                </p:grpSpPr>
                <p:sp>
                  <p:nvSpPr>
                    <p:cNvPr id="6627" name="Google Shape;6627;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632" name="Google Shape;6632;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8"/>
          <p:cNvGrpSpPr/>
          <p:nvPr/>
        </p:nvGrpSpPr>
        <p:grpSpPr>
          <a:xfrm>
            <a:off x="3924561" y="2927462"/>
            <a:ext cx="1569144" cy="591015"/>
            <a:chOff x="3820100" y="3023049"/>
            <a:chExt cx="1303926" cy="491162"/>
          </a:xfrm>
        </p:grpSpPr>
        <p:grpSp>
          <p:nvGrpSpPr>
            <p:cNvPr id="6638" name="Google Shape;6638;p78"/>
            <p:cNvGrpSpPr/>
            <p:nvPr/>
          </p:nvGrpSpPr>
          <p:grpSpPr>
            <a:xfrm>
              <a:off x="3820100" y="3023072"/>
              <a:ext cx="1303926" cy="491139"/>
              <a:chOff x="3820100" y="3023072"/>
              <a:chExt cx="1303926" cy="491139"/>
            </a:xfrm>
          </p:grpSpPr>
          <p:sp>
            <p:nvSpPr>
              <p:cNvPr id="6639" name="Google Shape;6639;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8"/>
            <p:cNvGrpSpPr/>
            <p:nvPr/>
          </p:nvGrpSpPr>
          <p:grpSpPr>
            <a:xfrm>
              <a:off x="4132439" y="3023645"/>
              <a:ext cx="393633" cy="177096"/>
              <a:chOff x="4132439" y="3023645"/>
              <a:chExt cx="393633" cy="177096"/>
            </a:xfrm>
          </p:grpSpPr>
          <p:sp>
            <p:nvSpPr>
              <p:cNvPr id="6642" name="Google Shape;6642;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8"/>
            <p:cNvGrpSpPr/>
            <p:nvPr/>
          </p:nvGrpSpPr>
          <p:grpSpPr>
            <a:xfrm>
              <a:off x="3921811" y="3023049"/>
              <a:ext cx="1002397" cy="388943"/>
              <a:chOff x="3921811" y="3023049"/>
              <a:chExt cx="1002397" cy="388943"/>
            </a:xfrm>
          </p:grpSpPr>
          <p:sp>
            <p:nvSpPr>
              <p:cNvPr id="6645" name="Google Shape;6645;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8"/>
            <p:cNvGrpSpPr/>
            <p:nvPr/>
          </p:nvGrpSpPr>
          <p:grpSpPr>
            <a:xfrm>
              <a:off x="4023645" y="3023049"/>
              <a:ext cx="683032" cy="286722"/>
              <a:chOff x="4023645" y="3023049"/>
              <a:chExt cx="683032" cy="286722"/>
            </a:xfrm>
          </p:grpSpPr>
          <p:sp>
            <p:nvSpPr>
              <p:cNvPr id="6648" name="Google Shape;6648;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0" name="Google Shape;6650;p78"/>
          <p:cNvGrpSpPr/>
          <p:nvPr/>
        </p:nvGrpSpPr>
        <p:grpSpPr>
          <a:xfrm>
            <a:off x="1556683" y="2054307"/>
            <a:ext cx="713522" cy="688025"/>
            <a:chOff x="1706078" y="2092648"/>
            <a:chExt cx="660913" cy="637296"/>
          </a:xfrm>
        </p:grpSpPr>
        <p:sp>
          <p:nvSpPr>
            <p:cNvPr id="6651" name="Google Shape;6651;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2" name="Google Shape;6652;p78"/>
            <p:cNvGrpSpPr/>
            <p:nvPr/>
          </p:nvGrpSpPr>
          <p:grpSpPr>
            <a:xfrm>
              <a:off x="1706078" y="2092648"/>
              <a:ext cx="660913" cy="575241"/>
              <a:chOff x="1706078" y="2092648"/>
              <a:chExt cx="660913" cy="575241"/>
            </a:xfrm>
          </p:grpSpPr>
          <p:sp>
            <p:nvSpPr>
              <p:cNvPr id="6653" name="Google Shape;6653;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6" name="Google Shape;6656;p78"/>
          <p:cNvGrpSpPr/>
          <p:nvPr/>
        </p:nvGrpSpPr>
        <p:grpSpPr>
          <a:xfrm>
            <a:off x="6318542" y="1171856"/>
            <a:ext cx="1317459" cy="684168"/>
            <a:chOff x="238125" y="999450"/>
            <a:chExt cx="7140700" cy="3708225"/>
          </a:xfrm>
        </p:grpSpPr>
        <p:sp>
          <p:nvSpPr>
            <p:cNvPr id="6657" name="Google Shape;6657;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69"/>
        <p:cNvGrpSpPr/>
        <p:nvPr/>
      </p:nvGrpSpPr>
      <p:grpSpPr>
        <a:xfrm>
          <a:off x="0" y="0"/>
          <a:ext cx="0" cy="0"/>
          <a:chOff x="0" y="0"/>
          <a:chExt cx="0" cy="0"/>
        </a:xfrm>
      </p:grpSpPr>
      <p:grpSp>
        <p:nvGrpSpPr>
          <p:cNvPr id="6670" name="Google Shape;6670;p79"/>
          <p:cNvGrpSpPr/>
          <p:nvPr/>
        </p:nvGrpSpPr>
        <p:grpSpPr>
          <a:xfrm>
            <a:off x="729238" y="1179665"/>
            <a:ext cx="1636117" cy="1526144"/>
            <a:chOff x="729238" y="1179665"/>
            <a:chExt cx="1636117" cy="1526144"/>
          </a:xfrm>
        </p:grpSpPr>
        <p:grpSp>
          <p:nvGrpSpPr>
            <p:cNvPr id="6671" name="Google Shape;6671;p79"/>
            <p:cNvGrpSpPr/>
            <p:nvPr/>
          </p:nvGrpSpPr>
          <p:grpSpPr>
            <a:xfrm>
              <a:off x="729238" y="1179665"/>
              <a:ext cx="80700" cy="1526144"/>
              <a:chOff x="729238" y="1179665"/>
              <a:chExt cx="80700" cy="1526144"/>
            </a:xfrm>
          </p:grpSpPr>
          <p:sp>
            <p:nvSpPr>
              <p:cNvPr id="6672" name="Google Shape;6672;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9"/>
            <p:cNvGrpSpPr/>
            <p:nvPr/>
          </p:nvGrpSpPr>
          <p:grpSpPr>
            <a:xfrm>
              <a:off x="903098" y="1179665"/>
              <a:ext cx="80700" cy="1526144"/>
              <a:chOff x="903098" y="1179665"/>
              <a:chExt cx="80700" cy="1526144"/>
            </a:xfrm>
          </p:grpSpPr>
          <p:sp>
            <p:nvSpPr>
              <p:cNvPr id="6683" name="Google Shape;6683;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9"/>
            <p:cNvGrpSpPr/>
            <p:nvPr/>
          </p:nvGrpSpPr>
          <p:grpSpPr>
            <a:xfrm>
              <a:off x="1076958" y="1179665"/>
              <a:ext cx="80700" cy="1526144"/>
              <a:chOff x="1076958" y="1179665"/>
              <a:chExt cx="80700" cy="1526144"/>
            </a:xfrm>
          </p:grpSpPr>
          <p:sp>
            <p:nvSpPr>
              <p:cNvPr id="6694" name="Google Shape;6694;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9"/>
            <p:cNvGrpSpPr/>
            <p:nvPr/>
          </p:nvGrpSpPr>
          <p:grpSpPr>
            <a:xfrm>
              <a:off x="1247707" y="1179665"/>
              <a:ext cx="80700" cy="1526144"/>
              <a:chOff x="1247707" y="1179665"/>
              <a:chExt cx="80700" cy="1526144"/>
            </a:xfrm>
          </p:grpSpPr>
          <p:sp>
            <p:nvSpPr>
              <p:cNvPr id="6705" name="Google Shape;6705;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9"/>
            <p:cNvGrpSpPr/>
            <p:nvPr/>
          </p:nvGrpSpPr>
          <p:grpSpPr>
            <a:xfrm>
              <a:off x="1421567" y="1179665"/>
              <a:ext cx="80700" cy="1526144"/>
              <a:chOff x="1421567" y="1179665"/>
              <a:chExt cx="80700" cy="1526144"/>
            </a:xfrm>
          </p:grpSpPr>
          <p:sp>
            <p:nvSpPr>
              <p:cNvPr id="6716" name="Google Shape;6716;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9"/>
            <p:cNvGrpSpPr/>
            <p:nvPr/>
          </p:nvGrpSpPr>
          <p:grpSpPr>
            <a:xfrm>
              <a:off x="1592327" y="1179665"/>
              <a:ext cx="80700" cy="1526144"/>
              <a:chOff x="1592327" y="1179665"/>
              <a:chExt cx="80700" cy="1526144"/>
            </a:xfrm>
          </p:grpSpPr>
          <p:sp>
            <p:nvSpPr>
              <p:cNvPr id="6727" name="Google Shape;6727;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9"/>
            <p:cNvGrpSpPr/>
            <p:nvPr/>
          </p:nvGrpSpPr>
          <p:grpSpPr>
            <a:xfrm>
              <a:off x="1766187" y="1179665"/>
              <a:ext cx="80700" cy="1526144"/>
              <a:chOff x="1766187" y="1179665"/>
              <a:chExt cx="80700" cy="1526144"/>
            </a:xfrm>
          </p:grpSpPr>
          <p:sp>
            <p:nvSpPr>
              <p:cNvPr id="6738" name="Google Shape;6738;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9"/>
            <p:cNvGrpSpPr/>
            <p:nvPr/>
          </p:nvGrpSpPr>
          <p:grpSpPr>
            <a:xfrm>
              <a:off x="1936935" y="1179665"/>
              <a:ext cx="80700" cy="1526144"/>
              <a:chOff x="1936935" y="1179665"/>
              <a:chExt cx="80700" cy="1526144"/>
            </a:xfrm>
          </p:grpSpPr>
          <p:sp>
            <p:nvSpPr>
              <p:cNvPr id="6749" name="Google Shape;6749;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9"/>
            <p:cNvGrpSpPr/>
            <p:nvPr/>
          </p:nvGrpSpPr>
          <p:grpSpPr>
            <a:xfrm>
              <a:off x="2110795" y="1179665"/>
              <a:ext cx="80700" cy="1526144"/>
              <a:chOff x="2110795" y="1179665"/>
              <a:chExt cx="80700" cy="1526144"/>
            </a:xfrm>
          </p:grpSpPr>
          <p:sp>
            <p:nvSpPr>
              <p:cNvPr id="6760" name="Google Shape;6760;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9"/>
            <p:cNvGrpSpPr/>
            <p:nvPr/>
          </p:nvGrpSpPr>
          <p:grpSpPr>
            <a:xfrm>
              <a:off x="2284655" y="1179665"/>
              <a:ext cx="80700" cy="1526144"/>
              <a:chOff x="2284655" y="1179665"/>
              <a:chExt cx="80700" cy="1526144"/>
            </a:xfrm>
          </p:grpSpPr>
          <p:sp>
            <p:nvSpPr>
              <p:cNvPr id="6771" name="Google Shape;6771;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1" name="Google Shape;6781;p79"/>
          <p:cNvGrpSpPr/>
          <p:nvPr/>
        </p:nvGrpSpPr>
        <p:grpSpPr>
          <a:xfrm>
            <a:off x="2623904" y="1198803"/>
            <a:ext cx="1364248" cy="1102133"/>
            <a:chOff x="2623904" y="1198803"/>
            <a:chExt cx="1364248" cy="1102133"/>
          </a:xfrm>
        </p:grpSpPr>
        <p:grpSp>
          <p:nvGrpSpPr>
            <p:cNvPr id="6782" name="Google Shape;6782;p79"/>
            <p:cNvGrpSpPr/>
            <p:nvPr/>
          </p:nvGrpSpPr>
          <p:grpSpPr>
            <a:xfrm>
              <a:off x="2623907" y="1198803"/>
              <a:ext cx="1364245" cy="273000"/>
              <a:chOff x="2623907" y="1198803"/>
              <a:chExt cx="1364245" cy="273000"/>
            </a:xfrm>
          </p:grpSpPr>
          <p:sp>
            <p:nvSpPr>
              <p:cNvPr id="6783" name="Google Shape;6783;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9"/>
            <p:cNvGrpSpPr/>
            <p:nvPr/>
          </p:nvGrpSpPr>
          <p:grpSpPr>
            <a:xfrm>
              <a:off x="2623904" y="1476964"/>
              <a:ext cx="1364245" cy="273000"/>
              <a:chOff x="2623904" y="1476964"/>
              <a:chExt cx="1364245" cy="273000"/>
            </a:xfrm>
          </p:grpSpPr>
          <p:sp>
            <p:nvSpPr>
              <p:cNvPr id="6789" name="Google Shape;6789;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9"/>
            <p:cNvGrpSpPr/>
            <p:nvPr/>
          </p:nvGrpSpPr>
          <p:grpSpPr>
            <a:xfrm>
              <a:off x="2623907" y="1749775"/>
              <a:ext cx="1364245" cy="273000"/>
              <a:chOff x="2623907" y="1749775"/>
              <a:chExt cx="1364245" cy="273000"/>
            </a:xfrm>
          </p:grpSpPr>
          <p:sp>
            <p:nvSpPr>
              <p:cNvPr id="6795" name="Google Shape;6795;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9"/>
            <p:cNvGrpSpPr/>
            <p:nvPr/>
          </p:nvGrpSpPr>
          <p:grpSpPr>
            <a:xfrm>
              <a:off x="2623904" y="2027936"/>
              <a:ext cx="1364245" cy="273000"/>
              <a:chOff x="2623904" y="2027936"/>
              <a:chExt cx="1364245" cy="273000"/>
            </a:xfrm>
          </p:grpSpPr>
          <p:sp>
            <p:nvSpPr>
              <p:cNvPr id="6801" name="Google Shape;6801;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6" name="Google Shape;6806;p79"/>
          <p:cNvGrpSpPr/>
          <p:nvPr/>
        </p:nvGrpSpPr>
        <p:grpSpPr>
          <a:xfrm>
            <a:off x="2613365" y="2657876"/>
            <a:ext cx="1387541" cy="159124"/>
            <a:chOff x="3200660" y="2180272"/>
            <a:chExt cx="2563824" cy="378237"/>
          </a:xfrm>
        </p:grpSpPr>
        <p:sp>
          <p:nvSpPr>
            <p:cNvPr id="6807" name="Google Shape;6807;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9"/>
          <p:cNvGrpSpPr/>
          <p:nvPr/>
        </p:nvGrpSpPr>
        <p:grpSpPr>
          <a:xfrm>
            <a:off x="2609890" y="2935640"/>
            <a:ext cx="1390502" cy="159625"/>
            <a:chOff x="3530150" y="2790075"/>
            <a:chExt cx="1962600" cy="225300"/>
          </a:xfrm>
        </p:grpSpPr>
        <p:sp>
          <p:nvSpPr>
            <p:cNvPr id="6826" name="Google Shape;6826;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9"/>
          <p:cNvGrpSpPr/>
          <p:nvPr/>
        </p:nvGrpSpPr>
        <p:grpSpPr>
          <a:xfrm>
            <a:off x="2609948" y="3213905"/>
            <a:ext cx="1411629" cy="154175"/>
            <a:chOff x="3558802" y="4011244"/>
            <a:chExt cx="1866000" cy="111600"/>
          </a:xfrm>
        </p:grpSpPr>
        <p:sp>
          <p:nvSpPr>
            <p:cNvPr id="6829" name="Google Shape;6829;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9"/>
          <p:cNvGrpSpPr/>
          <p:nvPr/>
        </p:nvGrpSpPr>
        <p:grpSpPr>
          <a:xfrm>
            <a:off x="2610235" y="2419475"/>
            <a:ext cx="1383503" cy="119761"/>
            <a:chOff x="3465975" y="2270258"/>
            <a:chExt cx="1986364" cy="171947"/>
          </a:xfrm>
        </p:grpSpPr>
        <p:sp>
          <p:nvSpPr>
            <p:cNvPr id="6832" name="Google Shape;6832;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9"/>
          <p:cNvGrpSpPr/>
          <p:nvPr/>
        </p:nvGrpSpPr>
        <p:grpSpPr>
          <a:xfrm>
            <a:off x="2621243" y="3783248"/>
            <a:ext cx="1369531" cy="195460"/>
            <a:chOff x="723300" y="4253549"/>
            <a:chExt cx="2276482" cy="324900"/>
          </a:xfrm>
        </p:grpSpPr>
        <p:sp>
          <p:nvSpPr>
            <p:cNvPr id="6841" name="Google Shape;6841;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9"/>
          <p:cNvGrpSpPr/>
          <p:nvPr/>
        </p:nvGrpSpPr>
        <p:grpSpPr>
          <a:xfrm>
            <a:off x="2610803" y="3484489"/>
            <a:ext cx="1389066" cy="180119"/>
            <a:chOff x="705948" y="3788465"/>
            <a:chExt cx="2308953" cy="299400"/>
          </a:xfrm>
        </p:grpSpPr>
        <p:sp>
          <p:nvSpPr>
            <p:cNvPr id="6847" name="Google Shape;6847;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9"/>
          <p:cNvGrpSpPr/>
          <p:nvPr/>
        </p:nvGrpSpPr>
        <p:grpSpPr>
          <a:xfrm>
            <a:off x="4207794" y="2088443"/>
            <a:ext cx="1433821" cy="191501"/>
            <a:chOff x="4273350" y="2088443"/>
            <a:chExt cx="1433821" cy="191501"/>
          </a:xfrm>
        </p:grpSpPr>
        <p:grpSp>
          <p:nvGrpSpPr>
            <p:cNvPr id="6853" name="Google Shape;6853;p79"/>
            <p:cNvGrpSpPr/>
            <p:nvPr/>
          </p:nvGrpSpPr>
          <p:grpSpPr>
            <a:xfrm>
              <a:off x="4273350" y="2088443"/>
              <a:ext cx="1433821" cy="0"/>
              <a:chOff x="5224975" y="2962250"/>
              <a:chExt cx="1544400" cy="0"/>
            </a:xfrm>
          </p:grpSpPr>
          <p:cxnSp>
            <p:nvCxnSpPr>
              <p:cNvPr id="6854" name="Google Shape;6854;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55" name="Google Shape;6855;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856" name="Google Shape;6856;p79"/>
            <p:cNvGrpSpPr/>
            <p:nvPr/>
          </p:nvGrpSpPr>
          <p:grpSpPr>
            <a:xfrm>
              <a:off x="4273350" y="2279944"/>
              <a:ext cx="1433821" cy="0"/>
              <a:chOff x="5224975" y="2962250"/>
              <a:chExt cx="1544400" cy="0"/>
            </a:xfrm>
          </p:grpSpPr>
          <p:cxnSp>
            <p:nvCxnSpPr>
              <p:cNvPr id="6857" name="Google Shape;6857;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58" name="Google Shape;6858;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859" name="Google Shape;6859;p79"/>
          <p:cNvGrpSpPr/>
          <p:nvPr/>
        </p:nvGrpSpPr>
        <p:grpSpPr>
          <a:xfrm>
            <a:off x="2658741" y="4097347"/>
            <a:ext cx="1304609" cy="294074"/>
            <a:chOff x="2658741" y="4097347"/>
            <a:chExt cx="1304609" cy="294074"/>
          </a:xfrm>
        </p:grpSpPr>
        <p:grpSp>
          <p:nvGrpSpPr>
            <p:cNvPr id="6860" name="Google Shape;6860;p79"/>
            <p:cNvGrpSpPr/>
            <p:nvPr/>
          </p:nvGrpSpPr>
          <p:grpSpPr>
            <a:xfrm>
              <a:off x="2658741" y="4097347"/>
              <a:ext cx="118572" cy="294074"/>
              <a:chOff x="3343310" y="4475555"/>
              <a:chExt cx="127717" cy="316753"/>
            </a:xfrm>
          </p:grpSpPr>
          <p:sp>
            <p:nvSpPr>
              <p:cNvPr id="6861" name="Google Shape;6861;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9"/>
            <p:cNvGrpSpPr/>
            <p:nvPr/>
          </p:nvGrpSpPr>
          <p:grpSpPr>
            <a:xfrm>
              <a:off x="3815519" y="4098388"/>
              <a:ext cx="147831" cy="291991"/>
              <a:chOff x="3527539" y="4476677"/>
              <a:chExt cx="159232" cy="314510"/>
            </a:xfrm>
          </p:grpSpPr>
          <p:sp>
            <p:nvSpPr>
              <p:cNvPr id="6864" name="Google Shape;6864;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79"/>
            <p:cNvGrpSpPr/>
            <p:nvPr/>
          </p:nvGrpSpPr>
          <p:grpSpPr>
            <a:xfrm>
              <a:off x="3511696" y="4098388"/>
              <a:ext cx="147831" cy="291991"/>
              <a:chOff x="3527539" y="4476677"/>
              <a:chExt cx="159232" cy="314510"/>
            </a:xfrm>
          </p:grpSpPr>
          <p:sp>
            <p:nvSpPr>
              <p:cNvPr id="6867" name="Google Shape;6867;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9"/>
            <p:cNvGrpSpPr/>
            <p:nvPr/>
          </p:nvGrpSpPr>
          <p:grpSpPr>
            <a:xfrm>
              <a:off x="3207874" y="4098388"/>
              <a:ext cx="147831" cy="291991"/>
              <a:chOff x="3527539" y="4476677"/>
              <a:chExt cx="159232" cy="314510"/>
            </a:xfrm>
          </p:grpSpPr>
          <p:sp>
            <p:nvSpPr>
              <p:cNvPr id="6870" name="Google Shape;6870;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9"/>
            <p:cNvGrpSpPr/>
            <p:nvPr/>
          </p:nvGrpSpPr>
          <p:grpSpPr>
            <a:xfrm>
              <a:off x="2933305" y="4097347"/>
              <a:ext cx="118572" cy="294074"/>
              <a:chOff x="3343310" y="4475555"/>
              <a:chExt cx="127717" cy="316753"/>
            </a:xfrm>
          </p:grpSpPr>
          <p:sp>
            <p:nvSpPr>
              <p:cNvPr id="6873" name="Google Shape;6873;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5" name="Google Shape;6875;p79"/>
          <p:cNvGrpSpPr/>
          <p:nvPr/>
        </p:nvGrpSpPr>
        <p:grpSpPr>
          <a:xfrm>
            <a:off x="4209349" y="1176041"/>
            <a:ext cx="1430711" cy="751237"/>
            <a:chOff x="5159450" y="1919950"/>
            <a:chExt cx="1541050" cy="862500"/>
          </a:xfrm>
        </p:grpSpPr>
        <p:sp>
          <p:nvSpPr>
            <p:cNvPr id="6876" name="Google Shape;6876;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877" name="Google Shape;6877;p79"/>
            <p:cNvGrpSpPr/>
            <p:nvPr/>
          </p:nvGrpSpPr>
          <p:grpSpPr>
            <a:xfrm>
              <a:off x="5159450" y="1919950"/>
              <a:ext cx="1541050" cy="862500"/>
              <a:chOff x="5159450" y="1919950"/>
              <a:chExt cx="1541050" cy="862500"/>
            </a:xfrm>
          </p:grpSpPr>
          <p:cxnSp>
            <p:nvCxnSpPr>
              <p:cNvPr id="6878" name="Google Shape;6878;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879" name="Google Shape;6879;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880" name="Google Shape;6880;p79"/>
          <p:cNvGrpSpPr/>
          <p:nvPr/>
        </p:nvGrpSpPr>
        <p:grpSpPr>
          <a:xfrm>
            <a:off x="4257486" y="2439811"/>
            <a:ext cx="1334436" cy="967914"/>
            <a:chOff x="4294923" y="2439811"/>
            <a:chExt cx="1334436" cy="967914"/>
          </a:xfrm>
        </p:grpSpPr>
        <p:grpSp>
          <p:nvGrpSpPr>
            <p:cNvPr id="6881" name="Google Shape;6881;p79"/>
            <p:cNvGrpSpPr/>
            <p:nvPr/>
          </p:nvGrpSpPr>
          <p:grpSpPr>
            <a:xfrm>
              <a:off x="4960455" y="2469658"/>
              <a:ext cx="668904" cy="885524"/>
              <a:chOff x="4960455" y="2469658"/>
              <a:chExt cx="668904" cy="885524"/>
            </a:xfrm>
          </p:grpSpPr>
          <p:sp>
            <p:nvSpPr>
              <p:cNvPr id="6882" name="Google Shape;6882;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9"/>
            <p:cNvGrpSpPr/>
            <p:nvPr/>
          </p:nvGrpSpPr>
          <p:grpSpPr>
            <a:xfrm>
              <a:off x="4294923" y="2469658"/>
              <a:ext cx="668951" cy="885524"/>
              <a:chOff x="4294923" y="2469658"/>
              <a:chExt cx="668951" cy="885524"/>
            </a:xfrm>
          </p:grpSpPr>
          <p:sp>
            <p:nvSpPr>
              <p:cNvPr id="6889" name="Google Shape;6889;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5" name="Google Shape;6895;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9"/>
          <p:cNvGrpSpPr/>
          <p:nvPr/>
        </p:nvGrpSpPr>
        <p:grpSpPr>
          <a:xfrm>
            <a:off x="4243690" y="3494256"/>
            <a:ext cx="1430949" cy="897289"/>
            <a:chOff x="4351371" y="3547942"/>
            <a:chExt cx="1345130" cy="843475"/>
          </a:xfrm>
        </p:grpSpPr>
        <p:grpSp>
          <p:nvGrpSpPr>
            <p:cNvPr id="6897" name="Google Shape;6897;p79"/>
            <p:cNvGrpSpPr/>
            <p:nvPr/>
          </p:nvGrpSpPr>
          <p:grpSpPr>
            <a:xfrm>
              <a:off x="4351371" y="4209917"/>
              <a:ext cx="1345130" cy="181500"/>
              <a:chOff x="4351371" y="4209917"/>
              <a:chExt cx="1345130" cy="181500"/>
            </a:xfrm>
          </p:grpSpPr>
          <p:sp>
            <p:nvSpPr>
              <p:cNvPr id="6898" name="Google Shape;6898;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9" name="Google Shape;6899;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900" name="Google Shape;6900;p79"/>
            <p:cNvGrpSpPr/>
            <p:nvPr/>
          </p:nvGrpSpPr>
          <p:grpSpPr>
            <a:xfrm>
              <a:off x="4403010" y="3985221"/>
              <a:ext cx="1109518" cy="181500"/>
              <a:chOff x="4403010" y="3985221"/>
              <a:chExt cx="1109518" cy="181500"/>
            </a:xfrm>
          </p:grpSpPr>
          <p:sp>
            <p:nvSpPr>
              <p:cNvPr id="6901" name="Google Shape;6901;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2" name="Google Shape;6902;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903" name="Google Shape;6903;p79"/>
            <p:cNvGrpSpPr/>
            <p:nvPr/>
          </p:nvGrpSpPr>
          <p:grpSpPr>
            <a:xfrm>
              <a:off x="4618704" y="3766582"/>
              <a:ext cx="807858" cy="181500"/>
              <a:chOff x="4618704" y="3766582"/>
              <a:chExt cx="807858" cy="181500"/>
            </a:xfrm>
          </p:grpSpPr>
          <p:sp>
            <p:nvSpPr>
              <p:cNvPr id="6904" name="Google Shape;6904;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5" name="Google Shape;6905;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906" name="Google Shape;6906;p79"/>
            <p:cNvGrpSpPr/>
            <p:nvPr/>
          </p:nvGrpSpPr>
          <p:grpSpPr>
            <a:xfrm>
              <a:off x="4735238" y="3547942"/>
              <a:ext cx="462839" cy="181500"/>
              <a:chOff x="4735238" y="3547942"/>
              <a:chExt cx="462839" cy="181500"/>
            </a:xfrm>
          </p:grpSpPr>
          <p:sp>
            <p:nvSpPr>
              <p:cNvPr id="6907" name="Google Shape;6907;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8" name="Google Shape;6908;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09" name="Google Shape;6909;p79"/>
          <p:cNvGrpSpPr/>
          <p:nvPr/>
        </p:nvGrpSpPr>
        <p:grpSpPr>
          <a:xfrm>
            <a:off x="7420047" y="2429580"/>
            <a:ext cx="1020955" cy="928853"/>
            <a:chOff x="926675" y="238125"/>
            <a:chExt cx="5755100" cy="5232975"/>
          </a:xfrm>
        </p:grpSpPr>
        <p:sp>
          <p:nvSpPr>
            <p:cNvPr id="6910" name="Google Shape;6910;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9"/>
          <p:cNvGrpSpPr/>
          <p:nvPr/>
        </p:nvGrpSpPr>
        <p:grpSpPr>
          <a:xfrm>
            <a:off x="727421" y="2828315"/>
            <a:ext cx="1695374" cy="1560837"/>
            <a:chOff x="727421" y="2828315"/>
            <a:chExt cx="1695374" cy="1560837"/>
          </a:xfrm>
        </p:grpSpPr>
        <p:grpSp>
          <p:nvGrpSpPr>
            <p:cNvPr id="6915" name="Google Shape;6915;p79"/>
            <p:cNvGrpSpPr/>
            <p:nvPr/>
          </p:nvGrpSpPr>
          <p:grpSpPr>
            <a:xfrm>
              <a:off x="727421" y="2828315"/>
              <a:ext cx="1695374" cy="1560837"/>
              <a:chOff x="734799" y="2782450"/>
              <a:chExt cx="1571100" cy="1577400"/>
            </a:xfrm>
          </p:grpSpPr>
          <p:cxnSp>
            <p:nvCxnSpPr>
              <p:cNvPr id="6916" name="Google Shape;6916;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917" name="Google Shape;6917;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918" name="Google Shape;6918;p79"/>
            <p:cNvGrpSpPr/>
            <p:nvPr/>
          </p:nvGrpSpPr>
          <p:grpSpPr>
            <a:xfrm>
              <a:off x="819108" y="2882501"/>
              <a:ext cx="1556791" cy="1426186"/>
              <a:chOff x="819108" y="2882501"/>
              <a:chExt cx="1556791" cy="1426186"/>
            </a:xfrm>
          </p:grpSpPr>
          <p:grpSp>
            <p:nvGrpSpPr>
              <p:cNvPr id="6919" name="Google Shape;6919;p79"/>
              <p:cNvGrpSpPr/>
              <p:nvPr/>
            </p:nvGrpSpPr>
            <p:grpSpPr>
              <a:xfrm>
                <a:off x="819108" y="2882501"/>
                <a:ext cx="103104" cy="1426186"/>
                <a:chOff x="4674013" y="3100904"/>
                <a:chExt cx="122758" cy="1698043"/>
              </a:xfrm>
            </p:grpSpPr>
            <p:sp>
              <p:nvSpPr>
                <p:cNvPr id="6920" name="Google Shape;6920;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79"/>
              <p:cNvGrpSpPr/>
              <p:nvPr/>
            </p:nvGrpSpPr>
            <p:grpSpPr>
              <a:xfrm>
                <a:off x="1062475" y="2882501"/>
                <a:ext cx="103104" cy="1426186"/>
                <a:chOff x="4940438" y="3100904"/>
                <a:chExt cx="122758" cy="1698043"/>
              </a:xfrm>
            </p:grpSpPr>
            <p:sp>
              <p:nvSpPr>
                <p:cNvPr id="6928" name="Google Shape;6928;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79"/>
              <p:cNvGrpSpPr/>
              <p:nvPr/>
            </p:nvGrpSpPr>
            <p:grpSpPr>
              <a:xfrm>
                <a:off x="1299324" y="2882501"/>
                <a:ext cx="103104" cy="1426186"/>
                <a:chOff x="5206863" y="3100904"/>
                <a:chExt cx="122758" cy="1698043"/>
              </a:xfrm>
            </p:grpSpPr>
            <p:sp>
              <p:nvSpPr>
                <p:cNvPr id="6936" name="Google Shape;6936;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9"/>
              <p:cNvGrpSpPr/>
              <p:nvPr/>
            </p:nvGrpSpPr>
            <p:grpSpPr>
              <a:xfrm>
                <a:off x="1786057" y="2882501"/>
                <a:ext cx="103104" cy="1426186"/>
                <a:chOff x="6006138" y="3143629"/>
                <a:chExt cx="122758" cy="1698043"/>
              </a:xfrm>
            </p:grpSpPr>
            <p:sp>
              <p:nvSpPr>
                <p:cNvPr id="6944" name="Google Shape;6944;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9"/>
              <p:cNvGrpSpPr/>
              <p:nvPr/>
            </p:nvGrpSpPr>
            <p:grpSpPr>
              <a:xfrm>
                <a:off x="2029422" y="2882501"/>
                <a:ext cx="103104" cy="1426186"/>
                <a:chOff x="6805413" y="3100904"/>
                <a:chExt cx="122758" cy="1698043"/>
              </a:xfrm>
            </p:grpSpPr>
            <p:sp>
              <p:nvSpPr>
                <p:cNvPr id="6952" name="Google Shape;6952;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9"/>
              <p:cNvGrpSpPr/>
              <p:nvPr/>
            </p:nvGrpSpPr>
            <p:grpSpPr>
              <a:xfrm>
                <a:off x="2272795" y="2882501"/>
                <a:ext cx="103104" cy="1426186"/>
                <a:chOff x="5206863" y="3100904"/>
                <a:chExt cx="122758" cy="1698043"/>
              </a:xfrm>
            </p:grpSpPr>
            <p:sp>
              <p:nvSpPr>
                <p:cNvPr id="6960" name="Google Shape;6960;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9"/>
              <p:cNvGrpSpPr/>
              <p:nvPr/>
            </p:nvGrpSpPr>
            <p:grpSpPr>
              <a:xfrm>
                <a:off x="1542694" y="2882501"/>
                <a:ext cx="103104" cy="1426186"/>
                <a:chOff x="6006138" y="3143629"/>
                <a:chExt cx="122758" cy="1698043"/>
              </a:xfrm>
            </p:grpSpPr>
            <p:sp>
              <p:nvSpPr>
                <p:cNvPr id="6968" name="Google Shape;6968;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75" name="Google Shape;6975;p79"/>
          <p:cNvGrpSpPr/>
          <p:nvPr/>
        </p:nvGrpSpPr>
        <p:grpSpPr>
          <a:xfrm>
            <a:off x="5683472" y="3518037"/>
            <a:ext cx="2749952" cy="870677"/>
            <a:chOff x="238125" y="1725700"/>
            <a:chExt cx="7139025" cy="2260325"/>
          </a:xfrm>
        </p:grpSpPr>
        <p:sp>
          <p:nvSpPr>
            <p:cNvPr id="6976" name="Google Shape;6976;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9"/>
          <p:cNvGrpSpPr/>
          <p:nvPr/>
        </p:nvGrpSpPr>
        <p:grpSpPr>
          <a:xfrm>
            <a:off x="5953636" y="2459783"/>
            <a:ext cx="1105452" cy="916747"/>
            <a:chOff x="5249100" y="1210600"/>
            <a:chExt cx="3502700" cy="2904775"/>
          </a:xfrm>
        </p:grpSpPr>
        <p:sp>
          <p:nvSpPr>
            <p:cNvPr id="6987" name="Google Shape;6987;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1" name="Google Shape;6991;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992" name="Google Shape;6992;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993" name="Google Shape;6993;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994" name="Google Shape;6994;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995" name="Google Shape;6995;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9"/>
          <p:cNvGrpSpPr/>
          <p:nvPr/>
        </p:nvGrpSpPr>
        <p:grpSpPr>
          <a:xfrm>
            <a:off x="7136183" y="1179201"/>
            <a:ext cx="1304650" cy="1124856"/>
            <a:chOff x="7287122" y="1165658"/>
            <a:chExt cx="1219413" cy="1051365"/>
          </a:xfrm>
        </p:grpSpPr>
        <p:grpSp>
          <p:nvGrpSpPr>
            <p:cNvPr id="6997" name="Google Shape;6997;p79"/>
            <p:cNvGrpSpPr/>
            <p:nvPr/>
          </p:nvGrpSpPr>
          <p:grpSpPr>
            <a:xfrm>
              <a:off x="7287122" y="1969723"/>
              <a:ext cx="1219413" cy="247300"/>
              <a:chOff x="7287122" y="1969723"/>
              <a:chExt cx="1219413" cy="247300"/>
            </a:xfrm>
          </p:grpSpPr>
          <p:sp>
            <p:nvSpPr>
              <p:cNvPr id="6998" name="Google Shape;6998;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79"/>
              <p:cNvGrpSpPr/>
              <p:nvPr/>
            </p:nvGrpSpPr>
            <p:grpSpPr>
              <a:xfrm>
                <a:off x="7287122" y="2063892"/>
                <a:ext cx="1151753" cy="73428"/>
                <a:chOff x="7287122" y="2063892"/>
                <a:chExt cx="1151753" cy="73428"/>
              </a:xfrm>
            </p:grpSpPr>
            <p:sp>
              <p:nvSpPr>
                <p:cNvPr id="7000" name="Google Shape;7000;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1" name="Google Shape;7001;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002" name="Google Shape;7002;p79"/>
            <p:cNvGrpSpPr/>
            <p:nvPr/>
          </p:nvGrpSpPr>
          <p:grpSpPr>
            <a:xfrm>
              <a:off x="7287122" y="1712201"/>
              <a:ext cx="1219403" cy="246767"/>
              <a:chOff x="7287122" y="1712201"/>
              <a:chExt cx="1219403" cy="246767"/>
            </a:xfrm>
          </p:grpSpPr>
          <p:sp>
            <p:nvSpPr>
              <p:cNvPr id="7003" name="Google Shape;7003;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9"/>
              <p:cNvGrpSpPr/>
              <p:nvPr/>
            </p:nvGrpSpPr>
            <p:grpSpPr>
              <a:xfrm>
                <a:off x="7287122" y="1842861"/>
                <a:ext cx="1005303" cy="73419"/>
                <a:chOff x="7287122" y="1842861"/>
                <a:chExt cx="1005303" cy="73419"/>
              </a:xfrm>
            </p:grpSpPr>
            <p:sp>
              <p:nvSpPr>
                <p:cNvPr id="7005" name="Google Shape;7005;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6" name="Google Shape;7006;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007" name="Google Shape;7007;p79"/>
            <p:cNvGrpSpPr/>
            <p:nvPr/>
          </p:nvGrpSpPr>
          <p:grpSpPr>
            <a:xfrm>
              <a:off x="7287122" y="1447520"/>
              <a:ext cx="1219403" cy="286667"/>
              <a:chOff x="7287122" y="1447520"/>
              <a:chExt cx="1219403" cy="286667"/>
            </a:xfrm>
          </p:grpSpPr>
          <p:sp>
            <p:nvSpPr>
              <p:cNvPr id="7008" name="Google Shape;7008;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9"/>
              <p:cNvGrpSpPr/>
              <p:nvPr/>
            </p:nvGrpSpPr>
            <p:grpSpPr>
              <a:xfrm>
                <a:off x="7287122" y="1581977"/>
                <a:ext cx="852803" cy="73428"/>
                <a:chOff x="7287122" y="1581977"/>
                <a:chExt cx="852803" cy="73428"/>
              </a:xfrm>
            </p:grpSpPr>
            <p:sp>
              <p:nvSpPr>
                <p:cNvPr id="7010" name="Google Shape;7010;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1" name="Google Shape;7011;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012" name="Google Shape;7012;p79"/>
            <p:cNvGrpSpPr/>
            <p:nvPr/>
          </p:nvGrpSpPr>
          <p:grpSpPr>
            <a:xfrm>
              <a:off x="7287122" y="1165658"/>
              <a:ext cx="1219403" cy="344253"/>
              <a:chOff x="7287122" y="1165658"/>
              <a:chExt cx="1219403" cy="344253"/>
            </a:xfrm>
          </p:grpSpPr>
          <p:sp>
            <p:nvSpPr>
              <p:cNvPr id="7013" name="Google Shape;7013;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9"/>
              <p:cNvGrpSpPr/>
              <p:nvPr/>
            </p:nvGrpSpPr>
            <p:grpSpPr>
              <a:xfrm>
                <a:off x="7287122" y="1341025"/>
                <a:ext cx="695703" cy="73419"/>
                <a:chOff x="7287122" y="1341025"/>
                <a:chExt cx="695703" cy="73419"/>
              </a:xfrm>
            </p:grpSpPr>
            <p:sp>
              <p:nvSpPr>
                <p:cNvPr id="7015" name="Google Shape;7015;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6" name="Google Shape;7016;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017" name="Google Shape;7017;p79"/>
          <p:cNvGrpSpPr/>
          <p:nvPr/>
        </p:nvGrpSpPr>
        <p:grpSpPr>
          <a:xfrm>
            <a:off x="5802676" y="1185224"/>
            <a:ext cx="1397729" cy="1098540"/>
            <a:chOff x="5900602" y="1193063"/>
            <a:chExt cx="1299851" cy="1021707"/>
          </a:xfrm>
        </p:grpSpPr>
        <p:grpSp>
          <p:nvGrpSpPr>
            <p:cNvPr id="7018" name="Google Shape;7018;p79"/>
            <p:cNvGrpSpPr/>
            <p:nvPr/>
          </p:nvGrpSpPr>
          <p:grpSpPr>
            <a:xfrm>
              <a:off x="6520337" y="1193063"/>
              <a:ext cx="341815" cy="799959"/>
              <a:chOff x="6520337" y="1193063"/>
              <a:chExt cx="341815" cy="799959"/>
            </a:xfrm>
          </p:grpSpPr>
          <p:grpSp>
            <p:nvGrpSpPr>
              <p:cNvPr id="7019" name="Google Shape;7019;p79"/>
              <p:cNvGrpSpPr/>
              <p:nvPr/>
            </p:nvGrpSpPr>
            <p:grpSpPr>
              <a:xfrm>
                <a:off x="6520337" y="1589527"/>
                <a:ext cx="213950" cy="403494"/>
                <a:chOff x="6520337" y="1589527"/>
                <a:chExt cx="213950" cy="403494"/>
              </a:xfrm>
            </p:grpSpPr>
            <p:sp>
              <p:nvSpPr>
                <p:cNvPr id="7020" name="Google Shape;7020;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9"/>
              <p:cNvGrpSpPr/>
              <p:nvPr/>
            </p:nvGrpSpPr>
            <p:grpSpPr>
              <a:xfrm>
                <a:off x="6577204" y="1193063"/>
                <a:ext cx="284947" cy="464512"/>
                <a:chOff x="6577204" y="1193063"/>
                <a:chExt cx="284947" cy="464512"/>
              </a:xfrm>
            </p:grpSpPr>
            <p:sp>
              <p:nvSpPr>
                <p:cNvPr id="7023" name="Google Shape;7023;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4" name="Google Shape;7024;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025" name="Google Shape;7025;p79"/>
            <p:cNvGrpSpPr/>
            <p:nvPr/>
          </p:nvGrpSpPr>
          <p:grpSpPr>
            <a:xfrm>
              <a:off x="6238903" y="1193063"/>
              <a:ext cx="300475" cy="900152"/>
              <a:chOff x="6238903" y="1193063"/>
              <a:chExt cx="300475" cy="900152"/>
            </a:xfrm>
          </p:grpSpPr>
          <p:grpSp>
            <p:nvGrpSpPr>
              <p:cNvPr id="7026" name="Google Shape;7026;p79"/>
              <p:cNvGrpSpPr/>
              <p:nvPr/>
            </p:nvGrpSpPr>
            <p:grpSpPr>
              <a:xfrm>
                <a:off x="6290865" y="1489315"/>
                <a:ext cx="248514" cy="603900"/>
                <a:chOff x="6290865" y="1489315"/>
                <a:chExt cx="248514" cy="603900"/>
              </a:xfrm>
            </p:grpSpPr>
            <p:sp>
              <p:nvSpPr>
                <p:cNvPr id="7027" name="Google Shape;7027;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9"/>
              <p:cNvGrpSpPr/>
              <p:nvPr/>
            </p:nvGrpSpPr>
            <p:grpSpPr>
              <a:xfrm>
                <a:off x="6238903" y="1193063"/>
                <a:ext cx="284947" cy="333087"/>
                <a:chOff x="6238903" y="1193063"/>
                <a:chExt cx="284947" cy="333087"/>
              </a:xfrm>
            </p:grpSpPr>
            <p:sp>
              <p:nvSpPr>
                <p:cNvPr id="7030" name="Google Shape;7030;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1" name="Google Shape;7031;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032" name="Google Shape;7032;p79"/>
            <p:cNvGrpSpPr/>
            <p:nvPr/>
          </p:nvGrpSpPr>
          <p:grpSpPr>
            <a:xfrm>
              <a:off x="5900602" y="1193063"/>
              <a:ext cx="444345" cy="1021707"/>
              <a:chOff x="5900602" y="1193063"/>
              <a:chExt cx="444345" cy="1021707"/>
            </a:xfrm>
          </p:grpSpPr>
          <p:grpSp>
            <p:nvGrpSpPr>
              <p:cNvPr id="7033" name="Google Shape;7033;p79"/>
              <p:cNvGrpSpPr/>
              <p:nvPr/>
            </p:nvGrpSpPr>
            <p:grpSpPr>
              <a:xfrm>
                <a:off x="6046501" y="1367785"/>
                <a:ext cx="298446" cy="846986"/>
                <a:chOff x="6046501" y="1367785"/>
                <a:chExt cx="298446" cy="846986"/>
              </a:xfrm>
            </p:grpSpPr>
            <p:sp>
              <p:nvSpPr>
                <p:cNvPr id="7034" name="Google Shape;7034;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9"/>
              <p:cNvGrpSpPr/>
              <p:nvPr/>
            </p:nvGrpSpPr>
            <p:grpSpPr>
              <a:xfrm>
                <a:off x="5900602" y="1193063"/>
                <a:ext cx="284947" cy="182312"/>
                <a:chOff x="5900602" y="1193063"/>
                <a:chExt cx="284947" cy="182312"/>
              </a:xfrm>
            </p:grpSpPr>
            <p:sp>
              <p:nvSpPr>
                <p:cNvPr id="7037" name="Google Shape;7037;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8" name="Google Shape;7038;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039" name="Google Shape;7039;p79"/>
            <p:cNvGrpSpPr/>
            <p:nvPr/>
          </p:nvGrpSpPr>
          <p:grpSpPr>
            <a:xfrm>
              <a:off x="6738300" y="1193063"/>
              <a:ext cx="462153" cy="707634"/>
              <a:chOff x="6738300" y="1193063"/>
              <a:chExt cx="462153" cy="707634"/>
            </a:xfrm>
          </p:grpSpPr>
          <p:grpSp>
            <p:nvGrpSpPr>
              <p:cNvPr id="7040" name="Google Shape;7040;p79"/>
              <p:cNvGrpSpPr/>
              <p:nvPr/>
            </p:nvGrpSpPr>
            <p:grpSpPr>
              <a:xfrm>
                <a:off x="6915505" y="1193063"/>
                <a:ext cx="284947" cy="597387"/>
                <a:chOff x="6915505" y="1193063"/>
                <a:chExt cx="284947" cy="597387"/>
              </a:xfrm>
            </p:grpSpPr>
            <p:sp>
              <p:nvSpPr>
                <p:cNvPr id="7041" name="Google Shape;7041;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2" name="Google Shape;7042;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043" name="Google Shape;7043;p79"/>
              <p:cNvGrpSpPr/>
              <p:nvPr/>
            </p:nvGrpSpPr>
            <p:grpSpPr>
              <a:xfrm>
                <a:off x="6738300" y="1684725"/>
                <a:ext cx="230066" cy="215971"/>
                <a:chOff x="6738300" y="1684725"/>
                <a:chExt cx="230066" cy="215971"/>
              </a:xfrm>
            </p:grpSpPr>
            <p:sp>
              <p:nvSpPr>
                <p:cNvPr id="7044" name="Google Shape;7044;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49"/>
        <p:cNvGrpSpPr/>
        <p:nvPr/>
      </p:nvGrpSpPr>
      <p:grpSpPr>
        <a:xfrm>
          <a:off x="0" y="0"/>
          <a:ext cx="0" cy="0"/>
          <a:chOff x="0" y="0"/>
          <a:chExt cx="0" cy="0"/>
        </a:xfrm>
      </p:grpSpPr>
      <p:sp>
        <p:nvSpPr>
          <p:cNvPr id="7050" name="Google Shape;7050;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051" name="Google Shape;7051;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052" name="Google Shape;7052;p80"/>
          <p:cNvGrpSpPr/>
          <p:nvPr/>
        </p:nvGrpSpPr>
        <p:grpSpPr>
          <a:xfrm>
            <a:off x="829359" y="2307635"/>
            <a:ext cx="339235" cy="298186"/>
            <a:chOff x="898875" y="244725"/>
            <a:chExt cx="481800" cy="423500"/>
          </a:xfrm>
        </p:grpSpPr>
        <p:sp>
          <p:nvSpPr>
            <p:cNvPr id="7053" name="Google Shape;7053;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9" name="Google Shape;7059;p80"/>
          <p:cNvGrpSpPr/>
          <p:nvPr/>
        </p:nvGrpSpPr>
        <p:grpSpPr>
          <a:xfrm>
            <a:off x="1267741" y="2287103"/>
            <a:ext cx="298169" cy="339253"/>
            <a:chOff x="1529350" y="258825"/>
            <a:chExt cx="423475" cy="481825"/>
          </a:xfrm>
        </p:grpSpPr>
        <p:sp>
          <p:nvSpPr>
            <p:cNvPr id="7060" name="Google Shape;7060;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2" name="Google Shape;7062;p80"/>
          <p:cNvGrpSpPr/>
          <p:nvPr/>
        </p:nvGrpSpPr>
        <p:grpSpPr>
          <a:xfrm>
            <a:off x="1660716" y="2367273"/>
            <a:ext cx="340890" cy="178912"/>
            <a:chOff x="2084325" y="363300"/>
            <a:chExt cx="484150" cy="254100"/>
          </a:xfrm>
        </p:grpSpPr>
        <p:sp>
          <p:nvSpPr>
            <p:cNvPr id="7063" name="Google Shape;7063;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5" name="Google Shape;7065;p80"/>
          <p:cNvGrpSpPr/>
          <p:nvPr/>
        </p:nvGrpSpPr>
        <p:grpSpPr>
          <a:xfrm>
            <a:off x="2110011" y="2287102"/>
            <a:ext cx="298169" cy="339253"/>
            <a:chOff x="2707500" y="249400"/>
            <a:chExt cx="423475" cy="481825"/>
          </a:xfrm>
        </p:grpSpPr>
        <p:sp>
          <p:nvSpPr>
            <p:cNvPr id="7066" name="Google Shape;7066;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8" name="Google Shape;7068;p80"/>
          <p:cNvGrpSpPr/>
          <p:nvPr/>
        </p:nvGrpSpPr>
        <p:grpSpPr>
          <a:xfrm>
            <a:off x="2523626" y="2287428"/>
            <a:ext cx="305386" cy="338602"/>
            <a:chOff x="3300325" y="249875"/>
            <a:chExt cx="433725" cy="480900"/>
          </a:xfrm>
        </p:grpSpPr>
        <p:sp>
          <p:nvSpPr>
            <p:cNvPr id="7069" name="Google Shape;7069;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5" name="Google Shape;7075;p80"/>
          <p:cNvGrpSpPr/>
          <p:nvPr/>
        </p:nvGrpSpPr>
        <p:grpSpPr>
          <a:xfrm>
            <a:off x="2912712" y="2287349"/>
            <a:ext cx="352349" cy="338760"/>
            <a:chOff x="3854700" y="249750"/>
            <a:chExt cx="500425" cy="481125"/>
          </a:xfrm>
        </p:grpSpPr>
        <p:sp>
          <p:nvSpPr>
            <p:cNvPr id="7076" name="Google Shape;7076;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9" name="Google Shape;7079;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4" name="Google Shape;7084;p80"/>
          <p:cNvGrpSpPr/>
          <p:nvPr/>
        </p:nvGrpSpPr>
        <p:grpSpPr>
          <a:xfrm>
            <a:off x="3330701" y="2287349"/>
            <a:ext cx="352349" cy="338760"/>
            <a:chOff x="4447550" y="249750"/>
            <a:chExt cx="500425" cy="481125"/>
          </a:xfrm>
        </p:grpSpPr>
        <p:sp>
          <p:nvSpPr>
            <p:cNvPr id="7085" name="Google Shape;7085;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80"/>
          <p:cNvGrpSpPr/>
          <p:nvPr/>
        </p:nvGrpSpPr>
        <p:grpSpPr>
          <a:xfrm>
            <a:off x="3759902" y="2287102"/>
            <a:ext cx="339253" cy="339253"/>
            <a:chOff x="5049725" y="249400"/>
            <a:chExt cx="481825" cy="481825"/>
          </a:xfrm>
        </p:grpSpPr>
        <p:sp>
          <p:nvSpPr>
            <p:cNvPr id="7088" name="Google Shape;7088;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80"/>
          <p:cNvGrpSpPr/>
          <p:nvPr/>
        </p:nvGrpSpPr>
        <p:grpSpPr>
          <a:xfrm>
            <a:off x="4173843" y="2287102"/>
            <a:ext cx="339253" cy="339253"/>
            <a:chOff x="5660400" y="238125"/>
            <a:chExt cx="481825" cy="481825"/>
          </a:xfrm>
        </p:grpSpPr>
        <p:sp>
          <p:nvSpPr>
            <p:cNvPr id="7091" name="Google Shape;7091;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3" name="Google Shape;7093;p80"/>
          <p:cNvGrpSpPr/>
          <p:nvPr/>
        </p:nvGrpSpPr>
        <p:grpSpPr>
          <a:xfrm>
            <a:off x="4590529" y="2287102"/>
            <a:ext cx="339253" cy="339253"/>
            <a:chOff x="6235400" y="249400"/>
            <a:chExt cx="481825" cy="481825"/>
          </a:xfrm>
        </p:grpSpPr>
        <p:sp>
          <p:nvSpPr>
            <p:cNvPr id="7094" name="Google Shape;7094;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0"/>
          <p:cNvGrpSpPr/>
          <p:nvPr/>
        </p:nvGrpSpPr>
        <p:grpSpPr>
          <a:xfrm>
            <a:off x="828875" y="2731810"/>
            <a:ext cx="340204" cy="298116"/>
            <a:chOff x="899850" y="871450"/>
            <a:chExt cx="483175" cy="423400"/>
          </a:xfrm>
        </p:grpSpPr>
        <p:sp>
          <p:nvSpPr>
            <p:cNvPr id="7100" name="Google Shape;7100;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4" name="Google Shape;7104;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05" name="Google Shape;7105;p80"/>
          <p:cNvGrpSpPr/>
          <p:nvPr/>
        </p:nvGrpSpPr>
        <p:grpSpPr>
          <a:xfrm>
            <a:off x="1660875" y="2711232"/>
            <a:ext cx="340573" cy="339271"/>
            <a:chOff x="2085450" y="842250"/>
            <a:chExt cx="483700" cy="481850"/>
          </a:xfrm>
        </p:grpSpPr>
        <p:sp>
          <p:nvSpPr>
            <p:cNvPr id="7106" name="Google Shape;7106;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9" name="Google Shape;7109;p80"/>
          <p:cNvGrpSpPr/>
          <p:nvPr/>
        </p:nvGrpSpPr>
        <p:grpSpPr>
          <a:xfrm>
            <a:off x="2089443" y="2711241"/>
            <a:ext cx="339306" cy="339253"/>
            <a:chOff x="2685825" y="840375"/>
            <a:chExt cx="481900" cy="481825"/>
          </a:xfrm>
        </p:grpSpPr>
        <p:sp>
          <p:nvSpPr>
            <p:cNvPr id="7110" name="Google Shape;7110;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80"/>
          <p:cNvGrpSpPr/>
          <p:nvPr/>
        </p:nvGrpSpPr>
        <p:grpSpPr>
          <a:xfrm>
            <a:off x="2501104" y="2710924"/>
            <a:ext cx="350431" cy="339887"/>
            <a:chOff x="3270675" y="841800"/>
            <a:chExt cx="497700" cy="482725"/>
          </a:xfrm>
        </p:grpSpPr>
        <p:sp>
          <p:nvSpPr>
            <p:cNvPr id="7113" name="Google Shape;7113;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16" name="Google Shape;7116;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17" name="Google Shape;7117;p80"/>
          <p:cNvGrpSpPr/>
          <p:nvPr/>
        </p:nvGrpSpPr>
        <p:grpSpPr>
          <a:xfrm>
            <a:off x="3337249" y="2731783"/>
            <a:ext cx="339253" cy="298169"/>
            <a:chOff x="4467200" y="877100"/>
            <a:chExt cx="481825" cy="423475"/>
          </a:xfrm>
        </p:grpSpPr>
        <p:sp>
          <p:nvSpPr>
            <p:cNvPr id="7118" name="Google Shape;7118;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2" name="Google Shape;7122;p80"/>
          <p:cNvGrpSpPr/>
          <p:nvPr/>
        </p:nvGrpSpPr>
        <p:grpSpPr>
          <a:xfrm>
            <a:off x="3752140" y="2711232"/>
            <a:ext cx="354778" cy="339271"/>
            <a:chOff x="5045500" y="842250"/>
            <a:chExt cx="503875" cy="481850"/>
          </a:xfrm>
        </p:grpSpPr>
        <p:sp>
          <p:nvSpPr>
            <p:cNvPr id="7123" name="Google Shape;7123;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5" name="Google Shape;7125;p80"/>
          <p:cNvGrpSpPr/>
          <p:nvPr/>
        </p:nvGrpSpPr>
        <p:grpSpPr>
          <a:xfrm>
            <a:off x="4174987" y="2737451"/>
            <a:ext cx="336965" cy="286833"/>
            <a:chOff x="5645200" y="879425"/>
            <a:chExt cx="478575" cy="407375"/>
          </a:xfrm>
        </p:grpSpPr>
        <p:sp>
          <p:nvSpPr>
            <p:cNvPr id="7126" name="Google Shape;7126;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9" name="Google Shape;7129;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2" name="Google Shape;7132;p80"/>
          <p:cNvGrpSpPr/>
          <p:nvPr/>
        </p:nvGrpSpPr>
        <p:grpSpPr>
          <a:xfrm>
            <a:off x="4611062" y="2711241"/>
            <a:ext cx="298186" cy="339253"/>
            <a:chOff x="6264525" y="842250"/>
            <a:chExt cx="423500" cy="481825"/>
          </a:xfrm>
        </p:grpSpPr>
        <p:sp>
          <p:nvSpPr>
            <p:cNvPr id="7133" name="Google Shape;7133;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0" name="Google Shape;7140;p80"/>
          <p:cNvGrpSpPr/>
          <p:nvPr/>
        </p:nvGrpSpPr>
        <p:grpSpPr>
          <a:xfrm>
            <a:off x="829350" y="3125895"/>
            <a:ext cx="339253" cy="339253"/>
            <a:chOff x="900750" y="1436075"/>
            <a:chExt cx="481825" cy="481825"/>
          </a:xfrm>
        </p:grpSpPr>
        <p:sp>
          <p:nvSpPr>
            <p:cNvPr id="7141" name="Google Shape;7141;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3" name="Google Shape;7143;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5" name="Google Shape;7145;p80"/>
          <p:cNvGrpSpPr/>
          <p:nvPr/>
        </p:nvGrpSpPr>
        <p:grpSpPr>
          <a:xfrm>
            <a:off x="1247198" y="3186183"/>
            <a:ext cx="339253" cy="218676"/>
            <a:chOff x="1492675" y="1520750"/>
            <a:chExt cx="481825" cy="310575"/>
          </a:xfrm>
        </p:grpSpPr>
        <p:sp>
          <p:nvSpPr>
            <p:cNvPr id="7146" name="Google Shape;7146;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8" name="Google Shape;7148;p80"/>
          <p:cNvGrpSpPr/>
          <p:nvPr/>
        </p:nvGrpSpPr>
        <p:grpSpPr>
          <a:xfrm>
            <a:off x="1654995" y="3125877"/>
            <a:ext cx="352332" cy="339288"/>
            <a:chOff x="2071000" y="1435025"/>
            <a:chExt cx="500400" cy="481875"/>
          </a:xfrm>
        </p:grpSpPr>
        <p:sp>
          <p:nvSpPr>
            <p:cNvPr id="7149" name="Google Shape;7149;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0" name="Google Shape;7150;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1" name="Google Shape;7151;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2" name="Google Shape;7152;p80"/>
          <p:cNvGrpSpPr/>
          <p:nvPr/>
        </p:nvGrpSpPr>
        <p:grpSpPr>
          <a:xfrm>
            <a:off x="2083159" y="3146709"/>
            <a:ext cx="351874" cy="297623"/>
            <a:chOff x="2678350" y="1464650"/>
            <a:chExt cx="499750" cy="422700"/>
          </a:xfrm>
        </p:grpSpPr>
        <p:sp>
          <p:nvSpPr>
            <p:cNvPr id="7153" name="Google Shape;7153;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6" name="Google Shape;7156;p80"/>
          <p:cNvGrpSpPr/>
          <p:nvPr/>
        </p:nvGrpSpPr>
        <p:grpSpPr>
          <a:xfrm>
            <a:off x="2506692" y="3125895"/>
            <a:ext cx="339253" cy="339253"/>
            <a:chOff x="3271200" y="1435075"/>
            <a:chExt cx="481825" cy="481825"/>
          </a:xfrm>
        </p:grpSpPr>
        <p:sp>
          <p:nvSpPr>
            <p:cNvPr id="7157" name="Google Shape;7157;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9" name="Google Shape;7159;p80"/>
          <p:cNvGrpSpPr/>
          <p:nvPr/>
        </p:nvGrpSpPr>
        <p:grpSpPr>
          <a:xfrm>
            <a:off x="2917165" y="3125877"/>
            <a:ext cx="343442" cy="339288"/>
            <a:chOff x="3858100" y="1435075"/>
            <a:chExt cx="487775" cy="481875"/>
          </a:xfrm>
        </p:grpSpPr>
        <p:sp>
          <p:nvSpPr>
            <p:cNvPr id="7160" name="Google Shape;7160;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5" name="Google Shape;7165;p80"/>
          <p:cNvGrpSpPr/>
          <p:nvPr/>
        </p:nvGrpSpPr>
        <p:grpSpPr>
          <a:xfrm>
            <a:off x="3337249" y="3125895"/>
            <a:ext cx="339253" cy="339253"/>
            <a:chOff x="4456875" y="1435075"/>
            <a:chExt cx="481825" cy="481825"/>
          </a:xfrm>
        </p:grpSpPr>
        <p:sp>
          <p:nvSpPr>
            <p:cNvPr id="7166" name="Google Shape;7166;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2" name="Google Shape;7182;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0"/>
          <p:cNvGrpSpPr/>
          <p:nvPr/>
        </p:nvGrpSpPr>
        <p:grpSpPr>
          <a:xfrm>
            <a:off x="3758239" y="3125886"/>
            <a:ext cx="342580" cy="339271"/>
            <a:chOff x="5049725" y="1435050"/>
            <a:chExt cx="486550" cy="481850"/>
          </a:xfrm>
        </p:grpSpPr>
        <p:sp>
          <p:nvSpPr>
            <p:cNvPr id="7186" name="Google Shape;7186;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8" name="Google Shape;7188;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9" name="Google Shape;7189;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0" name="Google Shape;7190;p80"/>
          <p:cNvGrpSpPr/>
          <p:nvPr/>
        </p:nvGrpSpPr>
        <p:grpSpPr>
          <a:xfrm>
            <a:off x="4173790" y="3125895"/>
            <a:ext cx="339359" cy="339253"/>
            <a:chOff x="5642475" y="1435075"/>
            <a:chExt cx="481975" cy="481825"/>
          </a:xfrm>
        </p:grpSpPr>
        <p:sp>
          <p:nvSpPr>
            <p:cNvPr id="7191" name="Google Shape;7191;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4" name="Google Shape;7194;p80"/>
          <p:cNvGrpSpPr/>
          <p:nvPr/>
        </p:nvGrpSpPr>
        <p:grpSpPr>
          <a:xfrm>
            <a:off x="4588276" y="3125886"/>
            <a:ext cx="343759" cy="339271"/>
            <a:chOff x="6232000" y="1435050"/>
            <a:chExt cx="488225" cy="481850"/>
          </a:xfrm>
        </p:grpSpPr>
        <p:sp>
          <p:nvSpPr>
            <p:cNvPr id="7195" name="Google Shape;7195;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8" name="Google Shape;7198;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0" name="Google Shape;7200;p80"/>
          <p:cNvGrpSpPr/>
          <p:nvPr/>
        </p:nvGrpSpPr>
        <p:grpSpPr>
          <a:xfrm>
            <a:off x="849012" y="3539545"/>
            <a:ext cx="299929" cy="337792"/>
            <a:chOff x="924450" y="2028975"/>
            <a:chExt cx="425975" cy="479750"/>
          </a:xfrm>
        </p:grpSpPr>
        <p:sp>
          <p:nvSpPr>
            <p:cNvPr id="7201" name="Google Shape;7201;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4" name="Google Shape;7204;p80"/>
          <p:cNvGrpSpPr/>
          <p:nvPr/>
        </p:nvGrpSpPr>
        <p:grpSpPr>
          <a:xfrm>
            <a:off x="1661509" y="3559347"/>
            <a:ext cx="339306" cy="298186"/>
            <a:chOff x="2085450" y="2057100"/>
            <a:chExt cx="481900" cy="423500"/>
          </a:xfrm>
        </p:grpSpPr>
        <p:sp>
          <p:nvSpPr>
            <p:cNvPr id="7205" name="Google Shape;7205;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7" name="Google Shape;7207;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8" name="Google Shape;7208;p80"/>
          <p:cNvGrpSpPr/>
          <p:nvPr/>
        </p:nvGrpSpPr>
        <p:grpSpPr>
          <a:xfrm>
            <a:off x="2089442" y="3582592"/>
            <a:ext cx="339306" cy="251698"/>
            <a:chOff x="2678275" y="2090100"/>
            <a:chExt cx="481900" cy="357475"/>
          </a:xfrm>
        </p:grpSpPr>
        <p:sp>
          <p:nvSpPr>
            <p:cNvPr id="7209" name="Google Shape;7209;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4" name="Google Shape;7214;p80"/>
          <p:cNvGrpSpPr/>
          <p:nvPr/>
        </p:nvGrpSpPr>
        <p:grpSpPr>
          <a:xfrm>
            <a:off x="2566646" y="3594790"/>
            <a:ext cx="219345" cy="227301"/>
            <a:chOff x="3357325" y="2093500"/>
            <a:chExt cx="311525" cy="322825"/>
          </a:xfrm>
        </p:grpSpPr>
        <p:sp>
          <p:nvSpPr>
            <p:cNvPr id="7215" name="Google Shape;7215;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18" name="Google Shape;7218;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19" name="Google Shape;7219;p80"/>
          <p:cNvGrpSpPr/>
          <p:nvPr/>
        </p:nvGrpSpPr>
        <p:grpSpPr>
          <a:xfrm>
            <a:off x="3360836" y="3538814"/>
            <a:ext cx="292078" cy="339253"/>
            <a:chOff x="4492800" y="2027925"/>
            <a:chExt cx="414825" cy="481825"/>
          </a:xfrm>
        </p:grpSpPr>
        <p:sp>
          <p:nvSpPr>
            <p:cNvPr id="7220" name="Google Shape;7220;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2" name="Google Shape;7222;p80"/>
          <p:cNvGrpSpPr/>
          <p:nvPr/>
        </p:nvGrpSpPr>
        <p:grpSpPr>
          <a:xfrm>
            <a:off x="3759928" y="3538805"/>
            <a:ext cx="339200" cy="339271"/>
            <a:chOff x="5049725" y="2027900"/>
            <a:chExt cx="481750" cy="481850"/>
          </a:xfrm>
        </p:grpSpPr>
        <p:sp>
          <p:nvSpPr>
            <p:cNvPr id="7223" name="Google Shape;7223;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1" name="Google Shape;7231;p80"/>
          <p:cNvGrpSpPr/>
          <p:nvPr/>
        </p:nvGrpSpPr>
        <p:grpSpPr>
          <a:xfrm>
            <a:off x="4233524" y="3538893"/>
            <a:ext cx="219890" cy="339095"/>
            <a:chOff x="5726350" y="2028150"/>
            <a:chExt cx="312300" cy="481600"/>
          </a:xfrm>
        </p:grpSpPr>
        <p:sp>
          <p:nvSpPr>
            <p:cNvPr id="7232" name="Google Shape;7232;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80"/>
          <p:cNvGrpSpPr/>
          <p:nvPr/>
        </p:nvGrpSpPr>
        <p:grpSpPr>
          <a:xfrm>
            <a:off x="4593715" y="3542000"/>
            <a:ext cx="332881" cy="332881"/>
            <a:chOff x="6239925" y="2032450"/>
            <a:chExt cx="472775" cy="472775"/>
          </a:xfrm>
        </p:grpSpPr>
        <p:sp>
          <p:nvSpPr>
            <p:cNvPr id="7236" name="Google Shape;7236;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8" name="Google Shape;7238;p80"/>
          <p:cNvGrpSpPr/>
          <p:nvPr/>
        </p:nvGrpSpPr>
        <p:grpSpPr>
          <a:xfrm>
            <a:off x="5042807" y="2364092"/>
            <a:ext cx="334641" cy="185425"/>
            <a:chOff x="903075" y="2730000"/>
            <a:chExt cx="475275" cy="263350"/>
          </a:xfrm>
        </p:grpSpPr>
        <p:sp>
          <p:nvSpPr>
            <p:cNvPr id="7239" name="Google Shape;7239;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2" name="Google Shape;7242;p80"/>
          <p:cNvGrpSpPr/>
          <p:nvPr/>
        </p:nvGrpSpPr>
        <p:grpSpPr>
          <a:xfrm>
            <a:off x="1247198" y="3538814"/>
            <a:ext cx="339253" cy="339253"/>
            <a:chOff x="1492675" y="2027925"/>
            <a:chExt cx="481825" cy="481825"/>
          </a:xfrm>
        </p:grpSpPr>
        <p:sp>
          <p:nvSpPr>
            <p:cNvPr id="7243" name="Google Shape;7243;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8" name="Google Shape;7248;p80"/>
          <p:cNvGrpSpPr/>
          <p:nvPr/>
        </p:nvGrpSpPr>
        <p:grpSpPr>
          <a:xfrm>
            <a:off x="5473575" y="2287178"/>
            <a:ext cx="339253" cy="339253"/>
            <a:chOff x="1492675" y="2620775"/>
            <a:chExt cx="481825" cy="481825"/>
          </a:xfrm>
        </p:grpSpPr>
        <p:sp>
          <p:nvSpPr>
            <p:cNvPr id="7249" name="Google Shape;7249;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51" name="Google Shape;7251;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52" name="Google Shape;7252;p80"/>
          <p:cNvGrpSpPr/>
          <p:nvPr/>
        </p:nvGrpSpPr>
        <p:grpSpPr>
          <a:xfrm>
            <a:off x="6297328" y="2303161"/>
            <a:ext cx="333585" cy="307287"/>
            <a:chOff x="2682350" y="2643425"/>
            <a:chExt cx="473775" cy="436425"/>
          </a:xfrm>
        </p:grpSpPr>
        <p:sp>
          <p:nvSpPr>
            <p:cNvPr id="7253" name="Google Shape;7253;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0" name="Google Shape;7260;p80"/>
          <p:cNvGrpSpPr/>
          <p:nvPr/>
        </p:nvGrpSpPr>
        <p:grpSpPr>
          <a:xfrm>
            <a:off x="6762818" y="2287178"/>
            <a:ext cx="238531" cy="339253"/>
            <a:chOff x="3342725" y="2620775"/>
            <a:chExt cx="338775" cy="481825"/>
          </a:xfrm>
        </p:grpSpPr>
        <p:sp>
          <p:nvSpPr>
            <p:cNvPr id="7261" name="Google Shape;7261;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4" name="Google Shape;7264;p80"/>
          <p:cNvGrpSpPr/>
          <p:nvPr/>
        </p:nvGrpSpPr>
        <p:grpSpPr>
          <a:xfrm>
            <a:off x="7156568" y="2287178"/>
            <a:ext cx="278296" cy="339253"/>
            <a:chOff x="3907325" y="2620775"/>
            <a:chExt cx="395250" cy="481825"/>
          </a:xfrm>
        </p:grpSpPr>
        <p:sp>
          <p:nvSpPr>
            <p:cNvPr id="7265" name="Google Shape;7265;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9" name="Google Shape;7269;p80"/>
          <p:cNvGrpSpPr/>
          <p:nvPr/>
        </p:nvGrpSpPr>
        <p:grpSpPr>
          <a:xfrm>
            <a:off x="7549755" y="2297783"/>
            <a:ext cx="339253" cy="318042"/>
            <a:chOff x="4456875" y="2635825"/>
            <a:chExt cx="481825" cy="451700"/>
          </a:xfrm>
        </p:grpSpPr>
        <p:sp>
          <p:nvSpPr>
            <p:cNvPr id="7270" name="Google Shape;7270;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6" name="Google Shape;7276;p80"/>
          <p:cNvGrpSpPr/>
          <p:nvPr/>
        </p:nvGrpSpPr>
        <p:grpSpPr>
          <a:xfrm>
            <a:off x="7974679" y="2297783"/>
            <a:ext cx="339253" cy="318042"/>
            <a:chOff x="5049725" y="2635825"/>
            <a:chExt cx="481825" cy="451700"/>
          </a:xfrm>
        </p:grpSpPr>
        <p:sp>
          <p:nvSpPr>
            <p:cNvPr id="7277" name="Google Shape;7277;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0" name="Google Shape;7280;p80"/>
          <p:cNvGrpSpPr/>
          <p:nvPr/>
        </p:nvGrpSpPr>
        <p:grpSpPr>
          <a:xfrm>
            <a:off x="2375386" y="3952243"/>
            <a:ext cx="338566" cy="338373"/>
            <a:chOff x="5643000" y="2621375"/>
            <a:chExt cx="480850" cy="480575"/>
          </a:xfrm>
        </p:grpSpPr>
        <p:sp>
          <p:nvSpPr>
            <p:cNvPr id="7281" name="Google Shape;7281;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0"/>
          <p:cNvGrpSpPr/>
          <p:nvPr/>
        </p:nvGrpSpPr>
        <p:grpSpPr>
          <a:xfrm>
            <a:off x="4192782" y="3951803"/>
            <a:ext cx="339359" cy="339253"/>
            <a:chOff x="6235250" y="2620775"/>
            <a:chExt cx="481975" cy="481825"/>
          </a:xfrm>
        </p:grpSpPr>
        <p:sp>
          <p:nvSpPr>
            <p:cNvPr id="7289" name="Google Shape;7289;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4" name="Google Shape;7294;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95" name="Google Shape;7295;p80"/>
          <p:cNvGrpSpPr/>
          <p:nvPr/>
        </p:nvGrpSpPr>
        <p:grpSpPr>
          <a:xfrm>
            <a:off x="5472652" y="2711317"/>
            <a:ext cx="341101" cy="339253"/>
            <a:chOff x="1535000" y="3223325"/>
            <a:chExt cx="484450" cy="481825"/>
          </a:xfrm>
        </p:grpSpPr>
        <p:sp>
          <p:nvSpPr>
            <p:cNvPr id="7296" name="Google Shape;7296;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8" name="Google Shape;7298;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9" name="Google Shape;7299;p80"/>
          <p:cNvGrpSpPr/>
          <p:nvPr/>
        </p:nvGrpSpPr>
        <p:grpSpPr>
          <a:xfrm>
            <a:off x="5880219" y="2746618"/>
            <a:ext cx="339253" cy="268649"/>
            <a:chOff x="2085525" y="3263750"/>
            <a:chExt cx="481825" cy="381550"/>
          </a:xfrm>
        </p:grpSpPr>
        <p:sp>
          <p:nvSpPr>
            <p:cNvPr id="7300" name="Google Shape;7300;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02" name="Google Shape;7302;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03" name="Google Shape;7303;p80"/>
          <p:cNvGrpSpPr/>
          <p:nvPr/>
        </p:nvGrpSpPr>
        <p:grpSpPr>
          <a:xfrm>
            <a:off x="6711982" y="2711308"/>
            <a:ext cx="340204" cy="339271"/>
            <a:chOff x="3270450" y="3213625"/>
            <a:chExt cx="483175" cy="481850"/>
          </a:xfrm>
        </p:grpSpPr>
        <p:sp>
          <p:nvSpPr>
            <p:cNvPr id="7304" name="Google Shape;7304;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6" name="Google Shape;7306;p80"/>
          <p:cNvGrpSpPr/>
          <p:nvPr/>
        </p:nvGrpSpPr>
        <p:grpSpPr>
          <a:xfrm>
            <a:off x="7211250" y="2711317"/>
            <a:ext cx="168931" cy="339253"/>
            <a:chOff x="3984950" y="3213600"/>
            <a:chExt cx="239925" cy="481825"/>
          </a:xfrm>
        </p:grpSpPr>
        <p:sp>
          <p:nvSpPr>
            <p:cNvPr id="7307" name="Google Shape;7307;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09" name="Google Shape;7309;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1" name="Google Shape;7311;p80"/>
          <p:cNvGrpSpPr/>
          <p:nvPr/>
        </p:nvGrpSpPr>
        <p:grpSpPr>
          <a:xfrm>
            <a:off x="1874281" y="3981487"/>
            <a:ext cx="355218" cy="279880"/>
            <a:chOff x="5629975" y="3255775"/>
            <a:chExt cx="504500" cy="397500"/>
          </a:xfrm>
        </p:grpSpPr>
        <p:sp>
          <p:nvSpPr>
            <p:cNvPr id="7312" name="Google Shape;7312;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4" name="Google Shape;7314;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80"/>
          <p:cNvGrpSpPr/>
          <p:nvPr/>
        </p:nvGrpSpPr>
        <p:grpSpPr>
          <a:xfrm>
            <a:off x="3755839" y="3981593"/>
            <a:ext cx="340256" cy="279669"/>
            <a:chOff x="6234950" y="3255925"/>
            <a:chExt cx="483250" cy="397200"/>
          </a:xfrm>
        </p:grpSpPr>
        <p:sp>
          <p:nvSpPr>
            <p:cNvPr id="7318" name="Google Shape;7318;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4" name="Google Shape;7324;p80"/>
          <p:cNvGrpSpPr/>
          <p:nvPr/>
        </p:nvGrpSpPr>
        <p:grpSpPr>
          <a:xfrm>
            <a:off x="5051107" y="3125970"/>
            <a:ext cx="318042" cy="339253"/>
            <a:chOff x="914900" y="3806450"/>
            <a:chExt cx="451700" cy="481825"/>
          </a:xfrm>
        </p:grpSpPr>
        <p:sp>
          <p:nvSpPr>
            <p:cNvPr id="7325" name="Google Shape;7325;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7" name="Google Shape;7327;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0" name="Google Shape;7330;p80"/>
          <p:cNvGrpSpPr/>
          <p:nvPr/>
        </p:nvGrpSpPr>
        <p:grpSpPr>
          <a:xfrm>
            <a:off x="5470028" y="3125785"/>
            <a:ext cx="346347" cy="339623"/>
            <a:chOff x="1490050" y="3805975"/>
            <a:chExt cx="491900" cy="482350"/>
          </a:xfrm>
        </p:grpSpPr>
        <p:sp>
          <p:nvSpPr>
            <p:cNvPr id="7331" name="Google Shape;7331;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5" name="Google Shape;7335;p80"/>
          <p:cNvGrpSpPr/>
          <p:nvPr/>
        </p:nvGrpSpPr>
        <p:grpSpPr>
          <a:xfrm>
            <a:off x="5893896" y="3125970"/>
            <a:ext cx="311899" cy="339253"/>
            <a:chOff x="2104275" y="3806450"/>
            <a:chExt cx="442975" cy="481825"/>
          </a:xfrm>
        </p:grpSpPr>
        <p:sp>
          <p:nvSpPr>
            <p:cNvPr id="7336" name="Google Shape;7336;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8" name="Google Shape;7338;p80"/>
          <p:cNvGrpSpPr/>
          <p:nvPr/>
        </p:nvGrpSpPr>
        <p:grpSpPr>
          <a:xfrm>
            <a:off x="6317413" y="3125970"/>
            <a:ext cx="293416" cy="339253"/>
            <a:chOff x="2710875" y="3806450"/>
            <a:chExt cx="416725" cy="481825"/>
          </a:xfrm>
        </p:grpSpPr>
        <p:sp>
          <p:nvSpPr>
            <p:cNvPr id="7339" name="Google Shape;7339;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80"/>
          <p:cNvGrpSpPr/>
          <p:nvPr/>
        </p:nvGrpSpPr>
        <p:grpSpPr>
          <a:xfrm>
            <a:off x="6712457" y="3166412"/>
            <a:ext cx="339253" cy="258369"/>
            <a:chOff x="3271200" y="3863875"/>
            <a:chExt cx="481825" cy="366950"/>
          </a:xfrm>
        </p:grpSpPr>
        <p:sp>
          <p:nvSpPr>
            <p:cNvPr id="7342" name="Google Shape;7342;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4" name="Google Shape;7344;p80"/>
          <p:cNvGrpSpPr/>
          <p:nvPr/>
        </p:nvGrpSpPr>
        <p:grpSpPr>
          <a:xfrm>
            <a:off x="7147952" y="3126199"/>
            <a:ext cx="295528" cy="338795"/>
            <a:chOff x="3895050" y="3806775"/>
            <a:chExt cx="419725" cy="481175"/>
          </a:xfrm>
        </p:grpSpPr>
        <p:sp>
          <p:nvSpPr>
            <p:cNvPr id="7345" name="Google Shape;7345;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7" name="Google Shape;7347;p80"/>
          <p:cNvGrpSpPr/>
          <p:nvPr/>
        </p:nvGrpSpPr>
        <p:grpSpPr>
          <a:xfrm>
            <a:off x="7551234" y="3125979"/>
            <a:ext cx="336296" cy="339235"/>
            <a:chOff x="4464775" y="3806475"/>
            <a:chExt cx="477625" cy="481800"/>
          </a:xfrm>
        </p:grpSpPr>
        <p:sp>
          <p:nvSpPr>
            <p:cNvPr id="7348" name="Google Shape;7348;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80"/>
          <p:cNvGrpSpPr/>
          <p:nvPr/>
        </p:nvGrpSpPr>
        <p:grpSpPr>
          <a:xfrm>
            <a:off x="7974679" y="3125970"/>
            <a:ext cx="339253" cy="339253"/>
            <a:chOff x="5049725" y="3806450"/>
            <a:chExt cx="481825" cy="481825"/>
          </a:xfrm>
        </p:grpSpPr>
        <p:sp>
          <p:nvSpPr>
            <p:cNvPr id="7355" name="Google Shape;7355;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80"/>
          <p:cNvGrpSpPr/>
          <p:nvPr/>
        </p:nvGrpSpPr>
        <p:grpSpPr>
          <a:xfrm>
            <a:off x="1461983" y="3951798"/>
            <a:ext cx="339253" cy="339253"/>
            <a:chOff x="5651375" y="3806450"/>
            <a:chExt cx="481825" cy="481825"/>
          </a:xfrm>
        </p:grpSpPr>
        <p:sp>
          <p:nvSpPr>
            <p:cNvPr id="7359" name="Google Shape;7359;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3" name="Google Shape;7363;p80"/>
          <p:cNvGrpSpPr/>
          <p:nvPr/>
        </p:nvGrpSpPr>
        <p:grpSpPr>
          <a:xfrm>
            <a:off x="3360663" y="3953787"/>
            <a:ext cx="298503" cy="335275"/>
            <a:chOff x="6264300" y="3809300"/>
            <a:chExt cx="423950" cy="476175"/>
          </a:xfrm>
        </p:grpSpPr>
        <p:sp>
          <p:nvSpPr>
            <p:cNvPr id="7364" name="Google Shape;7364;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6" name="Google Shape;7366;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7" name="Google Shape;7367;p80"/>
          <p:cNvGrpSpPr/>
          <p:nvPr/>
        </p:nvGrpSpPr>
        <p:grpSpPr>
          <a:xfrm>
            <a:off x="5039841" y="3538881"/>
            <a:ext cx="340573" cy="339271"/>
            <a:chOff x="898875" y="4399275"/>
            <a:chExt cx="483700" cy="481850"/>
          </a:xfrm>
        </p:grpSpPr>
        <p:sp>
          <p:nvSpPr>
            <p:cNvPr id="7368" name="Google Shape;7368;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6" name="Google Shape;7376;p80"/>
          <p:cNvGrpSpPr/>
          <p:nvPr/>
        </p:nvGrpSpPr>
        <p:grpSpPr>
          <a:xfrm>
            <a:off x="5473575" y="3554133"/>
            <a:ext cx="339253" cy="308765"/>
            <a:chOff x="1492675" y="4420975"/>
            <a:chExt cx="481825" cy="438525"/>
          </a:xfrm>
        </p:grpSpPr>
        <p:sp>
          <p:nvSpPr>
            <p:cNvPr id="7377" name="Google Shape;7377;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2" name="Google Shape;7382;p80"/>
          <p:cNvGrpSpPr/>
          <p:nvPr/>
        </p:nvGrpSpPr>
        <p:grpSpPr>
          <a:xfrm>
            <a:off x="5878556" y="3539558"/>
            <a:ext cx="342580" cy="337915"/>
            <a:chOff x="2084100" y="4400250"/>
            <a:chExt cx="486550" cy="479925"/>
          </a:xfrm>
        </p:grpSpPr>
        <p:sp>
          <p:nvSpPr>
            <p:cNvPr id="7383" name="Google Shape;7383;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9" name="Google Shape;7389;p80"/>
          <p:cNvGrpSpPr/>
          <p:nvPr/>
        </p:nvGrpSpPr>
        <p:grpSpPr>
          <a:xfrm>
            <a:off x="6315036" y="3538907"/>
            <a:ext cx="298169" cy="339218"/>
            <a:chOff x="2707950" y="4399325"/>
            <a:chExt cx="423475" cy="481775"/>
          </a:xfrm>
        </p:grpSpPr>
        <p:sp>
          <p:nvSpPr>
            <p:cNvPr id="7390" name="Google Shape;7390;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80"/>
          <p:cNvGrpSpPr/>
          <p:nvPr/>
        </p:nvGrpSpPr>
        <p:grpSpPr>
          <a:xfrm>
            <a:off x="6744555" y="3538881"/>
            <a:ext cx="275057" cy="339271"/>
            <a:chOff x="3330525" y="4399275"/>
            <a:chExt cx="390650" cy="481850"/>
          </a:xfrm>
        </p:grpSpPr>
        <p:sp>
          <p:nvSpPr>
            <p:cNvPr id="7403" name="Google Shape;7403;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0" name="Google Shape;7410;p80"/>
          <p:cNvGrpSpPr/>
          <p:nvPr/>
        </p:nvGrpSpPr>
        <p:grpSpPr>
          <a:xfrm>
            <a:off x="7169084" y="3538890"/>
            <a:ext cx="253265" cy="339253"/>
            <a:chOff x="3938800" y="4399275"/>
            <a:chExt cx="359700" cy="481825"/>
          </a:xfrm>
        </p:grpSpPr>
        <p:sp>
          <p:nvSpPr>
            <p:cNvPr id="7411" name="Google Shape;7411;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6" name="Google Shape;7416;p80"/>
          <p:cNvGrpSpPr/>
          <p:nvPr/>
        </p:nvGrpSpPr>
        <p:grpSpPr>
          <a:xfrm>
            <a:off x="7639862" y="3538890"/>
            <a:ext cx="159039" cy="339253"/>
            <a:chOff x="4584850" y="4399275"/>
            <a:chExt cx="225875" cy="481825"/>
          </a:xfrm>
        </p:grpSpPr>
        <p:sp>
          <p:nvSpPr>
            <p:cNvPr id="7417" name="Google Shape;7417;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9" name="Google Shape;7419;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0" name="Google Shape;7420;p80"/>
          <p:cNvGrpSpPr/>
          <p:nvPr/>
        </p:nvGrpSpPr>
        <p:grpSpPr>
          <a:xfrm>
            <a:off x="1049680" y="3951795"/>
            <a:ext cx="339253" cy="339253"/>
            <a:chOff x="5642550" y="4399275"/>
            <a:chExt cx="481825" cy="481825"/>
          </a:xfrm>
        </p:grpSpPr>
        <p:sp>
          <p:nvSpPr>
            <p:cNvPr id="7421" name="Google Shape;7421;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3" name="Google Shape;7423;p80"/>
          <p:cNvGrpSpPr/>
          <p:nvPr/>
        </p:nvGrpSpPr>
        <p:grpSpPr>
          <a:xfrm>
            <a:off x="2859815" y="3963703"/>
            <a:ext cx="363316" cy="315437"/>
            <a:chOff x="6218300" y="4416175"/>
            <a:chExt cx="516000" cy="448000"/>
          </a:xfrm>
        </p:grpSpPr>
        <p:sp>
          <p:nvSpPr>
            <p:cNvPr id="7424" name="Google Shape;7424;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80"/>
          <p:cNvGrpSpPr/>
          <p:nvPr/>
        </p:nvGrpSpPr>
        <p:grpSpPr>
          <a:xfrm>
            <a:off x="5918879" y="3951792"/>
            <a:ext cx="339253" cy="339253"/>
            <a:chOff x="899850" y="4992125"/>
            <a:chExt cx="481825" cy="481825"/>
          </a:xfrm>
        </p:grpSpPr>
        <p:sp>
          <p:nvSpPr>
            <p:cNvPr id="7428" name="Google Shape;7428;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80"/>
          <p:cNvGrpSpPr/>
          <p:nvPr/>
        </p:nvGrpSpPr>
        <p:grpSpPr>
          <a:xfrm>
            <a:off x="5461708" y="3951792"/>
            <a:ext cx="339253" cy="339253"/>
            <a:chOff x="1492675" y="4992125"/>
            <a:chExt cx="481825" cy="481825"/>
          </a:xfrm>
        </p:grpSpPr>
        <p:sp>
          <p:nvSpPr>
            <p:cNvPr id="7432" name="Google Shape;7432;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80"/>
          <p:cNvGrpSpPr/>
          <p:nvPr/>
        </p:nvGrpSpPr>
        <p:grpSpPr>
          <a:xfrm>
            <a:off x="5004462" y="3951792"/>
            <a:ext cx="339253" cy="339253"/>
            <a:chOff x="2085525" y="4992125"/>
            <a:chExt cx="481825" cy="481825"/>
          </a:xfrm>
        </p:grpSpPr>
        <p:sp>
          <p:nvSpPr>
            <p:cNvPr id="7435" name="Google Shape;7435;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7" name="Google Shape;7437;p80"/>
          <p:cNvGrpSpPr/>
          <p:nvPr/>
        </p:nvGrpSpPr>
        <p:grpSpPr>
          <a:xfrm>
            <a:off x="6833221" y="3951792"/>
            <a:ext cx="339253" cy="339253"/>
            <a:chOff x="2678350" y="4992125"/>
            <a:chExt cx="481825" cy="481825"/>
          </a:xfrm>
        </p:grpSpPr>
        <p:sp>
          <p:nvSpPr>
            <p:cNvPr id="7438" name="Google Shape;7438;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1" name="Google Shape;7441;p80"/>
          <p:cNvGrpSpPr/>
          <p:nvPr/>
        </p:nvGrpSpPr>
        <p:grpSpPr>
          <a:xfrm>
            <a:off x="4628816" y="3951792"/>
            <a:ext cx="339253" cy="339253"/>
            <a:chOff x="3271200" y="4992125"/>
            <a:chExt cx="481825" cy="481825"/>
          </a:xfrm>
        </p:grpSpPr>
        <p:sp>
          <p:nvSpPr>
            <p:cNvPr id="7442" name="Google Shape;7442;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5" name="Google Shape;7445;p80"/>
          <p:cNvGrpSpPr/>
          <p:nvPr/>
        </p:nvGrpSpPr>
        <p:grpSpPr>
          <a:xfrm>
            <a:off x="7290263" y="3952822"/>
            <a:ext cx="339411" cy="337193"/>
            <a:chOff x="3863900" y="4993625"/>
            <a:chExt cx="482050" cy="478900"/>
          </a:xfrm>
        </p:grpSpPr>
        <p:sp>
          <p:nvSpPr>
            <p:cNvPr id="7446" name="Google Shape;7446;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0" name="Google Shape;7450;p80"/>
          <p:cNvGrpSpPr/>
          <p:nvPr/>
        </p:nvGrpSpPr>
        <p:grpSpPr>
          <a:xfrm>
            <a:off x="7747437" y="3952822"/>
            <a:ext cx="339411" cy="337193"/>
            <a:chOff x="4456725" y="4993625"/>
            <a:chExt cx="482050" cy="478900"/>
          </a:xfrm>
        </p:grpSpPr>
        <p:sp>
          <p:nvSpPr>
            <p:cNvPr id="7451" name="Google Shape;7451;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5" name="Google Shape;7455;p80"/>
          <p:cNvGrpSpPr/>
          <p:nvPr/>
        </p:nvGrpSpPr>
        <p:grpSpPr>
          <a:xfrm>
            <a:off x="6376030" y="3952813"/>
            <a:ext cx="339411" cy="337211"/>
            <a:chOff x="5049575" y="4993600"/>
            <a:chExt cx="482050" cy="478925"/>
          </a:xfrm>
        </p:grpSpPr>
        <p:sp>
          <p:nvSpPr>
            <p:cNvPr id="7456" name="Google Shape;7456;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3"/>
        <p:cNvGrpSpPr/>
        <p:nvPr/>
      </p:nvGrpSpPr>
      <p:grpSpPr>
        <a:xfrm>
          <a:off x="0" y="0"/>
          <a:ext cx="0" cy="0"/>
          <a:chOff x="0" y="0"/>
          <a:chExt cx="0" cy="0"/>
        </a:xfrm>
      </p:grpSpPr>
      <p:sp>
        <p:nvSpPr>
          <p:cNvPr id="7464" name="Google Shape;7464;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65" name="Google Shape;7465;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466" name="Google Shape;7466;p81"/>
          <p:cNvGrpSpPr/>
          <p:nvPr/>
        </p:nvGrpSpPr>
        <p:grpSpPr>
          <a:xfrm>
            <a:off x="876361" y="1533504"/>
            <a:ext cx="322099" cy="370529"/>
            <a:chOff x="-42971725" y="3217825"/>
            <a:chExt cx="275675" cy="317125"/>
          </a:xfrm>
        </p:grpSpPr>
        <p:sp>
          <p:nvSpPr>
            <p:cNvPr id="7467" name="Google Shape;7467;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1"/>
          <p:cNvGrpSpPr/>
          <p:nvPr/>
        </p:nvGrpSpPr>
        <p:grpSpPr>
          <a:xfrm>
            <a:off x="848276" y="2002160"/>
            <a:ext cx="378270" cy="337551"/>
            <a:chOff x="-42996150" y="3612600"/>
            <a:chExt cx="323750" cy="288900"/>
          </a:xfrm>
        </p:grpSpPr>
        <p:sp>
          <p:nvSpPr>
            <p:cNvPr id="7471" name="Google Shape;7471;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1"/>
          <p:cNvGrpSpPr/>
          <p:nvPr/>
        </p:nvGrpSpPr>
        <p:grpSpPr>
          <a:xfrm>
            <a:off x="851036" y="2411530"/>
            <a:ext cx="372749" cy="370909"/>
            <a:chOff x="-42994575" y="3950300"/>
            <a:chExt cx="319025" cy="317450"/>
          </a:xfrm>
        </p:grpSpPr>
        <p:sp>
          <p:nvSpPr>
            <p:cNvPr id="7475" name="Google Shape;7475;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1"/>
          <p:cNvGrpSpPr/>
          <p:nvPr/>
        </p:nvGrpSpPr>
        <p:grpSpPr>
          <a:xfrm>
            <a:off x="3004431" y="1558362"/>
            <a:ext cx="371785" cy="370879"/>
            <a:chOff x="-41111350" y="3239100"/>
            <a:chExt cx="318200" cy="317425"/>
          </a:xfrm>
        </p:grpSpPr>
        <p:sp>
          <p:nvSpPr>
            <p:cNvPr id="7479" name="Google Shape;7479;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1"/>
          <p:cNvGrpSpPr/>
          <p:nvPr/>
        </p:nvGrpSpPr>
        <p:grpSpPr>
          <a:xfrm>
            <a:off x="3000751" y="1993894"/>
            <a:ext cx="379146" cy="370967"/>
            <a:chOff x="-41117650" y="3605525"/>
            <a:chExt cx="324500" cy="317500"/>
          </a:xfrm>
        </p:grpSpPr>
        <p:sp>
          <p:nvSpPr>
            <p:cNvPr id="7484" name="Google Shape;7484;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7" name="Google Shape;7487;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8" name="Google Shape;7488;p81"/>
          <p:cNvGrpSpPr/>
          <p:nvPr/>
        </p:nvGrpSpPr>
        <p:grpSpPr>
          <a:xfrm>
            <a:off x="1827005" y="2885417"/>
            <a:ext cx="216271" cy="371814"/>
            <a:chOff x="-39205300" y="3220175"/>
            <a:chExt cx="185100" cy="318225"/>
          </a:xfrm>
        </p:grpSpPr>
        <p:sp>
          <p:nvSpPr>
            <p:cNvPr id="7489" name="Google Shape;7489;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1"/>
          <p:cNvGrpSpPr/>
          <p:nvPr/>
        </p:nvGrpSpPr>
        <p:grpSpPr>
          <a:xfrm>
            <a:off x="1792533" y="3345488"/>
            <a:ext cx="300016" cy="369273"/>
            <a:chOff x="-39248625" y="3588600"/>
            <a:chExt cx="256775" cy="316050"/>
          </a:xfrm>
        </p:grpSpPr>
        <p:sp>
          <p:nvSpPr>
            <p:cNvPr id="7492" name="Google Shape;7492;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4" name="Google Shape;7494;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81"/>
          <p:cNvGrpSpPr/>
          <p:nvPr/>
        </p:nvGrpSpPr>
        <p:grpSpPr>
          <a:xfrm>
            <a:off x="1243246" y="1533504"/>
            <a:ext cx="429504" cy="370879"/>
            <a:chOff x="-42651700" y="3217825"/>
            <a:chExt cx="367600" cy="317425"/>
          </a:xfrm>
        </p:grpSpPr>
        <p:sp>
          <p:nvSpPr>
            <p:cNvPr id="7497" name="Google Shape;7497;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1"/>
          <p:cNvGrpSpPr/>
          <p:nvPr/>
        </p:nvGrpSpPr>
        <p:grpSpPr>
          <a:xfrm>
            <a:off x="1278678" y="1973154"/>
            <a:ext cx="358640" cy="363226"/>
            <a:chOff x="-42617300" y="3587775"/>
            <a:chExt cx="306950" cy="310875"/>
          </a:xfrm>
        </p:grpSpPr>
        <p:sp>
          <p:nvSpPr>
            <p:cNvPr id="7502" name="Google Shape;7502;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4" name="Google Shape;7504;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5" name="Google Shape;7505;p81"/>
          <p:cNvGrpSpPr/>
          <p:nvPr/>
        </p:nvGrpSpPr>
        <p:grpSpPr>
          <a:xfrm>
            <a:off x="3450506" y="1557895"/>
            <a:ext cx="376926" cy="370324"/>
            <a:chOff x="-40748275" y="3238700"/>
            <a:chExt cx="322600" cy="316950"/>
          </a:xfrm>
        </p:grpSpPr>
        <p:sp>
          <p:nvSpPr>
            <p:cNvPr id="7506" name="Google Shape;7506;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1"/>
          <p:cNvGrpSpPr/>
          <p:nvPr/>
        </p:nvGrpSpPr>
        <p:grpSpPr>
          <a:xfrm>
            <a:off x="3453062" y="2025879"/>
            <a:ext cx="371814" cy="338690"/>
            <a:chOff x="-40745125" y="3632900"/>
            <a:chExt cx="318225" cy="289875"/>
          </a:xfrm>
        </p:grpSpPr>
        <p:sp>
          <p:nvSpPr>
            <p:cNvPr id="7513" name="Google Shape;7513;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1"/>
          <p:cNvGrpSpPr/>
          <p:nvPr/>
        </p:nvGrpSpPr>
        <p:grpSpPr>
          <a:xfrm>
            <a:off x="3457209" y="2437089"/>
            <a:ext cx="363518" cy="370178"/>
            <a:chOff x="-40742750" y="3972175"/>
            <a:chExt cx="311125" cy="316825"/>
          </a:xfrm>
        </p:grpSpPr>
        <p:sp>
          <p:nvSpPr>
            <p:cNvPr id="7521" name="Google Shape;7521;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1"/>
          <p:cNvGrpSpPr/>
          <p:nvPr/>
        </p:nvGrpSpPr>
        <p:grpSpPr>
          <a:xfrm>
            <a:off x="2239871" y="2887257"/>
            <a:ext cx="266892" cy="369974"/>
            <a:chOff x="-38860325" y="3221750"/>
            <a:chExt cx="228425" cy="316650"/>
          </a:xfrm>
        </p:grpSpPr>
        <p:sp>
          <p:nvSpPr>
            <p:cNvPr id="7524" name="Google Shape;7524;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81"/>
          <p:cNvGrpSpPr/>
          <p:nvPr/>
        </p:nvGrpSpPr>
        <p:grpSpPr>
          <a:xfrm>
            <a:off x="2190678" y="3349314"/>
            <a:ext cx="380081" cy="367111"/>
            <a:chOff x="-38905225" y="3591875"/>
            <a:chExt cx="325300" cy="314200"/>
          </a:xfrm>
        </p:grpSpPr>
        <p:sp>
          <p:nvSpPr>
            <p:cNvPr id="7529" name="Google Shape;7529;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2" name="Google Shape;7532;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3" name="Google Shape;7533;p81"/>
          <p:cNvGrpSpPr/>
          <p:nvPr/>
        </p:nvGrpSpPr>
        <p:grpSpPr>
          <a:xfrm>
            <a:off x="3997427" y="3334394"/>
            <a:ext cx="290815" cy="369740"/>
            <a:chOff x="-37370925" y="3579105"/>
            <a:chExt cx="248900" cy="316450"/>
          </a:xfrm>
        </p:grpSpPr>
        <p:sp>
          <p:nvSpPr>
            <p:cNvPr id="7534" name="Google Shape;7534;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6" name="Google Shape;7536;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8" name="Google Shape;7538;p81"/>
          <p:cNvGrpSpPr/>
          <p:nvPr/>
        </p:nvGrpSpPr>
        <p:grpSpPr>
          <a:xfrm>
            <a:off x="1690803" y="2412465"/>
            <a:ext cx="371814" cy="369974"/>
            <a:chOff x="-42259725" y="3951100"/>
            <a:chExt cx="318225" cy="316650"/>
          </a:xfrm>
        </p:grpSpPr>
        <p:sp>
          <p:nvSpPr>
            <p:cNvPr id="7539" name="Google Shape;7539;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1"/>
          <p:cNvGrpSpPr/>
          <p:nvPr/>
        </p:nvGrpSpPr>
        <p:grpSpPr>
          <a:xfrm>
            <a:off x="3889164" y="1591486"/>
            <a:ext cx="370879" cy="337755"/>
            <a:chOff x="-40378075" y="3267450"/>
            <a:chExt cx="317425" cy="289075"/>
          </a:xfrm>
        </p:grpSpPr>
        <p:sp>
          <p:nvSpPr>
            <p:cNvPr id="7542" name="Google Shape;7542;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1"/>
          <p:cNvGrpSpPr/>
          <p:nvPr/>
        </p:nvGrpSpPr>
        <p:grpSpPr>
          <a:xfrm>
            <a:off x="3892830" y="1992754"/>
            <a:ext cx="363548" cy="369974"/>
            <a:chOff x="-40372575" y="3604550"/>
            <a:chExt cx="311150" cy="316650"/>
          </a:xfrm>
        </p:grpSpPr>
        <p:sp>
          <p:nvSpPr>
            <p:cNvPr id="7547" name="Google Shape;7547;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81"/>
          <p:cNvGrpSpPr/>
          <p:nvPr/>
        </p:nvGrpSpPr>
        <p:grpSpPr>
          <a:xfrm>
            <a:off x="2616780" y="2885417"/>
            <a:ext cx="399038" cy="372165"/>
            <a:chOff x="-38542250" y="3220175"/>
            <a:chExt cx="341525" cy="318525"/>
          </a:xfrm>
        </p:grpSpPr>
        <p:sp>
          <p:nvSpPr>
            <p:cNvPr id="7552" name="Google Shape;7552;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81"/>
          <p:cNvGrpSpPr/>
          <p:nvPr/>
        </p:nvGrpSpPr>
        <p:grpSpPr>
          <a:xfrm>
            <a:off x="2638712" y="3344787"/>
            <a:ext cx="369974" cy="369068"/>
            <a:chOff x="-38537400" y="3588000"/>
            <a:chExt cx="316650" cy="315875"/>
          </a:xfrm>
        </p:grpSpPr>
        <p:sp>
          <p:nvSpPr>
            <p:cNvPr id="7556" name="Google Shape;7556;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1"/>
          <p:cNvGrpSpPr/>
          <p:nvPr/>
        </p:nvGrpSpPr>
        <p:grpSpPr>
          <a:xfrm>
            <a:off x="2637792" y="3802316"/>
            <a:ext cx="371814" cy="369974"/>
            <a:chOff x="-38538975" y="3954250"/>
            <a:chExt cx="318225" cy="316650"/>
          </a:xfrm>
        </p:grpSpPr>
        <p:sp>
          <p:nvSpPr>
            <p:cNvPr id="7561" name="Google Shape;7561;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1"/>
          <p:cNvGrpSpPr/>
          <p:nvPr/>
        </p:nvGrpSpPr>
        <p:grpSpPr>
          <a:xfrm>
            <a:off x="3955104" y="3797243"/>
            <a:ext cx="375465" cy="371814"/>
            <a:chOff x="-37385100" y="3949908"/>
            <a:chExt cx="321350" cy="318225"/>
          </a:xfrm>
        </p:grpSpPr>
        <p:sp>
          <p:nvSpPr>
            <p:cNvPr id="7564" name="Google Shape;7564;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1"/>
          <p:cNvGrpSpPr/>
          <p:nvPr/>
        </p:nvGrpSpPr>
        <p:grpSpPr>
          <a:xfrm>
            <a:off x="2130763" y="1532803"/>
            <a:ext cx="370909" cy="370675"/>
            <a:chOff x="-41895050" y="3217225"/>
            <a:chExt cx="317450" cy="317250"/>
          </a:xfrm>
        </p:grpSpPr>
        <p:sp>
          <p:nvSpPr>
            <p:cNvPr id="7567" name="Google Shape;7567;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81"/>
          <p:cNvGrpSpPr/>
          <p:nvPr/>
        </p:nvGrpSpPr>
        <p:grpSpPr>
          <a:xfrm>
            <a:off x="2130310" y="1969737"/>
            <a:ext cx="371814" cy="369974"/>
            <a:chOff x="-41893475" y="3584850"/>
            <a:chExt cx="318225" cy="316650"/>
          </a:xfrm>
        </p:grpSpPr>
        <p:sp>
          <p:nvSpPr>
            <p:cNvPr id="7573" name="Google Shape;7573;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7" name="Google Shape;7577;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81"/>
          <p:cNvGrpSpPr/>
          <p:nvPr/>
        </p:nvGrpSpPr>
        <p:grpSpPr>
          <a:xfrm>
            <a:off x="900338" y="3365029"/>
            <a:ext cx="337522" cy="370909"/>
            <a:chOff x="-39998250" y="3605325"/>
            <a:chExt cx="288875" cy="317450"/>
          </a:xfrm>
        </p:grpSpPr>
        <p:sp>
          <p:nvSpPr>
            <p:cNvPr id="7580" name="Google Shape;7580;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81"/>
          <p:cNvGrpSpPr/>
          <p:nvPr/>
        </p:nvGrpSpPr>
        <p:grpSpPr>
          <a:xfrm>
            <a:off x="884112" y="3823493"/>
            <a:ext cx="369974" cy="369945"/>
            <a:chOff x="-40011050" y="3972375"/>
            <a:chExt cx="316650" cy="316625"/>
          </a:xfrm>
        </p:grpSpPr>
        <p:sp>
          <p:nvSpPr>
            <p:cNvPr id="7583" name="Google Shape;7583;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81"/>
          <p:cNvGrpSpPr/>
          <p:nvPr/>
        </p:nvGrpSpPr>
        <p:grpSpPr>
          <a:xfrm>
            <a:off x="3116043" y="2888192"/>
            <a:ext cx="266921" cy="369039"/>
            <a:chOff x="-38129425" y="3222550"/>
            <a:chExt cx="228450" cy="315850"/>
          </a:xfrm>
        </p:grpSpPr>
        <p:sp>
          <p:nvSpPr>
            <p:cNvPr id="7586" name="Google Shape;7586;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1"/>
          <p:cNvGrpSpPr/>
          <p:nvPr/>
        </p:nvGrpSpPr>
        <p:grpSpPr>
          <a:xfrm>
            <a:off x="3071012" y="3344787"/>
            <a:ext cx="371785" cy="369974"/>
            <a:chOff x="-38172725" y="3588000"/>
            <a:chExt cx="318200" cy="316650"/>
          </a:xfrm>
        </p:grpSpPr>
        <p:sp>
          <p:nvSpPr>
            <p:cNvPr id="7589" name="Google Shape;7589;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81"/>
          <p:cNvGrpSpPr/>
          <p:nvPr/>
        </p:nvGrpSpPr>
        <p:grpSpPr>
          <a:xfrm>
            <a:off x="3146914" y="3803222"/>
            <a:ext cx="219981" cy="369974"/>
            <a:chOff x="-38109725" y="3955025"/>
            <a:chExt cx="188275" cy="316650"/>
          </a:xfrm>
        </p:grpSpPr>
        <p:sp>
          <p:nvSpPr>
            <p:cNvPr id="7598" name="Google Shape;7598;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0" name="Google Shape;7600;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1" name="Google Shape;7601;p81"/>
          <p:cNvGrpSpPr/>
          <p:nvPr/>
        </p:nvGrpSpPr>
        <p:grpSpPr>
          <a:xfrm>
            <a:off x="2562313" y="1534643"/>
            <a:ext cx="373654" cy="369068"/>
            <a:chOff x="-41530375" y="3218800"/>
            <a:chExt cx="319800" cy="315875"/>
          </a:xfrm>
        </p:grpSpPr>
        <p:sp>
          <p:nvSpPr>
            <p:cNvPr id="7602" name="Google Shape;7602;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1"/>
          <p:cNvGrpSpPr/>
          <p:nvPr/>
        </p:nvGrpSpPr>
        <p:grpSpPr>
          <a:xfrm>
            <a:off x="2564607" y="2049801"/>
            <a:ext cx="369068" cy="289004"/>
            <a:chOff x="-41526450" y="3653375"/>
            <a:chExt cx="315875" cy="247350"/>
          </a:xfrm>
        </p:grpSpPr>
        <p:sp>
          <p:nvSpPr>
            <p:cNvPr id="7605" name="Google Shape;7605;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1"/>
          <p:cNvGrpSpPr/>
          <p:nvPr/>
        </p:nvGrpSpPr>
        <p:grpSpPr>
          <a:xfrm>
            <a:off x="2565994" y="2412465"/>
            <a:ext cx="366293" cy="369974"/>
            <a:chOff x="-41526450" y="3951100"/>
            <a:chExt cx="313500" cy="316650"/>
          </a:xfrm>
        </p:grpSpPr>
        <p:sp>
          <p:nvSpPr>
            <p:cNvPr id="7608" name="Google Shape;7608;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1"/>
          <p:cNvGrpSpPr/>
          <p:nvPr/>
        </p:nvGrpSpPr>
        <p:grpSpPr>
          <a:xfrm>
            <a:off x="1331249" y="2906594"/>
            <a:ext cx="339595" cy="371814"/>
            <a:chOff x="-39625900" y="3238300"/>
            <a:chExt cx="290650" cy="318225"/>
          </a:xfrm>
        </p:grpSpPr>
        <p:sp>
          <p:nvSpPr>
            <p:cNvPr id="7612" name="Google Shape;7612;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4" name="Google Shape;7614;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5" name="Google Shape;7615;p81"/>
          <p:cNvGrpSpPr/>
          <p:nvPr/>
        </p:nvGrpSpPr>
        <p:grpSpPr>
          <a:xfrm>
            <a:off x="1325300" y="3823055"/>
            <a:ext cx="366293" cy="370441"/>
            <a:chOff x="-39647175" y="3972000"/>
            <a:chExt cx="313500" cy="317050"/>
          </a:xfrm>
        </p:grpSpPr>
        <p:sp>
          <p:nvSpPr>
            <p:cNvPr id="7616" name="Google Shape;7616;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1"/>
          <p:cNvGrpSpPr/>
          <p:nvPr/>
        </p:nvGrpSpPr>
        <p:grpSpPr>
          <a:xfrm>
            <a:off x="3494427" y="2887053"/>
            <a:ext cx="375495" cy="370879"/>
            <a:chOff x="-37808850" y="3221575"/>
            <a:chExt cx="321375" cy="317425"/>
          </a:xfrm>
        </p:grpSpPr>
        <p:sp>
          <p:nvSpPr>
            <p:cNvPr id="7620" name="Google Shape;7620;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1"/>
          <p:cNvGrpSpPr/>
          <p:nvPr/>
        </p:nvGrpSpPr>
        <p:grpSpPr>
          <a:xfrm>
            <a:off x="3503201" y="3409084"/>
            <a:ext cx="372749" cy="241158"/>
            <a:chOff x="-37806500" y="3643030"/>
            <a:chExt cx="319025" cy="206400"/>
          </a:xfrm>
        </p:grpSpPr>
        <p:sp>
          <p:nvSpPr>
            <p:cNvPr id="7623" name="Google Shape;7623;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1"/>
          <p:cNvGrpSpPr/>
          <p:nvPr/>
        </p:nvGrpSpPr>
        <p:grpSpPr>
          <a:xfrm>
            <a:off x="3505508" y="3801381"/>
            <a:ext cx="368134" cy="371814"/>
            <a:chOff x="-37804925" y="3953450"/>
            <a:chExt cx="315075" cy="318225"/>
          </a:xfrm>
        </p:grpSpPr>
        <p:sp>
          <p:nvSpPr>
            <p:cNvPr id="7626" name="Google Shape;7626;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9" name="Google Shape;7629;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81"/>
          <p:cNvGrpSpPr/>
          <p:nvPr/>
        </p:nvGrpSpPr>
        <p:grpSpPr>
          <a:xfrm>
            <a:off x="4860977" y="1553988"/>
            <a:ext cx="355663" cy="308725"/>
            <a:chOff x="-28462125" y="3199700"/>
            <a:chExt cx="298550" cy="259150"/>
          </a:xfrm>
        </p:grpSpPr>
        <p:sp>
          <p:nvSpPr>
            <p:cNvPr id="7631" name="Google Shape;7631;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1"/>
          <p:cNvGrpSpPr/>
          <p:nvPr/>
        </p:nvGrpSpPr>
        <p:grpSpPr>
          <a:xfrm>
            <a:off x="4861930" y="1988678"/>
            <a:ext cx="353757" cy="352833"/>
            <a:chOff x="-28461325" y="3545475"/>
            <a:chExt cx="296950" cy="296175"/>
          </a:xfrm>
        </p:grpSpPr>
        <p:sp>
          <p:nvSpPr>
            <p:cNvPr id="7635" name="Google Shape;7635;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1"/>
          <p:cNvGrpSpPr/>
          <p:nvPr/>
        </p:nvGrpSpPr>
        <p:grpSpPr>
          <a:xfrm>
            <a:off x="4858162" y="2438722"/>
            <a:ext cx="361292" cy="352803"/>
            <a:chOff x="-28463700" y="3914875"/>
            <a:chExt cx="303275" cy="296150"/>
          </a:xfrm>
        </p:grpSpPr>
        <p:sp>
          <p:nvSpPr>
            <p:cNvPr id="7642" name="Google Shape;7642;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1"/>
          <p:cNvGrpSpPr/>
          <p:nvPr/>
        </p:nvGrpSpPr>
        <p:grpSpPr>
          <a:xfrm>
            <a:off x="7092947" y="1594805"/>
            <a:ext cx="351880" cy="227092"/>
            <a:chOff x="-26573400" y="3224125"/>
            <a:chExt cx="295375" cy="190625"/>
          </a:xfrm>
        </p:grpSpPr>
        <p:sp>
          <p:nvSpPr>
            <p:cNvPr id="7645" name="Google Shape;7645;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1"/>
          <p:cNvGrpSpPr/>
          <p:nvPr/>
        </p:nvGrpSpPr>
        <p:grpSpPr>
          <a:xfrm>
            <a:off x="7092947" y="1989140"/>
            <a:ext cx="351880" cy="351910"/>
            <a:chOff x="-26573400" y="3546250"/>
            <a:chExt cx="295375" cy="295400"/>
          </a:xfrm>
        </p:grpSpPr>
        <p:sp>
          <p:nvSpPr>
            <p:cNvPr id="7648" name="Google Shape;7648;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81"/>
          <p:cNvGrpSpPr/>
          <p:nvPr/>
        </p:nvGrpSpPr>
        <p:grpSpPr>
          <a:xfrm>
            <a:off x="7081228" y="2439049"/>
            <a:ext cx="375319" cy="352148"/>
            <a:chOff x="-26583625" y="3917025"/>
            <a:chExt cx="315050" cy="295600"/>
          </a:xfrm>
        </p:grpSpPr>
        <p:sp>
          <p:nvSpPr>
            <p:cNvPr id="7654" name="Google Shape;7654;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8" name="Google Shape;7658;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9" name="Google Shape;7659;p81"/>
          <p:cNvGrpSpPr/>
          <p:nvPr/>
        </p:nvGrpSpPr>
        <p:grpSpPr>
          <a:xfrm>
            <a:off x="5779742" y="3398079"/>
            <a:ext cx="289039" cy="352833"/>
            <a:chOff x="-24694925" y="3518700"/>
            <a:chExt cx="242625" cy="296175"/>
          </a:xfrm>
        </p:grpSpPr>
        <p:sp>
          <p:nvSpPr>
            <p:cNvPr id="7660" name="Google Shape;7660;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1"/>
          <p:cNvGrpSpPr/>
          <p:nvPr/>
        </p:nvGrpSpPr>
        <p:grpSpPr>
          <a:xfrm>
            <a:off x="5779280" y="3848107"/>
            <a:ext cx="289962" cy="352833"/>
            <a:chOff x="-24709100" y="3888875"/>
            <a:chExt cx="243400" cy="296175"/>
          </a:xfrm>
        </p:grpSpPr>
        <p:sp>
          <p:nvSpPr>
            <p:cNvPr id="7665" name="Google Shape;7665;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1"/>
          <p:cNvGrpSpPr/>
          <p:nvPr/>
        </p:nvGrpSpPr>
        <p:grpSpPr>
          <a:xfrm>
            <a:off x="7979280" y="2920770"/>
            <a:ext cx="356556" cy="349557"/>
            <a:chOff x="-22863675" y="3131775"/>
            <a:chExt cx="299300" cy="293425"/>
          </a:xfrm>
        </p:grpSpPr>
        <p:sp>
          <p:nvSpPr>
            <p:cNvPr id="7669" name="Google Shape;7669;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1"/>
          <p:cNvGrpSpPr/>
          <p:nvPr/>
        </p:nvGrpSpPr>
        <p:grpSpPr>
          <a:xfrm>
            <a:off x="5322144" y="1531949"/>
            <a:ext cx="310602" cy="352803"/>
            <a:chOff x="-28069875" y="3175300"/>
            <a:chExt cx="260725" cy="296150"/>
          </a:xfrm>
        </p:grpSpPr>
        <p:sp>
          <p:nvSpPr>
            <p:cNvPr id="7673" name="Google Shape;7673;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2" name="Google Shape;7682;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81"/>
          <p:cNvGrpSpPr/>
          <p:nvPr/>
        </p:nvGrpSpPr>
        <p:grpSpPr>
          <a:xfrm>
            <a:off x="5363423" y="2439183"/>
            <a:ext cx="228045" cy="351880"/>
            <a:chOff x="-28032075" y="3916450"/>
            <a:chExt cx="191425" cy="295375"/>
          </a:xfrm>
        </p:grpSpPr>
        <p:sp>
          <p:nvSpPr>
            <p:cNvPr id="7684" name="Google Shape;7684;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1"/>
          <p:cNvGrpSpPr/>
          <p:nvPr/>
        </p:nvGrpSpPr>
        <p:grpSpPr>
          <a:xfrm>
            <a:off x="7528769" y="1531934"/>
            <a:ext cx="352833" cy="352833"/>
            <a:chOff x="-26201650" y="3176075"/>
            <a:chExt cx="296175" cy="296175"/>
          </a:xfrm>
        </p:grpSpPr>
        <p:sp>
          <p:nvSpPr>
            <p:cNvPr id="7688" name="Google Shape;7688;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1"/>
          <p:cNvGrpSpPr/>
          <p:nvPr/>
        </p:nvGrpSpPr>
        <p:grpSpPr>
          <a:xfrm>
            <a:off x="7528293" y="1989155"/>
            <a:ext cx="353786" cy="351880"/>
            <a:chOff x="-26204800" y="3547050"/>
            <a:chExt cx="296975" cy="295375"/>
          </a:xfrm>
        </p:grpSpPr>
        <p:sp>
          <p:nvSpPr>
            <p:cNvPr id="7691" name="Google Shape;7691;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3" name="Google Shape;7693;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4" name="Google Shape;7694;p81"/>
          <p:cNvGrpSpPr/>
          <p:nvPr/>
        </p:nvGrpSpPr>
        <p:grpSpPr>
          <a:xfrm>
            <a:off x="6199548" y="2919133"/>
            <a:ext cx="345328" cy="352833"/>
            <a:chOff x="-24353875" y="3147725"/>
            <a:chExt cx="289875" cy="296175"/>
          </a:xfrm>
        </p:grpSpPr>
        <p:sp>
          <p:nvSpPr>
            <p:cNvPr id="7695" name="Google Shape;7695;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1"/>
          <p:cNvGrpSpPr/>
          <p:nvPr/>
        </p:nvGrpSpPr>
        <p:grpSpPr>
          <a:xfrm>
            <a:off x="6207530" y="3398540"/>
            <a:ext cx="329365" cy="351910"/>
            <a:chOff x="-24344425" y="3519475"/>
            <a:chExt cx="276475" cy="295400"/>
          </a:xfrm>
        </p:grpSpPr>
        <p:sp>
          <p:nvSpPr>
            <p:cNvPr id="7698" name="Google Shape;7698;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1"/>
          <p:cNvGrpSpPr/>
          <p:nvPr/>
        </p:nvGrpSpPr>
        <p:grpSpPr>
          <a:xfrm>
            <a:off x="6197210" y="3850460"/>
            <a:ext cx="350004" cy="348128"/>
            <a:chOff x="-24353075" y="3891250"/>
            <a:chExt cx="293800" cy="292225"/>
          </a:xfrm>
        </p:grpSpPr>
        <p:sp>
          <p:nvSpPr>
            <p:cNvPr id="7701" name="Google Shape;7701;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1"/>
          <p:cNvGrpSpPr/>
          <p:nvPr/>
        </p:nvGrpSpPr>
        <p:grpSpPr>
          <a:xfrm>
            <a:off x="7980681" y="3398763"/>
            <a:ext cx="353757" cy="351463"/>
            <a:chOff x="-22845575" y="3504075"/>
            <a:chExt cx="296950" cy="295025"/>
          </a:xfrm>
        </p:grpSpPr>
        <p:sp>
          <p:nvSpPr>
            <p:cNvPr id="7704" name="Google Shape;7704;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1"/>
          <p:cNvGrpSpPr/>
          <p:nvPr/>
        </p:nvGrpSpPr>
        <p:grpSpPr>
          <a:xfrm>
            <a:off x="5773862" y="1532411"/>
            <a:ext cx="299344" cy="351880"/>
            <a:chOff x="-27691025" y="3175300"/>
            <a:chExt cx="251275" cy="295375"/>
          </a:xfrm>
        </p:grpSpPr>
        <p:sp>
          <p:nvSpPr>
            <p:cNvPr id="7707" name="Google Shape;7707;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1"/>
          <p:cNvGrpSpPr/>
          <p:nvPr/>
        </p:nvGrpSpPr>
        <p:grpSpPr>
          <a:xfrm>
            <a:off x="5746179" y="2051087"/>
            <a:ext cx="354710" cy="228015"/>
            <a:chOff x="-27721750" y="3598250"/>
            <a:chExt cx="297750" cy="191400"/>
          </a:xfrm>
        </p:grpSpPr>
        <p:sp>
          <p:nvSpPr>
            <p:cNvPr id="7712" name="Google Shape;7712;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1"/>
          <p:cNvGrpSpPr/>
          <p:nvPr/>
        </p:nvGrpSpPr>
        <p:grpSpPr>
          <a:xfrm>
            <a:off x="5747579" y="2444633"/>
            <a:ext cx="351910" cy="340980"/>
            <a:chOff x="-27719400" y="3925600"/>
            <a:chExt cx="295400" cy="286225"/>
          </a:xfrm>
        </p:grpSpPr>
        <p:sp>
          <p:nvSpPr>
            <p:cNvPr id="7715" name="Google Shape;7715;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1"/>
          <p:cNvGrpSpPr/>
          <p:nvPr/>
        </p:nvGrpSpPr>
        <p:grpSpPr>
          <a:xfrm>
            <a:off x="7968851" y="1531473"/>
            <a:ext cx="353757" cy="353757"/>
            <a:chOff x="-25834600" y="3176875"/>
            <a:chExt cx="296950" cy="296950"/>
          </a:xfrm>
        </p:grpSpPr>
        <p:sp>
          <p:nvSpPr>
            <p:cNvPr id="7718" name="Google Shape;7718;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1"/>
          <p:cNvGrpSpPr/>
          <p:nvPr/>
        </p:nvGrpSpPr>
        <p:grpSpPr>
          <a:xfrm>
            <a:off x="7968851" y="1999474"/>
            <a:ext cx="353757" cy="331241"/>
            <a:chOff x="-25834600" y="3564375"/>
            <a:chExt cx="296950" cy="278050"/>
          </a:xfrm>
        </p:grpSpPr>
        <p:sp>
          <p:nvSpPr>
            <p:cNvPr id="7724" name="Google Shape;7724;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1"/>
          <p:cNvGrpSpPr/>
          <p:nvPr/>
        </p:nvGrpSpPr>
        <p:grpSpPr>
          <a:xfrm>
            <a:off x="7966974" y="2438826"/>
            <a:ext cx="357509" cy="352595"/>
            <a:chOff x="-25834600" y="3915850"/>
            <a:chExt cx="300100" cy="295975"/>
          </a:xfrm>
        </p:grpSpPr>
        <p:sp>
          <p:nvSpPr>
            <p:cNvPr id="7733" name="Google Shape;7733;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1"/>
          <p:cNvGrpSpPr/>
          <p:nvPr/>
        </p:nvGrpSpPr>
        <p:grpSpPr>
          <a:xfrm>
            <a:off x="6702402" y="2920056"/>
            <a:ext cx="228968" cy="350987"/>
            <a:chOff x="-23930925" y="3149300"/>
            <a:chExt cx="192200" cy="294625"/>
          </a:xfrm>
        </p:grpSpPr>
        <p:sp>
          <p:nvSpPr>
            <p:cNvPr id="7737" name="Google Shape;7737;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1"/>
          <p:cNvGrpSpPr/>
          <p:nvPr/>
        </p:nvGrpSpPr>
        <p:grpSpPr>
          <a:xfrm>
            <a:off x="6659232" y="3398540"/>
            <a:ext cx="315307" cy="351910"/>
            <a:chOff x="-23962425" y="3519475"/>
            <a:chExt cx="264675" cy="295400"/>
          </a:xfrm>
        </p:grpSpPr>
        <p:sp>
          <p:nvSpPr>
            <p:cNvPr id="7742" name="Google Shape;7742;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4" name="Google Shape;7744;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5" name="Google Shape;7745;p81"/>
          <p:cNvGrpSpPr/>
          <p:nvPr/>
        </p:nvGrpSpPr>
        <p:grpSpPr>
          <a:xfrm>
            <a:off x="8037908" y="3848584"/>
            <a:ext cx="239302" cy="351880"/>
            <a:chOff x="-22788075" y="3904625"/>
            <a:chExt cx="200875" cy="295375"/>
          </a:xfrm>
        </p:grpSpPr>
        <p:sp>
          <p:nvSpPr>
            <p:cNvPr id="7746" name="Google Shape;7746;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1"/>
          <p:cNvGrpSpPr/>
          <p:nvPr/>
        </p:nvGrpSpPr>
        <p:grpSpPr>
          <a:xfrm>
            <a:off x="6193206" y="1531949"/>
            <a:ext cx="354710" cy="352803"/>
            <a:chOff x="-27351575" y="3175300"/>
            <a:chExt cx="297750" cy="296150"/>
          </a:xfrm>
        </p:grpSpPr>
        <p:sp>
          <p:nvSpPr>
            <p:cNvPr id="7751" name="Google Shape;7751;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81"/>
          <p:cNvGrpSpPr/>
          <p:nvPr/>
        </p:nvGrpSpPr>
        <p:grpSpPr>
          <a:xfrm>
            <a:off x="6235914" y="1988559"/>
            <a:ext cx="269293" cy="353072"/>
            <a:chOff x="-27313750" y="3545275"/>
            <a:chExt cx="226050" cy="296375"/>
          </a:xfrm>
        </p:grpSpPr>
        <p:sp>
          <p:nvSpPr>
            <p:cNvPr id="7756" name="Google Shape;7756;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1"/>
          <p:cNvGrpSpPr/>
          <p:nvPr/>
        </p:nvGrpSpPr>
        <p:grpSpPr>
          <a:xfrm>
            <a:off x="6193206" y="2436830"/>
            <a:ext cx="354710" cy="356586"/>
            <a:chOff x="-27351575" y="3915650"/>
            <a:chExt cx="297750" cy="299325"/>
          </a:xfrm>
        </p:grpSpPr>
        <p:sp>
          <p:nvSpPr>
            <p:cNvPr id="7760" name="Google Shape;7760;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1"/>
          <p:cNvGrpSpPr/>
          <p:nvPr/>
        </p:nvGrpSpPr>
        <p:grpSpPr>
          <a:xfrm>
            <a:off x="4880696" y="2919029"/>
            <a:ext cx="319060" cy="353042"/>
            <a:chOff x="-25445525" y="3175900"/>
            <a:chExt cx="267825" cy="296350"/>
          </a:xfrm>
        </p:grpSpPr>
        <p:sp>
          <p:nvSpPr>
            <p:cNvPr id="7763" name="Google Shape;7763;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1"/>
          <p:cNvGrpSpPr/>
          <p:nvPr/>
        </p:nvGrpSpPr>
        <p:grpSpPr>
          <a:xfrm>
            <a:off x="4862410" y="3409352"/>
            <a:ext cx="355633" cy="330288"/>
            <a:chOff x="-25465200" y="3565175"/>
            <a:chExt cx="298525" cy="277250"/>
          </a:xfrm>
        </p:grpSpPr>
        <p:sp>
          <p:nvSpPr>
            <p:cNvPr id="7767" name="Google Shape;7767;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1"/>
          <p:cNvGrpSpPr/>
          <p:nvPr/>
        </p:nvGrpSpPr>
        <p:grpSpPr>
          <a:xfrm>
            <a:off x="4861948" y="3848882"/>
            <a:ext cx="356556" cy="351285"/>
            <a:chOff x="-25465200" y="3916150"/>
            <a:chExt cx="299300" cy="294875"/>
          </a:xfrm>
        </p:grpSpPr>
        <p:sp>
          <p:nvSpPr>
            <p:cNvPr id="7770" name="Google Shape;7770;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1"/>
          <p:cNvGrpSpPr/>
          <p:nvPr/>
        </p:nvGrpSpPr>
        <p:grpSpPr>
          <a:xfrm>
            <a:off x="7089388" y="2919148"/>
            <a:ext cx="351880" cy="352803"/>
            <a:chOff x="-23615075" y="3148525"/>
            <a:chExt cx="295375" cy="296150"/>
          </a:xfrm>
        </p:grpSpPr>
        <p:sp>
          <p:nvSpPr>
            <p:cNvPr id="7773" name="Google Shape;7773;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7" name="Google Shape;7777;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1"/>
          <p:cNvGrpSpPr/>
          <p:nvPr/>
        </p:nvGrpSpPr>
        <p:grpSpPr>
          <a:xfrm>
            <a:off x="7088911" y="3858427"/>
            <a:ext cx="352833" cy="332194"/>
            <a:chOff x="-23615075" y="3906200"/>
            <a:chExt cx="296175" cy="278850"/>
          </a:xfrm>
        </p:grpSpPr>
        <p:sp>
          <p:nvSpPr>
            <p:cNvPr id="7779" name="Google Shape;7779;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2" name="Google Shape;7782;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3" name="Google Shape;7783;p81"/>
          <p:cNvGrpSpPr/>
          <p:nvPr/>
        </p:nvGrpSpPr>
        <p:grpSpPr>
          <a:xfrm>
            <a:off x="6637880" y="1532068"/>
            <a:ext cx="353757" cy="352565"/>
            <a:chOff x="-26980600" y="3175500"/>
            <a:chExt cx="296950" cy="295950"/>
          </a:xfrm>
        </p:grpSpPr>
        <p:sp>
          <p:nvSpPr>
            <p:cNvPr id="7784" name="Google Shape;7784;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7" name="Google Shape;7787;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8" name="Google Shape;7788;p81"/>
          <p:cNvGrpSpPr/>
          <p:nvPr/>
        </p:nvGrpSpPr>
        <p:grpSpPr>
          <a:xfrm>
            <a:off x="6638357" y="2470604"/>
            <a:ext cx="352803" cy="289039"/>
            <a:chOff x="-26981375" y="3951875"/>
            <a:chExt cx="296150" cy="242625"/>
          </a:xfrm>
        </p:grpSpPr>
        <p:sp>
          <p:nvSpPr>
            <p:cNvPr id="7789" name="Google Shape;7789;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1"/>
          <p:cNvGrpSpPr/>
          <p:nvPr/>
        </p:nvGrpSpPr>
        <p:grpSpPr>
          <a:xfrm>
            <a:off x="5303399" y="2918195"/>
            <a:ext cx="351910" cy="354710"/>
            <a:chOff x="-25094250" y="3176075"/>
            <a:chExt cx="295400" cy="297750"/>
          </a:xfrm>
        </p:grpSpPr>
        <p:sp>
          <p:nvSpPr>
            <p:cNvPr id="7793" name="Google Shape;7793;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1"/>
          <p:cNvGrpSpPr/>
          <p:nvPr/>
        </p:nvGrpSpPr>
        <p:grpSpPr>
          <a:xfrm>
            <a:off x="5303399" y="3398556"/>
            <a:ext cx="351910" cy="351880"/>
            <a:chOff x="-25094250" y="3547050"/>
            <a:chExt cx="295400" cy="295375"/>
          </a:xfrm>
        </p:grpSpPr>
        <p:sp>
          <p:nvSpPr>
            <p:cNvPr id="7797" name="Google Shape;7797;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81"/>
          <p:cNvGrpSpPr/>
          <p:nvPr/>
        </p:nvGrpSpPr>
        <p:grpSpPr>
          <a:xfrm>
            <a:off x="7535476" y="2919148"/>
            <a:ext cx="352803" cy="352803"/>
            <a:chOff x="-23245675" y="3148525"/>
            <a:chExt cx="296150" cy="296150"/>
          </a:xfrm>
        </p:grpSpPr>
        <p:sp>
          <p:nvSpPr>
            <p:cNvPr id="7804" name="Google Shape;7804;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7" name="Google Shape;7807;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8" name="Google Shape;7808;p81"/>
          <p:cNvGrpSpPr/>
          <p:nvPr/>
        </p:nvGrpSpPr>
        <p:grpSpPr>
          <a:xfrm>
            <a:off x="7535938" y="3848122"/>
            <a:ext cx="351880" cy="352803"/>
            <a:chOff x="-23244900" y="3888100"/>
            <a:chExt cx="295375" cy="296150"/>
          </a:xfrm>
        </p:grpSpPr>
        <p:sp>
          <p:nvSpPr>
            <p:cNvPr id="7809" name="Google Shape;7809;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0" name="Google Shape;7820;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4"/>
        <p:cNvGrpSpPr/>
        <p:nvPr/>
      </p:nvGrpSpPr>
      <p:grpSpPr>
        <a:xfrm>
          <a:off x="0" y="0"/>
          <a:ext cx="0" cy="0"/>
          <a:chOff x="0" y="0"/>
          <a:chExt cx="0" cy="0"/>
        </a:xfrm>
      </p:grpSpPr>
      <p:sp>
        <p:nvSpPr>
          <p:cNvPr id="7825" name="Google Shape;7825;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26" name="Google Shape;7826;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827" name="Google Shape;7827;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8" name="Google Shape;7828;p82"/>
          <p:cNvGrpSpPr/>
          <p:nvPr/>
        </p:nvGrpSpPr>
        <p:grpSpPr>
          <a:xfrm>
            <a:off x="850004" y="1975418"/>
            <a:ext cx="367261" cy="367261"/>
            <a:chOff x="-65145700" y="3727425"/>
            <a:chExt cx="317425" cy="317425"/>
          </a:xfrm>
        </p:grpSpPr>
        <p:sp>
          <p:nvSpPr>
            <p:cNvPr id="7829" name="Google Shape;7829;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2"/>
          <p:cNvGrpSpPr/>
          <p:nvPr/>
        </p:nvGrpSpPr>
        <p:grpSpPr>
          <a:xfrm>
            <a:off x="853201" y="2404333"/>
            <a:ext cx="360868" cy="367261"/>
            <a:chOff x="-65144125" y="4094450"/>
            <a:chExt cx="311900" cy="317425"/>
          </a:xfrm>
        </p:grpSpPr>
        <p:sp>
          <p:nvSpPr>
            <p:cNvPr id="7832" name="Google Shape;7832;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5" name="Google Shape;7835;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6" name="Google Shape;7836;p82"/>
          <p:cNvGrpSpPr/>
          <p:nvPr/>
        </p:nvGrpSpPr>
        <p:grpSpPr>
          <a:xfrm>
            <a:off x="3056770" y="1975028"/>
            <a:ext cx="370645" cy="368042"/>
            <a:chOff x="-63250675" y="3744075"/>
            <a:chExt cx="320350" cy="318100"/>
          </a:xfrm>
        </p:grpSpPr>
        <p:sp>
          <p:nvSpPr>
            <p:cNvPr id="7837" name="Google Shape;7837;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2"/>
          <p:cNvGrpSpPr/>
          <p:nvPr/>
        </p:nvGrpSpPr>
        <p:grpSpPr>
          <a:xfrm>
            <a:off x="3058462" y="2404333"/>
            <a:ext cx="367261" cy="367261"/>
            <a:chOff x="-63250675" y="4110200"/>
            <a:chExt cx="317425" cy="317425"/>
          </a:xfrm>
        </p:grpSpPr>
        <p:sp>
          <p:nvSpPr>
            <p:cNvPr id="7841" name="Google Shape;7841;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2"/>
          <p:cNvGrpSpPr/>
          <p:nvPr/>
        </p:nvGrpSpPr>
        <p:grpSpPr>
          <a:xfrm>
            <a:off x="1737509" y="2901428"/>
            <a:ext cx="359075" cy="358844"/>
            <a:chOff x="-61351725" y="3372400"/>
            <a:chExt cx="310350" cy="310150"/>
          </a:xfrm>
        </p:grpSpPr>
        <p:sp>
          <p:nvSpPr>
            <p:cNvPr id="7851" name="Google Shape;7851;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82"/>
          <p:cNvGrpSpPr/>
          <p:nvPr/>
        </p:nvGrpSpPr>
        <p:grpSpPr>
          <a:xfrm>
            <a:off x="1733864" y="3364484"/>
            <a:ext cx="366364" cy="333534"/>
            <a:chOff x="-61354875" y="3751050"/>
            <a:chExt cx="316650" cy="288275"/>
          </a:xfrm>
        </p:grpSpPr>
        <p:sp>
          <p:nvSpPr>
            <p:cNvPr id="7855" name="Google Shape;7855;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2"/>
          <p:cNvGrpSpPr/>
          <p:nvPr/>
        </p:nvGrpSpPr>
        <p:grpSpPr>
          <a:xfrm>
            <a:off x="1733864" y="3806124"/>
            <a:ext cx="366364" cy="367290"/>
            <a:chOff x="-61354875" y="4101525"/>
            <a:chExt cx="316650" cy="317450"/>
          </a:xfrm>
        </p:grpSpPr>
        <p:sp>
          <p:nvSpPr>
            <p:cNvPr id="7859" name="Google Shape;7859;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2"/>
          <p:cNvGrpSpPr/>
          <p:nvPr/>
        </p:nvGrpSpPr>
        <p:grpSpPr>
          <a:xfrm>
            <a:off x="3950299" y="2898000"/>
            <a:ext cx="368157" cy="365699"/>
            <a:chOff x="-59470075" y="3308975"/>
            <a:chExt cx="318200" cy="316075"/>
          </a:xfrm>
        </p:grpSpPr>
        <p:sp>
          <p:nvSpPr>
            <p:cNvPr id="7862" name="Google Shape;7862;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2"/>
          <p:cNvGrpSpPr/>
          <p:nvPr/>
        </p:nvGrpSpPr>
        <p:grpSpPr>
          <a:xfrm>
            <a:off x="1295729" y="1533705"/>
            <a:ext cx="367261" cy="364686"/>
            <a:chOff x="-64781025" y="3361050"/>
            <a:chExt cx="317425" cy="315200"/>
          </a:xfrm>
        </p:grpSpPr>
        <p:sp>
          <p:nvSpPr>
            <p:cNvPr id="7872" name="Google Shape;7872;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82"/>
          <p:cNvGrpSpPr/>
          <p:nvPr/>
        </p:nvGrpSpPr>
        <p:grpSpPr>
          <a:xfrm>
            <a:off x="3500129" y="1975144"/>
            <a:ext cx="382765" cy="367810"/>
            <a:chOff x="-62890750" y="3747425"/>
            <a:chExt cx="330825" cy="317900"/>
          </a:xfrm>
        </p:grpSpPr>
        <p:sp>
          <p:nvSpPr>
            <p:cNvPr id="7880" name="Google Shape;7880;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82"/>
          <p:cNvGrpSpPr/>
          <p:nvPr/>
        </p:nvGrpSpPr>
        <p:grpSpPr>
          <a:xfrm>
            <a:off x="3507881" y="2404781"/>
            <a:ext cx="367261" cy="366364"/>
            <a:chOff x="-62884425" y="4111775"/>
            <a:chExt cx="317425" cy="316650"/>
          </a:xfrm>
        </p:grpSpPr>
        <p:sp>
          <p:nvSpPr>
            <p:cNvPr id="7895" name="Google Shape;7895;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2"/>
          <p:cNvGrpSpPr/>
          <p:nvPr/>
        </p:nvGrpSpPr>
        <p:grpSpPr>
          <a:xfrm>
            <a:off x="2180515" y="2900850"/>
            <a:ext cx="365438" cy="360001"/>
            <a:chOff x="-60991775" y="3376900"/>
            <a:chExt cx="315850" cy="311150"/>
          </a:xfrm>
        </p:grpSpPr>
        <p:sp>
          <p:nvSpPr>
            <p:cNvPr id="7898" name="Google Shape;7898;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2"/>
          <p:cNvGrpSpPr/>
          <p:nvPr/>
        </p:nvGrpSpPr>
        <p:grpSpPr>
          <a:xfrm>
            <a:off x="2180052" y="3351714"/>
            <a:ext cx="366364" cy="359075"/>
            <a:chOff x="-60988625" y="3740800"/>
            <a:chExt cx="316650" cy="310350"/>
          </a:xfrm>
        </p:grpSpPr>
        <p:sp>
          <p:nvSpPr>
            <p:cNvPr id="7902" name="Google Shape;7902;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2"/>
          <p:cNvGrpSpPr/>
          <p:nvPr/>
        </p:nvGrpSpPr>
        <p:grpSpPr>
          <a:xfrm>
            <a:off x="2180052" y="3807165"/>
            <a:ext cx="366364" cy="365207"/>
            <a:chOff x="-60987850" y="4100950"/>
            <a:chExt cx="316650" cy="315650"/>
          </a:xfrm>
        </p:grpSpPr>
        <p:sp>
          <p:nvSpPr>
            <p:cNvPr id="7906" name="Google Shape;7906;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2"/>
          <p:cNvGrpSpPr/>
          <p:nvPr/>
        </p:nvGrpSpPr>
        <p:grpSpPr>
          <a:xfrm>
            <a:off x="3949836" y="3352625"/>
            <a:ext cx="369083" cy="357253"/>
            <a:chOff x="-59447250" y="3706150"/>
            <a:chExt cx="319000" cy="308775"/>
          </a:xfrm>
        </p:grpSpPr>
        <p:sp>
          <p:nvSpPr>
            <p:cNvPr id="7912" name="Google Shape;7912;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2"/>
          <p:cNvGrpSpPr/>
          <p:nvPr/>
        </p:nvGrpSpPr>
        <p:grpSpPr>
          <a:xfrm>
            <a:off x="1738564" y="1545199"/>
            <a:ext cx="368186" cy="364224"/>
            <a:chOff x="-64406125" y="3362225"/>
            <a:chExt cx="318225" cy="314800"/>
          </a:xfrm>
        </p:grpSpPr>
        <p:sp>
          <p:nvSpPr>
            <p:cNvPr id="7917" name="Google Shape;7917;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82"/>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82"/>
          <p:cNvGrpSpPr/>
          <p:nvPr/>
        </p:nvGrpSpPr>
        <p:grpSpPr>
          <a:xfrm>
            <a:off x="1739027" y="2416044"/>
            <a:ext cx="367261" cy="366364"/>
            <a:chOff x="-64410850" y="4094450"/>
            <a:chExt cx="317425" cy="316650"/>
          </a:xfrm>
        </p:grpSpPr>
        <p:sp>
          <p:nvSpPr>
            <p:cNvPr id="7921" name="Google Shape;7921;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82"/>
          <p:cNvGrpSpPr/>
          <p:nvPr/>
        </p:nvGrpSpPr>
        <p:grpSpPr>
          <a:xfrm>
            <a:off x="3960575" y="1974854"/>
            <a:ext cx="365467" cy="368389"/>
            <a:chOff x="-62516625" y="3743175"/>
            <a:chExt cx="315875" cy="318400"/>
          </a:xfrm>
        </p:grpSpPr>
        <p:sp>
          <p:nvSpPr>
            <p:cNvPr id="7926" name="Google Shape;7926;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2"/>
          <p:cNvGrpSpPr/>
          <p:nvPr/>
        </p:nvGrpSpPr>
        <p:grpSpPr>
          <a:xfrm>
            <a:off x="3967415" y="2424826"/>
            <a:ext cx="351786" cy="326274"/>
            <a:chOff x="-62511900" y="4129100"/>
            <a:chExt cx="304050" cy="282000"/>
          </a:xfrm>
        </p:grpSpPr>
        <p:sp>
          <p:nvSpPr>
            <p:cNvPr id="7929" name="Google Shape;7929;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2"/>
          <p:cNvGrpSpPr/>
          <p:nvPr/>
        </p:nvGrpSpPr>
        <p:grpSpPr>
          <a:xfrm>
            <a:off x="2645537" y="2897220"/>
            <a:ext cx="310770" cy="367261"/>
            <a:chOff x="-60597975" y="3367475"/>
            <a:chExt cx="268600" cy="317425"/>
          </a:xfrm>
        </p:grpSpPr>
        <p:sp>
          <p:nvSpPr>
            <p:cNvPr id="7935" name="Google Shape;7935;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0" name="Google Shape;7940;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1" name="Google Shape;7941;p82"/>
          <p:cNvGrpSpPr/>
          <p:nvPr/>
        </p:nvGrpSpPr>
        <p:grpSpPr>
          <a:xfrm>
            <a:off x="2617740" y="3858536"/>
            <a:ext cx="366364" cy="262465"/>
            <a:chOff x="-60621600" y="4145650"/>
            <a:chExt cx="316650" cy="226850"/>
          </a:xfrm>
        </p:grpSpPr>
        <p:sp>
          <p:nvSpPr>
            <p:cNvPr id="7942" name="Google Shape;7942;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2"/>
          <p:cNvGrpSpPr/>
          <p:nvPr/>
        </p:nvGrpSpPr>
        <p:grpSpPr>
          <a:xfrm>
            <a:off x="3954392" y="3807035"/>
            <a:ext cx="359972" cy="365467"/>
            <a:chOff x="-59400775" y="4084200"/>
            <a:chExt cx="311125" cy="315875"/>
          </a:xfrm>
        </p:grpSpPr>
        <p:sp>
          <p:nvSpPr>
            <p:cNvPr id="7946" name="Google Shape;7946;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82"/>
          <p:cNvGrpSpPr/>
          <p:nvPr/>
        </p:nvGrpSpPr>
        <p:grpSpPr>
          <a:xfrm>
            <a:off x="2178486" y="1532866"/>
            <a:ext cx="365438" cy="366364"/>
            <a:chOff x="-64044600" y="3360375"/>
            <a:chExt cx="315850" cy="316650"/>
          </a:xfrm>
        </p:grpSpPr>
        <p:sp>
          <p:nvSpPr>
            <p:cNvPr id="7953" name="Google Shape;7953;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2"/>
          <p:cNvGrpSpPr/>
          <p:nvPr/>
        </p:nvGrpSpPr>
        <p:grpSpPr>
          <a:xfrm>
            <a:off x="2204909" y="1975418"/>
            <a:ext cx="312592" cy="367261"/>
            <a:chOff x="-64022550" y="3727425"/>
            <a:chExt cx="270175" cy="317425"/>
          </a:xfrm>
        </p:grpSpPr>
        <p:sp>
          <p:nvSpPr>
            <p:cNvPr id="7957" name="Google Shape;7957;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2"/>
          <p:cNvGrpSpPr/>
          <p:nvPr/>
        </p:nvGrpSpPr>
        <p:grpSpPr>
          <a:xfrm>
            <a:off x="2229047" y="2404318"/>
            <a:ext cx="264317" cy="367290"/>
            <a:chOff x="-64001300" y="4093650"/>
            <a:chExt cx="228450" cy="317450"/>
          </a:xfrm>
        </p:grpSpPr>
        <p:sp>
          <p:nvSpPr>
            <p:cNvPr id="7961" name="Google Shape;7961;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2"/>
          <p:cNvGrpSpPr/>
          <p:nvPr/>
        </p:nvGrpSpPr>
        <p:grpSpPr>
          <a:xfrm>
            <a:off x="848051" y="2897610"/>
            <a:ext cx="359972" cy="366480"/>
            <a:chOff x="-62148800" y="3377700"/>
            <a:chExt cx="311125" cy="316750"/>
          </a:xfrm>
        </p:grpSpPr>
        <p:sp>
          <p:nvSpPr>
            <p:cNvPr id="7966" name="Google Shape;7966;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2"/>
          <p:cNvGrpSpPr/>
          <p:nvPr/>
        </p:nvGrpSpPr>
        <p:grpSpPr>
          <a:xfrm>
            <a:off x="843958" y="3347607"/>
            <a:ext cx="368157" cy="367290"/>
            <a:chOff x="-62154300" y="3743950"/>
            <a:chExt cx="318200" cy="317450"/>
          </a:xfrm>
        </p:grpSpPr>
        <p:sp>
          <p:nvSpPr>
            <p:cNvPr id="7969" name="Google Shape;7969;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82"/>
          <p:cNvGrpSpPr/>
          <p:nvPr/>
        </p:nvGrpSpPr>
        <p:grpSpPr>
          <a:xfrm>
            <a:off x="843944" y="3806587"/>
            <a:ext cx="368186" cy="366364"/>
            <a:chOff x="-62151950" y="4111775"/>
            <a:chExt cx="318225" cy="316650"/>
          </a:xfrm>
        </p:grpSpPr>
        <p:sp>
          <p:nvSpPr>
            <p:cNvPr id="7972" name="Google Shape;7972;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2"/>
          <p:cNvGrpSpPr/>
          <p:nvPr/>
        </p:nvGrpSpPr>
        <p:grpSpPr>
          <a:xfrm>
            <a:off x="3062568" y="2897133"/>
            <a:ext cx="368157" cy="367434"/>
            <a:chOff x="-60254550" y="3367325"/>
            <a:chExt cx="318200" cy="317575"/>
          </a:xfrm>
        </p:grpSpPr>
        <p:sp>
          <p:nvSpPr>
            <p:cNvPr id="7977" name="Google Shape;7977;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2"/>
          <p:cNvGrpSpPr/>
          <p:nvPr/>
        </p:nvGrpSpPr>
        <p:grpSpPr>
          <a:xfrm>
            <a:off x="3063465" y="3348127"/>
            <a:ext cx="366364" cy="366248"/>
            <a:chOff x="-60255350" y="3733825"/>
            <a:chExt cx="316650" cy="316550"/>
          </a:xfrm>
        </p:grpSpPr>
        <p:sp>
          <p:nvSpPr>
            <p:cNvPr id="7982" name="Google Shape;7982;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2"/>
          <p:cNvGrpSpPr/>
          <p:nvPr/>
        </p:nvGrpSpPr>
        <p:grpSpPr>
          <a:xfrm>
            <a:off x="3091262" y="3807035"/>
            <a:ext cx="310770" cy="365467"/>
            <a:chOff x="-60232500" y="4101525"/>
            <a:chExt cx="268600" cy="315875"/>
          </a:xfrm>
        </p:grpSpPr>
        <p:sp>
          <p:nvSpPr>
            <p:cNvPr id="7990" name="Google Shape;7990;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82"/>
          <p:cNvGrpSpPr/>
          <p:nvPr/>
        </p:nvGrpSpPr>
        <p:grpSpPr>
          <a:xfrm>
            <a:off x="2624262" y="1532866"/>
            <a:ext cx="368186" cy="366364"/>
            <a:chOff x="-63679950" y="3360375"/>
            <a:chExt cx="318225" cy="316650"/>
          </a:xfrm>
        </p:grpSpPr>
        <p:sp>
          <p:nvSpPr>
            <p:cNvPr id="7994" name="Google Shape;7994;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8" name="Google Shape;7998;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9" name="Google Shape;7999;p82"/>
          <p:cNvGrpSpPr/>
          <p:nvPr/>
        </p:nvGrpSpPr>
        <p:grpSpPr>
          <a:xfrm>
            <a:off x="2622889" y="2404203"/>
            <a:ext cx="370934" cy="367521"/>
            <a:chOff x="-63679950" y="4093450"/>
            <a:chExt cx="320600" cy="317650"/>
          </a:xfrm>
        </p:grpSpPr>
        <p:sp>
          <p:nvSpPr>
            <p:cNvPr id="8000" name="Google Shape;8000;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2"/>
          <p:cNvGrpSpPr/>
          <p:nvPr/>
        </p:nvGrpSpPr>
        <p:grpSpPr>
          <a:xfrm>
            <a:off x="1283006" y="2897205"/>
            <a:ext cx="366364" cy="367290"/>
            <a:chOff x="-61784125" y="3377700"/>
            <a:chExt cx="316650" cy="317450"/>
          </a:xfrm>
        </p:grpSpPr>
        <p:sp>
          <p:nvSpPr>
            <p:cNvPr id="8004" name="Google Shape;8004;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2"/>
          <p:cNvGrpSpPr/>
          <p:nvPr/>
        </p:nvGrpSpPr>
        <p:grpSpPr>
          <a:xfrm>
            <a:off x="1283006" y="3347607"/>
            <a:ext cx="366364" cy="367290"/>
            <a:chOff x="-61783350" y="3743950"/>
            <a:chExt cx="316650" cy="317450"/>
          </a:xfrm>
        </p:grpSpPr>
        <p:sp>
          <p:nvSpPr>
            <p:cNvPr id="8012" name="Google Shape;8012;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4" name="Google Shape;8014;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82"/>
          <p:cNvGrpSpPr/>
          <p:nvPr/>
        </p:nvGrpSpPr>
        <p:grpSpPr>
          <a:xfrm>
            <a:off x="3504430" y="3807440"/>
            <a:ext cx="369112" cy="364657"/>
            <a:chOff x="-59869425" y="4102225"/>
            <a:chExt cx="319025" cy="315175"/>
          </a:xfrm>
        </p:grpSpPr>
        <p:sp>
          <p:nvSpPr>
            <p:cNvPr id="8018" name="Google Shape;8018;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2"/>
          <p:cNvGrpSpPr/>
          <p:nvPr/>
        </p:nvGrpSpPr>
        <p:grpSpPr>
          <a:xfrm>
            <a:off x="2623233" y="4276262"/>
            <a:ext cx="366364" cy="365467"/>
            <a:chOff x="-59029025" y="3711650"/>
            <a:chExt cx="316650" cy="315875"/>
          </a:xfrm>
        </p:grpSpPr>
        <p:sp>
          <p:nvSpPr>
            <p:cNvPr id="8023" name="Google Shape;8023;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2"/>
          <p:cNvGrpSpPr/>
          <p:nvPr/>
        </p:nvGrpSpPr>
        <p:grpSpPr>
          <a:xfrm>
            <a:off x="4859311" y="1532317"/>
            <a:ext cx="351940" cy="348188"/>
            <a:chOff x="581525" y="3254850"/>
            <a:chExt cx="297750" cy="294575"/>
          </a:xfrm>
        </p:grpSpPr>
        <p:sp>
          <p:nvSpPr>
            <p:cNvPr id="8031" name="Google Shape;8031;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2"/>
          <p:cNvGrpSpPr/>
          <p:nvPr/>
        </p:nvGrpSpPr>
        <p:grpSpPr>
          <a:xfrm>
            <a:off x="4858380" y="1971253"/>
            <a:ext cx="353802" cy="351497"/>
            <a:chOff x="580725" y="3617925"/>
            <a:chExt cx="299325" cy="297375"/>
          </a:xfrm>
        </p:grpSpPr>
        <p:sp>
          <p:nvSpPr>
            <p:cNvPr id="8035" name="Google Shape;8035;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2"/>
          <p:cNvGrpSpPr/>
          <p:nvPr/>
        </p:nvGrpSpPr>
        <p:grpSpPr>
          <a:xfrm>
            <a:off x="4860242" y="2418443"/>
            <a:ext cx="350079" cy="350079"/>
            <a:chOff x="583100" y="3982600"/>
            <a:chExt cx="296175" cy="296175"/>
          </a:xfrm>
        </p:grpSpPr>
        <p:sp>
          <p:nvSpPr>
            <p:cNvPr id="8041" name="Google Shape;8041;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2"/>
          <p:cNvGrpSpPr/>
          <p:nvPr/>
        </p:nvGrpSpPr>
        <p:grpSpPr>
          <a:xfrm>
            <a:off x="7092856" y="1532067"/>
            <a:ext cx="307231" cy="348690"/>
            <a:chOff x="2423775" y="3226875"/>
            <a:chExt cx="259925" cy="295000"/>
          </a:xfrm>
        </p:grpSpPr>
        <p:sp>
          <p:nvSpPr>
            <p:cNvPr id="8049" name="Google Shape;8049;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2"/>
          <p:cNvGrpSpPr/>
          <p:nvPr/>
        </p:nvGrpSpPr>
        <p:grpSpPr>
          <a:xfrm>
            <a:off x="7070043" y="1973352"/>
            <a:ext cx="352857" cy="347301"/>
            <a:chOff x="2404875" y="3592725"/>
            <a:chExt cx="298525" cy="293825"/>
          </a:xfrm>
        </p:grpSpPr>
        <p:sp>
          <p:nvSpPr>
            <p:cNvPr id="8053" name="Google Shape;8053;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2"/>
          <p:cNvGrpSpPr/>
          <p:nvPr/>
        </p:nvGrpSpPr>
        <p:grpSpPr>
          <a:xfrm>
            <a:off x="7070974" y="2418917"/>
            <a:ext cx="350995" cy="349133"/>
            <a:chOff x="2404875" y="3955825"/>
            <a:chExt cx="296950" cy="295375"/>
          </a:xfrm>
        </p:grpSpPr>
        <p:sp>
          <p:nvSpPr>
            <p:cNvPr id="8057" name="Google Shape;8057;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2"/>
          <p:cNvGrpSpPr/>
          <p:nvPr/>
        </p:nvGrpSpPr>
        <p:grpSpPr>
          <a:xfrm>
            <a:off x="5764954" y="2883111"/>
            <a:ext cx="349163" cy="350079"/>
            <a:chOff x="4263650" y="3235150"/>
            <a:chExt cx="295400" cy="296175"/>
          </a:xfrm>
        </p:grpSpPr>
        <p:sp>
          <p:nvSpPr>
            <p:cNvPr id="8062" name="Google Shape;8062;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82"/>
          <p:cNvGrpSpPr/>
          <p:nvPr/>
        </p:nvGrpSpPr>
        <p:grpSpPr>
          <a:xfrm>
            <a:off x="5762634" y="3342272"/>
            <a:ext cx="353802" cy="327739"/>
            <a:chOff x="4266025" y="3609275"/>
            <a:chExt cx="299325" cy="277275"/>
          </a:xfrm>
        </p:grpSpPr>
        <p:sp>
          <p:nvSpPr>
            <p:cNvPr id="8068" name="Google Shape;8068;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2"/>
          <p:cNvGrpSpPr/>
          <p:nvPr/>
        </p:nvGrpSpPr>
        <p:grpSpPr>
          <a:xfrm>
            <a:off x="5763092" y="3807659"/>
            <a:ext cx="352886" cy="349133"/>
            <a:chOff x="4263650" y="3963700"/>
            <a:chExt cx="298550" cy="295375"/>
          </a:xfrm>
        </p:grpSpPr>
        <p:sp>
          <p:nvSpPr>
            <p:cNvPr id="8071" name="Google Shape;8071;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2"/>
          <p:cNvGrpSpPr/>
          <p:nvPr/>
        </p:nvGrpSpPr>
        <p:grpSpPr>
          <a:xfrm>
            <a:off x="8041429" y="2883111"/>
            <a:ext cx="226264" cy="350079"/>
            <a:chOff x="6164975" y="3211525"/>
            <a:chExt cx="191425" cy="296175"/>
          </a:xfrm>
        </p:grpSpPr>
        <p:sp>
          <p:nvSpPr>
            <p:cNvPr id="8079" name="Google Shape;8079;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2"/>
          <p:cNvGrpSpPr/>
          <p:nvPr/>
        </p:nvGrpSpPr>
        <p:grpSpPr>
          <a:xfrm>
            <a:off x="5303466" y="1531387"/>
            <a:ext cx="352886" cy="350049"/>
            <a:chOff x="946175" y="3253275"/>
            <a:chExt cx="298550" cy="296150"/>
          </a:xfrm>
        </p:grpSpPr>
        <p:sp>
          <p:nvSpPr>
            <p:cNvPr id="8087" name="Google Shape;8087;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2"/>
          <p:cNvGrpSpPr/>
          <p:nvPr/>
        </p:nvGrpSpPr>
        <p:grpSpPr>
          <a:xfrm>
            <a:off x="5304397" y="1973351"/>
            <a:ext cx="351024" cy="347301"/>
            <a:chOff x="946175" y="3619500"/>
            <a:chExt cx="296975" cy="293825"/>
          </a:xfrm>
        </p:grpSpPr>
        <p:sp>
          <p:nvSpPr>
            <p:cNvPr id="8093" name="Google Shape;8093;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2"/>
          <p:cNvGrpSpPr/>
          <p:nvPr/>
        </p:nvGrpSpPr>
        <p:grpSpPr>
          <a:xfrm>
            <a:off x="5303939" y="2417985"/>
            <a:ext cx="351940" cy="350995"/>
            <a:chOff x="944600" y="3981825"/>
            <a:chExt cx="297750" cy="296950"/>
          </a:xfrm>
        </p:grpSpPr>
        <p:sp>
          <p:nvSpPr>
            <p:cNvPr id="8100" name="Google Shape;8100;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2"/>
          <p:cNvGrpSpPr/>
          <p:nvPr/>
        </p:nvGrpSpPr>
        <p:grpSpPr>
          <a:xfrm>
            <a:off x="7520875" y="1531845"/>
            <a:ext cx="350079" cy="349133"/>
            <a:chOff x="2768750" y="3227275"/>
            <a:chExt cx="296175" cy="295375"/>
          </a:xfrm>
        </p:grpSpPr>
        <p:sp>
          <p:nvSpPr>
            <p:cNvPr id="8105" name="Google Shape;8105;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2"/>
          <p:cNvGrpSpPr/>
          <p:nvPr/>
        </p:nvGrpSpPr>
        <p:grpSpPr>
          <a:xfrm>
            <a:off x="7541826" y="1972717"/>
            <a:ext cx="308177" cy="348572"/>
            <a:chOff x="2786075" y="3591800"/>
            <a:chExt cx="260725" cy="294900"/>
          </a:xfrm>
        </p:grpSpPr>
        <p:sp>
          <p:nvSpPr>
            <p:cNvPr id="8114" name="Google Shape;8114;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2"/>
          <p:cNvGrpSpPr/>
          <p:nvPr/>
        </p:nvGrpSpPr>
        <p:grpSpPr>
          <a:xfrm>
            <a:off x="7582324" y="2418444"/>
            <a:ext cx="227180" cy="350079"/>
            <a:chOff x="2819150" y="3955025"/>
            <a:chExt cx="192200" cy="296175"/>
          </a:xfrm>
        </p:grpSpPr>
        <p:sp>
          <p:nvSpPr>
            <p:cNvPr id="8120" name="Google Shape;8120;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2"/>
          <p:cNvGrpSpPr/>
          <p:nvPr/>
        </p:nvGrpSpPr>
        <p:grpSpPr>
          <a:xfrm>
            <a:off x="6206097" y="2884042"/>
            <a:ext cx="349133" cy="348217"/>
            <a:chOff x="4629125" y="3235150"/>
            <a:chExt cx="295375" cy="294600"/>
          </a:xfrm>
        </p:grpSpPr>
        <p:sp>
          <p:nvSpPr>
            <p:cNvPr id="8125" name="Google Shape;8125;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2"/>
          <p:cNvGrpSpPr/>
          <p:nvPr/>
        </p:nvGrpSpPr>
        <p:grpSpPr>
          <a:xfrm>
            <a:off x="6206082" y="3331575"/>
            <a:ext cx="349163" cy="349133"/>
            <a:chOff x="4628325" y="3599825"/>
            <a:chExt cx="295400" cy="295375"/>
          </a:xfrm>
        </p:grpSpPr>
        <p:sp>
          <p:nvSpPr>
            <p:cNvPr id="8131" name="Google Shape;8131;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2"/>
          <p:cNvGrpSpPr/>
          <p:nvPr/>
        </p:nvGrpSpPr>
        <p:grpSpPr>
          <a:xfrm>
            <a:off x="6227033" y="3807186"/>
            <a:ext cx="307261" cy="350079"/>
            <a:chOff x="4645650" y="3962900"/>
            <a:chExt cx="259950" cy="296175"/>
          </a:xfrm>
        </p:grpSpPr>
        <p:sp>
          <p:nvSpPr>
            <p:cNvPr id="8144" name="Google Shape;8144;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2"/>
          <p:cNvGrpSpPr/>
          <p:nvPr/>
        </p:nvGrpSpPr>
        <p:grpSpPr>
          <a:xfrm>
            <a:off x="7979994" y="3332048"/>
            <a:ext cx="349133" cy="348188"/>
            <a:chOff x="6143725" y="3582500"/>
            <a:chExt cx="295375" cy="294575"/>
          </a:xfrm>
        </p:grpSpPr>
        <p:sp>
          <p:nvSpPr>
            <p:cNvPr id="8151" name="Google Shape;8151;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2"/>
          <p:cNvGrpSpPr/>
          <p:nvPr/>
        </p:nvGrpSpPr>
        <p:grpSpPr>
          <a:xfrm>
            <a:off x="5748820" y="1531387"/>
            <a:ext cx="350995" cy="350049"/>
            <a:chOff x="1310075" y="3253275"/>
            <a:chExt cx="296950" cy="296150"/>
          </a:xfrm>
        </p:grpSpPr>
        <p:sp>
          <p:nvSpPr>
            <p:cNvPr id="8159" name="Google Shape;8159;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3" name="Google Shape;8163;p82"/>
          <p:cNvGrpSpPr/>
          <p:nvPr/>
        </p:nvGrpSpPr>
        <p:grpSpPr>
          <a:xfrm>
            <a:off x="5748347" y="2417646"/>
            <a:ext cx="351941" cy="351675"/>
            <a:chOff x="1310075" y="3980250"/>
            <a:chExt cx="297750" cy="297525"/>
          </a:xfrm>
        </p:grpSpPr>
        <p:sp>
          <p:nvSpPr>
            <p:cNvPr id="8164" name="Google Shape;8164;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2"/>
          <p:cNvGrpSpPr/>
          <p:nvPr/>
        </p:nvGrpSpPr>
        <p:grpSpPr>
          <a:xfrm>
            <a:off x="8013136" y="1531845"/>
            <a:ext cx="266305" cy="349133"/>
            <a:chOff x="3167275" y="3227275"/>
            <a:chExt cx="225300" cy="295375"/>
          </a:xfrm>
        </p:grpSpPr>
        <p:sp>
          <p:nvSpPr>
            <p:cNvPr id="8169" name="Google Shape;8169;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4" name="Google Shape;8174;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82"/>
          <p:cNvGrpSpPr/>
          <p:nvPr/>
        </p:nvGrpSpPr>
        <p:grpSpPr>
          <a:xfrm>
            <a:off x="7970318" y="2418902"/>
            <a:ext cx="351940" cy="349163"/>
            <a:chOff x="3133425" y="3955025"/>
            <a:chExt cx="297750" cy="295400"/>
          </a:xfrm>
        </p:grpSpPr>
        <p:sp>
          <p:nvSpPr>
            <p:cNvPr id="8176" name="Google Shape;8176;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2"/>
          <p:cNvGrpSpPr/>
          <p:nvPr/>
        </p:nvGrpSpPr>
        <p:grpSpPr>
          <a:xfrm>
            <a:off x="6650491" y="2882490"/>
            <a:ext cx="350079" cy="351320"/>
            <a:chOff x="4991425" y="3234750"/>
            <a:chExt cx="296175" cy="297225"/>
          </a:xfrm>
        </p:grpSpPr>
        <p:sp>
          <p:nvSpPr>
            <p:cNvPr id="8180" name="Google Shape;8180;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2"/>
          <p:cNvGrpSpPr/>
          <p:nvPr/>
        </p:nvGrpSpPr>
        <p:grpSpPr>
          <a:xfrm>
            <a:off x="6650491" y="3352053"/>
            <a:ext cx="350079" cy="308177"/>
            <a:chOff x="4991425" y="3617150"/>
            <a:chExt cx="296175" cy="260725"/>
          </a:xfrm>
        </p:grpSpPr>
        <p:sp>
          <p:nvSpPr>
            <p:cNvPr id="8187" name="Google Shape;8187;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2"/>
          <p:cNvGrpSpPr/>
          <p:nvPr/>
        </p:nvGrpSpPr>
        <p:grpSpPr>
          <a:xfrm>
            <a:off x="6727764" y="3807644"/>
            <a:ext cx="195532" cy="349163"/>
            <a:chOff x="5056800" y="3962900"/>
            <a:chExt cx="165425" cy="295400"/>
          </a:xfrm>
        </p:grpSpPr>
        <p:sp>
          <p:nvSpPr>
            <p:cNvPr id="8195" name="Google Shape;8195;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2"/>
          <p:cNvGrpSpPr/>
          <p:nvPr/>
        </p:nvGrpSpPr>
        <p:grpSpPr>
          <a:xfrm>
            <a:off x="7979062" y="3807660"/>
            <a:ext cx="350995" cy="349133"/>
            <a:chOff x="6168925" y="3936925"/>
            <a:chExt cx="296950" cy="295375"/>
          </a:xfrm>
        </p:grpSpPr>
        <p:sp>
          <p:nvSpPr>
            <p:cNvPr id="8199" name="Google Shape;8199;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2"/>
          <p:cNvGrpSpPr/>
          <p:nvPr/>
        </p:nvGrpSpPr>
        <p:grpSpPr>
          <a:xfrm>
            <a:off x="6192756" y="1531845"/>
            <a:ext cx="348188" cy="349133"/>
            <a:chOff x="1674750" y="3254050"/>
            <a:chExt cx="294575" cy="295375"/>
          </a:xfrm>
        </p:grpSpPr>
        <p:sp>
          <p:nvSpPr>
            <p:cNvPr id="8206" name="Google Shape;8206;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2"/>
          <p:cNvGrpSpPr/>
          <p:nvPr/>
        </p:nvGrpSpPr>
        <p:grpSpPr>
          <a:xfrm>
            <a:off x="6207177" y="1972435"/>
            <a:ext cx="319347" cy="349133"/>
            <a:chOff x="1687350" y="3618725"/>
            <a:chExt cx="270175" cy="295375"/>
          </a:xfrm>
        </p:grpSpPr>
        <p:sp>
          <p:nvSpPr>
            <p:cNvPr id="8210" name="Google Shape;8210;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2"/>
          <p:cNvGrpSpPr/>
          <p:nvPr/>
        </p:nvGrpSpPr>
        <p:grpSpPr>
          <a:xfrm>
            <a:off x="6190880" y="2418916"/>
            <a:ext cx="351940" cy="349133"/>
            <a:chOff x="1672375" y="3982600"/>
            <a:chExt cx="297750" cy="295375"/>
          </a:xfrm>
        </p:grpSpPr>
        <p:sp>
          <p:nvSpPr>
            <p:cNvPr id="8214" name="Google Shape;8214;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82"/>
          <p:cNvGrpSpPr/>
          <p:nvPr/>
        </p:nvGrpSpPr>
        <p:grpSpPr>
          <a:xfrm>
            <a:off x="4882872" y="2883111"/>
            <a:ext cx="350079" cy="350079"/>
            <a:chOff x="3497300" y="3227275"/>
            <a:chExt cx="296175" cy="296175"/>
          </a:xfrm>
        </p:grpSpPr>
        <p:sp>
          <p:nvSpPr>
            <p:cNvPr id="8218" name="Google Shape;8218;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2"/>
          <p:cNvGrpSpPr/>
          <p:nvPr/>
        </p:nvGrpSpPr>
        <p:grpSpPr>
          <a:xfrm>
            <a:off x="4883345" y="3332506"/>
            <a:ext cx="349133" cy="347272"/>
            <a:chOff x="3497300" y="3591950"/>
            <a:chExt cx="295375" cy="293800"/>
          </a:xfrm>
        </p:grpSpPr>
        <p:sp>
          <p:nvSpPr>
            <p:cNvPr id="8227" name="Google Shape;8227;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2"/>
          <p:cNvGrpSpPr/>
          <p:nvPr/>
        </p:nvGrpSpPr>
        <p:grpSpPr>
          <a:xfrm>
            <a:off x="4883345" y="3807644"/>
            <a:ext cx="349133" cy="349163"/>
            <a:chOff x="3497300" y="3955025"/>
            <a:chExt cx="295375" cy="295400"/>
          </a:xfrm>
        </p:grpSpPr>
        <p:sp>
          <p:nvSpPr>
            <p:cNvPr id="8236" name="Google Shape;8236;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2"/>
          <p:cNvGrpSpPr/>
          <p:nvPr/>
        </p:nvGrpSpPr>
        <p:grpSpPr>
          <a:xfrm>
            <a:off x="7107917" y="2883835"/>
            <a:ext cx="327739" cy="348631"/>
            <a:chOff x="5364750" y="3235150"/>
            <a:chExt cx="277275" cy="294950"/>
          </a:xfrm>
        </p:grpSpPr>
        <p:sp>
          <p:nvSpPr>
            <p:cNvPr id="8240" name="Google Shape;8240;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82"/>
          <p:cNvGrpSpPr/>
          <p:nvPr/>
        </p:nvGrpSpPr>
        <p:grpSpPr>
          <a:xfrm>
            <a:off x="7096274" y="3330171"/>
            <a:ext cx="351024" cy="351940"/>
            <a:chOff x="5355300" y="3598250"/>
            <a:chExt cx="296975" cy="297750"/>
          </a:xfrm>
        </p:grpSpPr>
        <p:sp>
          <p:nvSpPr>
            <p:cNvPr id="8249" name="Google Shape;8249;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2"/>
          <p:cNvGrpSpPr/>
          <p:nvPr/>
        </p:nvGrpSpPr>
        <p:grpSpPr>
          <a:xfrm>
            <a:off x="7100470" y="3869093"/>
            <a:ext cx="342632" cy="226264"/>
            <a:chOff x="5358450" y="4015675"/>
            <a:chExt cx="289875" cy="191425"/>
          </a:xfrm>
        </p:grpSpPr>
        <p:sp>
          <p:nvSpPr>
            <p:cNvPr id="8258" name="Google Shape;8258;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2"/>
          <p:cNvGrpSpPr/>
          <p:nvPr/>
        </p:nvGrpSpPr>
        <p:grpSpPr>
          <a:xfrm>
            <a:off x="6226953" y="4251624"/>
            <a:ext cx="351024" cy="325464"/>
            <a:chOff x="6543825" y="3202075"/>
            <a:chExt cx="296975" cy="275350"/>
          </a:xfrm>
        </p:grpSpPr>
        <p:sp>
          <p:nvSpPr>
            <p:cNvPr id="8263" name="Google Shape;8263;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2"/>
          <p:cNvGrpSpPr/>
          <p:nvPr/>
        </p:nvGrpSpPr>
        <p:grpSpPr>
          <a:xfrm>
            <a:off x="6633934" y="1531372"/>
            <a:ext cx="350079" cy="350079"/>
            <a:chOff x="2037825" y="3254050"/>
            <a:chExt cx="296175" cy="296175"/>
          </a:xfrm>
        </p:grpSpPr>
        <p:sp>
          <p:nvSpPr>
            <p:cNvPr id="8271" name="Google Shape;8271;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2"/>
          <p:cNvGrpSpPr/>
          <p:nvPr/>
        </p:nvGrpSpPr>
        <p:grpSpPr>
          <a:xfrm>
            <a:off x="6632072" y="1972539"/>
            <a:ext cx="353802" cy="348926"/>
            <a:chOff x="2034675" y="3617925"/>
            <a:chExt cx="299325" cy="295200"/>
          </a:xfrm>
        </p:grpSpPr>
        <p:sp>
          <p:nvSpPr>
            <p:cNvPr id="8278" name="Google Shape;8278;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2"/>
          <p:cNvGrpSpPr/>
          <p:nvPr/>
        </p:nvGrpSpPr>
        <p:grpSpPr>
          <a:xfrm>
            <a:off x="6633934" y="2418916"/>
            <a:ext cx="350079" cy="349133"/>
            <a:chOff x="2037825" y="3981825"/>
            <a:chExt cx="296175" cy="295375"/>
          </a:xfrm>
        </p:grpSpPr>
        <p:sp>
          <p:nvSpPr>
            <p:cNvPr id="8284" name="Google Shape;8284;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2"/>
          <p:cNvGrpSpPr/>
          <p:nvPr/>
        </p:nvGrpSpPr>
        <p:grpSpPr>
          <a:xfrm>
            <a:off x="5318952" y="2915232"/>
            <a:ext cx="350079" cy="285837"/>
            <a:chOff x="3860400" y="3254050"/>
            <a:chExt cx="296175" cy="241825"/>
          </a:xfrm>
        </p:grpSpPr>
        <p:sp>
          <p:nvSpPr>
            <p:cNvPr id="8288" name="Google Shape;8288;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2"/>
          <p:cNvGrpSpPr/>
          <p:nvPr/>
        </p:nvGrpSpPr>
        <p:grpSpPr>
          <a:xfrm>
            <a:off x="5318479" y="3331102"/>
            <a:ext cx="351024" cy="350079"/>
            <a:chOff x="3859600" y="3591950"/>
            <a:chExt cx="296975" cy="296175"/>
          </a:xfrm>
        </p:grpSpPr>
        <p:sp>
          <p:nvSpPr>
            <p:cNvPr id="8296" name="Google Shape;8296;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2"/>
          <p:cNvGrpSpPr/>
          <p:nvPr/>
        </p:nvGrpSpPr>
        <p:grpSpPr>
          <a:xfrm>
            <a:off x="5318952" y="3807186"/>
            <a:ext cx="350079" cy="350079"/>
            <a:chOff x="3860400" y="3955025"/>
            <a:chExt cx="296175" cy="296175"/>
          </a:xfrm>
        </p:grpSpPr>
        <p:sp>
          <p:nvSpPr>
            <p:cNvPr id="8300" name="Google Shape;8300;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2"/>
          <p:cNvGrpSpPr/>
          <p:nvPr/>
        </p:nvGrpSpPr>
        <p:grpSpPr>
          <a:xfrm>
            <a:off x="7534167" y="2883584"/>
            <a:ext cx="355664" cy="349133"/>
            <a:chOff x="5716825" y="3235950"/>
            <a:chExt cx="300900" cy="295375"/>
          </a:xfrm>
        </p:grpSpPr>
        <p:sp>
          <p:nvSpPr>
            <p:cNvPr id="8306" name="Google Shape;8306;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2"/>
          <p:cNvGrpSpPr/>
          <p:nvPr/>
        </p:nvGrpSpPr>
        <p:grpSpPr>
          <a:xfrm>
            <a:off x="7547199" y="3342272"/>
            <a:ext cx="329601" cy="327739"/>
            <a:chOff x="5727850" y="3609275"/>
            <a:chExt cx="278850" cy="277275"/>
          </a:xfrm>
        </p:grpSpPr>
        <p:sp>
          <p:nvSpPr>
            <p:cNvPr id="8311" name="Google Shape;8311;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2"/>
          <p:cNvGrpSpPr/>
          <p:nvPr/>
        </p:nvGrpSpPr>
        <p:grpSpPr>
          <a:xfrm>
            <a:off x="7558383" y="3807659"/>
            <a:ext cx="307231" cy="349133"/>
            <a:chOff x="5736525" y="3963700"/>
            <a:chExt cx="259925" cy="295375"/>
          </a:xfrm>
        </p:grpSpPr>
        <p:sp>
          <p:nvSpPr>
            <p:cNvPr id="8317" name="Google Shape;8317;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2"/>
          <p:cNvGrpSpPr/>
          <p:nvPr/>
        </p:nvGrpSpPr>
        <p:grpSpPr>
          <a:xfrm>
            <a:off x="6649963" y="4256985"/>
            <a:ext cx="351024" cy="350079"/>
            <a:chOff x="6553275" y="3604550"/>
            <a:chExt cx="296975" cy="296175"/>
          </a:xfrm>
        </p:grpSpPr>
        <p:sp>
          <p:nvSpPr>
            <p:cNvPr id="8325" name="Google Shape;8325;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4"/>
        <p:cNvGrpSpPr/>
        <p:nvPr/>
      </p:nvGrpSpPr>
      <p:grpSpPr>
        <a:xfrm>
          <a:off x="0" y="0"/>
          <a:ext cx="0" cy="0"/>
          <a:chOff x="0" y="0"/>
          <a:chExt cx="0" cy="0"/>
        </a:xfrm>
      </p:grpSpPr>
      <p:sp>
        <p:nvSpPr>
          <p:cNvPr id="8335" name="Google Shape;8335;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36" name="Google Shape;8336;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337" name="Google Shape;8337;p83"/>
          <p:cNvGrpSpPr/>
          <p:nvPr/>
        </p:nvGrpSpPr>
        <p:grpSpPr>
          <a:xfrm>
            <a:off x="877057" y="1532946"/>
            <a:ext cx="294401" cy="353645"/>
            <a:chOff x="-35814600" y="3202075"/>
            <a:chExt cx="242625" cy="291450"/>
          </a:xfrm>
        </p:grpSpPr>
        <p:sp>
          <p:nvSpPr>
            <p:cNvPr id="8338" name="Google Shape;8338;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3"/>
          <p:cNvGrpSpPr/>
          <p:nvPr/>
        </p:nvGrpSpPr>
        <p:grpSpPr>
          <a:xfrm>
            <a:off x="847435" y="1973866"/>
            <a:ext cx="353645" cy="353888"/>
            <a:chOff x="-35839800" y="3561025"/>
            <a:chExt cx="291450" cy="291650"/>
          </a:xfrm>
        </p:grpSpPr>
        <p:sp>
          <p:nvSpPr>
            <p:cNvPr id="8346" name="Google Shape;8346;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3" name="Google Shape;8353;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4" name="Google Shape;8354;p83"/>
          <p:cNvGrpSpPr/>
          <p:nvPr/>
        </p:nvGrpSpPr>
        <p:grpSpPr>
          <a:xfrm>
            <a:off x="3084980" y="1532946"/>
            <a:ext cx="353645" cy="353645"/>
            <a:chOff x="-34003850" y="3227275"/>
            <a:chExt cx="291450" cy="291450"/>
          </a:xfrm>
        </p:grpSpPr>
        <p:sp>
          <p:nvSpPr>
            <p:cNvPr id="8355" name="Google Shape;8355;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3"/>
          <p:cNvGrpSpPr/>
          <p:nvPr/>
        </p:nvGrpSpPr>
        <p:grpSpPr>
          <a:xfrm>
            <a:off x="3084510" y="1973638"/>
            <a:ext cx="354586" cy="354343"/>
            <a:chOff x="-34004625" y="3585850"/>
            <a:chExt cx="292225" cy="292025"/>
          </a:xfrm>
        </p:grpSpPr>
        <p:sp>
          <p:nvSpPr>
            <p:cNvPr id="8361" name="Google Shape;8361;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3"/>
          <p:cNvGrpSpPr/>
          <p:nvPr/>
        </p:nvGrpSpPr>
        <p:grpSpPr>
          <a:xfrm>
            <a:off x="3084025" y="2408839"/>
            <a:ext cx="355557" cy="354616"/>
            <a:chOff x="-34005425" y="3945575"/>
            <a:chExt cx="293025" cy="292250"/>
          </a:xfrm>
        </p:grpSpPr>
        <p:sp>
          <p:nvSpPr>
            <p:cNvPr id="8367" name="Google Shape;8367;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3"/>
          <p:cNvGrpSpPr/>
          <p:nvPr/>
        </p:nvGrpSpPr>
        <p:grpSpPr>
          <a:xfrm>
            <a:off x="1731124" y="2882015"/>
            <a:ext cx="358408" cy="355557"/>
            <a:chOff x="-32174975" y="3192625"/>
            <a:chExt cx="295375" cy="293025"/>
          </a:xfrm>
        </p:grpSpPr>
        <p:sp>
          <p:nvSpPr>
            <p:cNvPr id="8371" name="Google Shape;8371;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5" name="Google Shape;8375;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7" name="Google Shape;8377;p83"/>
          <p:cNvGrpSpPr/>
          <p:nvPr/>
        </p:nvGrpSpPr>
        <p:grpSpPr>
          <a:xfrm>
            <a:off x="3970274" y="2882970"/>
            <a:ext cx="354586" cy="353645"/>
            <a:chOff x="-30345325" y="3184750"/>
            <a:chExt cx="292225" cy="291450"/>
          </a:xfrm>
        </p:grpSpPr>
        <p:sp>
          <p:nvSpPr>
            <p:cNvPr id="8378" name="Google Shape;8378;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83"/>
          <p:cNvGrpSpPr/>
          <p:nvPr/>
        </p:nvGrpSpPr>
        <p:grpSpPr>
          <a:xfrm>
            <a:off x="1295026" y="1532946"/>
            <a:ext cx="353645" cy="353645"/>
            <a:chOff x="-35481425" y="3202075"/>
            <a:chExt cx="291450" cy="291450"/>
          </a:xfrm>
        </p:grpSpPr>
        <p:sp>
          <p:nvSpPr>
            <p:cNvPr id="8384" name="Google Shape;8384;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3"/>
          <p:cNvGrpSpPr/>
          <p:nvPr/>
        </p:nvGrpSpPr>
        <p:grpSpPr>
          <a:xfrm>
            <a:off x="1294556" y="1974472"/>
            <a:ext cx="354586" cy="352675"/>
            <a:chOff x="-35482200" y="3561225"/>
            <a:chExt cx="292225" cy="290650"/>
          </a:xfrm>
        </p:grpSpPr>
        <p:sp>
          <p:nvSpPr>
            <p:cNvPr id="8392" name="Google Shape;8392;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3"/>
          <p:cNvGrpSpPr/>
          <p:nvPr/>
        </p:nvGrpSpPr>
        <p:grpSpPr>
          <a:xfrm>
            <a:off x="1295026" y="2409340"/>
            <a:ext cx="353645" cy="353615"/>
            <a:chOff x="-35481425" y="3919600"/>
            <a:chExt cx="291450" cy="291425"/>
          </a:xfrm>
        </p:grpSpPr>
        <p:sp>
          <p:nvSpPr>
            <p:cNvPr id="8396" name="Google Shape;8396;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3"/>
          <p:cNvGrpSpPr/>
          <p:nvPr/>
        </p:nvGrpSpPr>
        <p:grpSpPr>
          <a:xfrm>
            <a:off x="3530661" y="1533431"/>
            <a:ext cx="357468" cy="352675"/>
            <a:chOff x="-33645475" y="3228075"/>
            <a:chExt cx="294600" cy="290650"/>
          </a:xfrm>
        </p:grpSpPr>
        <p:sp>
          <p:nvSpPr>
            <p:cNvPr id="8405" name="Google Shape;8405;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3"/>
          <p:cNvGrpSpPr/>
          <p:nvPr/>
        </p:nvGrpSpPr>
        <p:grpSpPr>
          <a:xfrm>
            <a:off x="3531631" y="1973516"/>
            <a:ext cx="355526" cy="354586"/>
            <a:chOff x="-33646250" y="3586425"/>
            <a:chExt cx="293000" cy="292225"/>
          </a:xfrm>
        </p:grpSpPr>
        <p:sp>
          <p:nvSpPr>
            <p:cNvPr id="8413" name="Google Shape;8413;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3"/>
          <p:cNvGrpSpPr/>
          <p:nvPr/>
        </p:nvGrpSpPr>
        <p:grpSpPr>
          <a:xfrm>
            <a:off x="3532101" y="2408369"/>
            <a:ext cx="354586" cy="355557"/>
            <a:chOff x="-33645475" y="3944800"/>
            <a:chExt cx="292225" cy="293025"/>
          </a:xfrm>
        </p:grpSpPr>
        <p:sp>
          <p:nvSpPr>
            <p:cNvPr id="8416" name="Google Shape;8416;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3"/>
          <p:cNvGrpSpPr/>
          <p:nvPr/>
        </p:nvGrpSpPr>
        <p:grpSpPr>
          <a:xfrm>
            <a:off x="2185320" y="2882106"/>
            <a:ext cx="352675" cy="355375"/>
            <a:chOff x="-31809525" y="3192625"/>
            <a:chExt cx="290650" cy="292875"/>
          </a:xfrm>
        </p:grpSpPr>
        <p:sp>
          <p:nvSpPr>
            <p:cNvPr id="8427" name="Google Shape;8427;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3"/>
          <p:cNvGrpSpPr/>
          <p:nvPr/>
        </p:nvGrpSpPr>
        <p:grpSpPr>
          <a:xfrm>
            <a:off x="2184835" y="3352658"/>
            <a:ext cx="353645" cy="355557"/>
            <a:chOff x="-31811100" y="3550975"/>
            <a:chExt cx="291450" cy="293025"/>
          </a:xfrm>
        </p:grpSpPr>
        <p:sp>
          <p:nvSpPr>
            <p:cNvPr id="8432" name="Google Shape;8432;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83"/>
          <p:cNvGrpSpPr/>
          <p:nvPr/>
        </p:nvGrpSpPr>
        <p:grpSpPr>
          <a:xfrm>
            <a:off x="2178631" y="3816962"/>
            <a:ext cx="366052" cy="356831"/>
            <a:chOff x="-31817400" y="3910025"/>
            <a:chExt cx="301675" cy="294075"/>
          </a:xfrm>
        </p:grpSpPr>
        <p:sp>
          <p:nvSpPr>
            <p:cNvPr id="8440" name="Google Shape;8440;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3"/>
          <p:cNvGrpSpPr/>
          <p:nvPr/>
        </p:nvGrpSpPr>
        <p:grpSpPr>
          <a:xfrm>
            <a:off x="3970259" y="3353143"/>
            <a:ext cx="354616" cy="354586"/>
            <a:chOff x="-30354000" y="3569100"/>
            <a:chExt cx="292250" cy="292225"/>
          </a:xfrm>
        </p:grpSpPr>
        <p:sp>
          <p:nvSpPr>
            <p:cNvPr id="8444" name="Google Shape;8444;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3"/>
          <p:cNvGrpSpPr/>
          <p:nvPr/>
        </p:nvGrpSpPr>
        <p:grpSpPr>
          <a:xfrm>
            <a:off x="1748837" y="1532946"/>
            <a:ext cx="342148" cy="353645"/>
            <a:chOff x="-35118325" y="3202075"/>
            <a:chExt cx="281975" cy="291450"/>
          </a:xfrm>
        </p:grpSpPr>
        <p:sp>
          <p:nvSpPr>
            <p:cNvPr id="8451" name="Google Shape;8451;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3"/>
          <p:cNvGrpSpPr/>
          <p:nvPr/>
        </p:nvGrpSpPr>
        <p:grpSpPr>
          <a:xfrm>
            <a:off x="1742618" y="1974199"/>
            <a:ext cx="354586" cy="353221"/>
            <a:chOff x="-35123050" y="3561225"/>
            <a:chExt cx="292225" cy="291100"/>
          </a:xfrm>
        </p:grpSpPr>
        <p:sp>
          <p:nvSpPr>
            <p:cNvPr id="8456" name="Google Shape;8456;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3"/>
          <p:cNvGrpSpPr/>
          <p:nvPr/>
        </p:nvGrpSpPr>
        <p:grpSpPr>
          <a:xfrm>
            <a:off x="1784677" y="2409340"/>
            <a:ext cx="270467" cy="353615"/>
            <a:chOff x="-35089175" y="3919600"/>
            <a:chExt cx="222900" cy="291425"/>
          </a:xfrm>
        </p:grpSpPr>
        <p:sp>
          <p:nvSpPr>
            <p:cNvPr id="8459" name="Google Shape;8459;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83"/>
          <p:cNvGrpSpPr/>
          <p:nvPr/>
        </p:nvGrpSpPr>
        <p:grpSpPr>
          <a:xfrm>
            <a:off x="3981673" y="1532703"/>
            <a:ext cx="336445" cy="354131"/>
            <a:chOff x="-33277650" y="3226875"/>
            <a:chExt cx="277275" cy="291850"/>
          </a:xfrm>
        </p:grpSpPr>
        <p:sp>
          <p:nvSpPr>
            <p:cNvPr id="8462" name="Google Shape;8462;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83"/>
          <p:cNvGrpSpPr/>
          <p:nvPr/>
        </p:nvGrpSpPr>
        <p:grpSpPr>
          <a:xfrm>
            <a:off x="3973073" y="1973987"/>
            <a:ext cx="353645" cy="353645"/>
            <a:chOff x="-33286325" y="3586425"/>
            <a:chExt cx="291450" cy="291450"/>
          </a:xfrm>
        </p:grpSpPr>
        <p:sp>
          <p:nvSpPr>
            <p:cNvPr id="8470" name="Google Shape;8470;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83"/>
          <p:cNvGrpSpPr/>
          <p:nvPr/>
        </p:nvGrpSpPr>
        <p:grpSpPr>
          <a:xfrm>
            <a:off x="3973073" y="2408369"/>
            <a:ext cx="353645" cy="355557"/>
            <a:chOff x="-33286325" y="3944800"/>
            <a:chExt cx="291450" cy="293025"/>
          </a:xfrm>
        </p:grpSpPr>
        <p:sp>
          <p:nvSpPr>
            <p:cNvPr id="8476" name="Google Shape;8476;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3"/>
          <p:cNvGrpSpPr/>
          <p:nvPr/>
        </p:nvGrpSpPr>
        <p:grpSpPr>
          <a:xfrm>
            <a:off x="2631470" y="2881529"/>
            <a:ext cx="353645" cy="356527"/>
            <a:chOff x="-31452725" y="3191825"/>
            <a:chExt cx="291450" cy="293825"/>
          </a:xfrm>
        </p:grpSpPr>
        <p:sp>
          <p:nvSpPr>
            <p:cNvPr id="8481" name="Google Shape;8481;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3"/>
          <p:cNvGrpSpPr/>
          <p:nvPr/>
        </p:nvGrpSpPr>
        <p:grpSpPr>
          <a:xfrm>
            <a:off x="2631000" y="3353144"/>
            <a:ext cx="354586" cy="354586"/>
            <a:chOff x="-31452725" y="3551775"/>
            <a:chExt cx="292225" cy="292225"/>
          </a:xfrm>
        </p:grpSpPr>
        <p:sp>
          <p:nvSpPr>
            <p:cNvPr id="8486" name="Google Shape;8486;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83"/>
          <p:cNvGrpSpPr/>
          <p:nvPr/>
        </p:nvGrpSpPr>
        <p:grpSpPr>
          <a:xfrm>
            <a:off x="2629559" y="3817129"/>
            <a:ext cx="357468" cy="356497"/>
            <a:chOff x="-31455100" y="3909350"/>
            <a:chExt cx="294600" cy="293800"/>
          </a:xfrm>
        </p:grpSpPr>
        <p:sp>
          <p:nvSpPr>
            <p:cNvPr id="8491" name="Google Shape;8491;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3"/>
          <p:cNvGrpSpPr/>
          <p:nvPr/>
        </p:nvGrpSpPr>
        <p:grpSpPr>
          <a:xfrm>
            <a:off x="3970744" y="3818084"/>
            <a:ext cx="353645" cy="354586"/>
            <a:chOff x="-30345325" y="3918800"/>
            <a:chExt cx="291450" cy="292225"/>
          </a:xfrm>
        </p:grpSpPr>
        <p:sp>
          <p:nvSpPr>
            <p:cNvPr id="8494" name="Google Shape;8494;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3"/>
          <p:cNvGrpSpPr/>
          <p:nvPr/>
        </p:nvGrpSpPr>
        <p:grpSpPr>
          <a:xfrm>
            <a:off x="2200736" y="1532946"/>
            <a:ext cx="332593" cy="353645"/>
            <a:chOff x="-34755225" y="3202075"/>
            <a:chExt cx="274100" cy="291450"/>
          </a:xfrm>
        </p:grpSpPr>
        <p:sp>
          <p:nvSpPr>
            <p:cNvPr id="8500" name="Google Shape;8500;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3"/>
          <p:cNvGrpSpPr/>
          <p:nvPr/>
        </p:nvGrpSpPr>
        <p:grpSpPr>
          <a:xfrm>
            <a:off x="2190209" y="1973987"/>
            <a:ext cx="353645" cy="353645"/>
            <a:chOff x="-34763900" y="3561225"/>
            <a:chExt cx="291450" cy="291450"/>
          </a:xfrm>
        </p:grpSpPr>
        <p:sp>
          <p:nvSpPr>
            <p:cNvPr id="8508" name="Google Shape;8508;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1" name="Google Shape;8511;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2" name="Google Shape;8512;p83"/>
          <p:cNvGrpSpPr/>
          <p:nvPr/>
        </p:nvGrpSpPr>
        <p:grpSpPr>
          <a:xfrm>
            <a:off x="845106" y="2882499"/>
            <a:ext cx="354586" cy="354586"/>
            <a:chOff x="-32927950" y="3227275"/>
            <a:chExt cx="292225" cy="292225"/>
          </a:xfrm>
        </p:grpSpPr>
        <p:sp>
          <p:nvSpPr>
            <p:cNvPr id="8513" name="Google Shape;8513;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3"/>
          <p:cNvGrpSpPr/>
          <p:nvPr/>
        </p:nvGrpSpPr>
        <p:grpSpPr>
          <a:xfrm>
            <a:off x="844621" y="3353613"/>
            <a:ext cx="355557" cy="353645"/>
            <a:chOff x="-32927950" y="3586425"/>
            <a:chExt cx="293025" cy="291450"/>
          </a:xfrm>
        </p:grpSpPr>
        <p:sp>
          <p:nvSpPr>
            <p:cNvPr id="8519" name="Google Shape;8519;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3"/>
          <p:cNvGrpSpPr/>
          <p:nvPr/>
        </p:nvGrpSpPr>
        <p:grpSpPr>
          <a:xfrm>
            <a:off x="845106" y="3817598"/>
            <a:ext cx="354586" cy="355557"/>
            <a:chOff x="-32927950" y="3944800"/>
            <a:chExt cx="292225" cy="293025"/>
          </a:xfrm>
        </p:grpSpPr>
        <p:sp>
          <p:nvSpPr>
            <p:cNvPr id="8525" name="Google Shape;8525;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3"/>
          <p:cNvGrpSpPr/>
          <p:nvPr/>
        </p:nvGrpSpPr>
        <p:grpSpPr>
          <a:xfrm>
            <a:off x="3073898" y="2882849"/>
            <a:ext cx="354586" cy="353888"/>
            <a:chOff x="-31094350" y="3194000"/>
            <a:chExt cx="292225" cy="291650"/>
          </a:xfrm>
        </p:grpSpPr>
        <p:sp>
          <p:nvSpPr>
            <p:cNvPr id="8535" name="Google Shape;8535;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3"/>
          <p:cNvGrpSpPr/>
          <p:nvPr/>
        </p:nvGrpSpPr>
        <p:grpSpPr>
          <a:xfrm>
            <a:off x="3074368" y="3353341"/>
            <a:ext cx="353645" cy="354191"/>
            <a:chOff x="-31093575" y="3552550"/>
            <a:chExt cx="291450" cy="291900"/>
          </a:xfrm>
        </p:grpSpPr>
        <p:sp>
          <p:nvSpPr>
            <p:cNvPr id="8544" name="Google Shape;8544;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3"/>
          <p:cNvGrpSpPr/>
          <p:nvPr/>
        </p:nvGrpSpPr>
        <p:grpSpPr>
          <a:xfrm>
            <a:off x="3074368" y="3818569"/>
            <a:ext cx="353645" cy="353615"/>
            <a:chOff x="-31093575" y="3911725"/>
            <a:chExt cx="291450" cy="291425"/>
          </a:xfrm>
        </p:grpSpPr>
        <p:sp>
          <p:nvSpPr>
            <p:cNvPr id="8549" name="Google Shape;8549;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3"/>
          <p:cNvGrpSpPr/>
          <p:nvPr/>
        </p:nvGrpSpPr>
        <p:grpSpPr>
          <a:xfrm>
            <a:off x="2183798" y="4275536"/>
            <a:ext cx="356497" cy="354586"/>
            <a:chOff x="-29946000" y="3183175"/>
            <a:chExt cx="293800" cy="292225"/>
          </a:xfrm>
        </p:grpSpPr>
        <p:sp>
          <p:nvSpPr>
            <p:cNvPr id="8552" name="Google Shape;8552;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3"/>
          <p:cNvGrpSpPr/>
          <p:nvPr/>
        </p:nvGrpSpPr>
        <p:grpSpPr>
          <a:xfrm>
            <a:off x="2628330" y="1532689"/>
            <a:ext cx="358408" cy="354161"/>
            <a:chOff x="-34408675" y="3202075"/>
            <a:chExt cx="295375" cy="291875"/>
          </a:xfrm>
        </p:grpSpPr>
        <p:sp>
          <p:nvSpPr>
            <p:cNvPr id="8559" name="Google Shape;8559;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3"/>
          <p:cNvGrpSpPr/>
          <p:nvPr/>
        </p:nvGrpSpPr>
        <p:grpSpPr>
          <a:xfrm>
            <a:off x="2630241" y="1972683"/>
            <a:ext cx="354586" cy="356254"/>
            <a:chOff x="-34405525" y="3558075"/>
            <a:chExt cx="292225" cy="293600"/>
          </a:xfrm>
        </p:grpSpPr>
        <p:sp>
          <p:nvSpPr>
            <p:cNvPr id="8564" name="Google Shape;8564;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3"/>
          <p:cNvGrpSpPr/>
          <p:nvPr/>
        </p:nvGrpSpPr>
        <p:grpSpPr>
          <a:xfrm>
            <a:off x="2629755" y="2409340"/>
            <a:ext cx="355557" cy="353615"/>
            <a:chOff x="-34406325" y="3919600"/>
            <a:chExt cx="293025" cy="291425"/>
          </a:xfrm>
        </p:grpSpPr>
        <p:sp>
          <p:nvSpPr>
            <p:cNvPr id="8568" name="Google Shape;8568;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3"/>
          <p:cNvGrpSpPr/>
          <p:nvPr/>
        </p:nvGrpSpPr>
        <p:grpSpPr>
          <a:xfrm>
            <a:off x="1293653" y="2888703"/>
            <a:ext cx="353645" cy="342179"/>
            <a:chOff x="-32568800" y="3232000"/>
            <a:chExt cx="291450" cy="282000"/>
          </a:xfrm>
        </p:grpSpPr>
        <p:sp>
          <p:nvSpPr>
            <p:cNvPr id="8576" name="Google Shape;8576;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83"/>
          <p:cNvGrpSpPr/>
          <p:nvPr/>
        </p:nvGrpSpPr>
        <p:grpSpPr>
          <a:xfrm>
            <a:off x="1293183" y="3353613"/>
            <a:ext cx="354586" cy="353645"/>
            <a:chOff x="-32569575" y="3586425"/>
            <a:chExt cx="292225" cy="291450"/>
          </a:xfrm>
        </p:grpSpPr>
        <p:sp>
          <p:nvSpPr>
            <p:cNvPr id="8579" name="Google Shape;8579;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3"/>
          <p:cNvGrpSpPr/>
          <p:nvPr/>
        </p:nvGrpSpPr>
        <p:grpSpPr>
          <a:xfrm>
            <a:off x="1284098" y="3818205"/>
            <a:ext cx="372756" cy="354343"/>
            <a:chOff x="-32576675" y="3944600"/>
            <a:chExt cx="307200" cy="292025"/>
          </a:xfrm>
        </p:grpSpPr>
        <p:sp>
          <p:nvSpPr>
            <p:cNvPr id="8582" name="Google Shape;8582;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3"/>
          <p:cNvGrpSpPr/>
          <p:nvPr/>
        </p:nvGrpSpPr>
        <p:grpSpPr>
          <a:xfrm>
            <a:off x="3529065" y="2882500"/>
            <a:ext cx="354586" cy="354586"/>
            <a:chOff x="-30735200" y="3192625"/>
            <a:chExt cx="292225" cy="292225"/>
          </a:xfrm>
        </p:grpSpPr>
        <p:sp>
          <p:nvSpPr>
            <p:cNvPr id="8585" name="Google Shape;8585;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3"/>
          <p:cNvGrpSpPr/>
          <p:nvPr/>
        </p:nvGrpSpPr>
        <p:grpSpPr>
          <a:xfrm>
            <a:off x="3529065" y="3353932"/>
            <a:ext cx="354586" cy="353008"/>
            <a:chOff x="-30735200" y="3552550"/>
            <a:chExt cx="292225" cy="290925"/>
          </a:xfrm>
        </p:grpSpPr>
        <p:sp>
          <p:nvSpPr>
            <p:cNvPr id="8593" name="Google Shape;8593;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3"/>
          <p:cNvGrpSpPr/>
          <p:nvPr/>
        </p:nvGrpSpPr>
        <p:grpSpPr>
          <a:xfrm>
            <a:off x="3529065" y="3818554"/>
            <a:ext cx="354586" cy="353645"/>
            <a:chOff x="-30735200" y="3910925"/>
            <a:chExt cx="292225" cy="291450"/>
          </a:xfrm>
        </p:grpSpPr>
        <p:sp>
          <p:nvSpPr>
            <p:cNvPr id="8596" name="Google Shape;8596;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8" name="Google Shape;8598;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9" name="Google Shape;8599;p83"/>
          <p:cNvGrpSpPr/>
          <p:nvPr/>
        </p:nvGrpSpPr>
        <p:grpSpPr>
          <a:xfrm>
            <a:off x="4882910" y="1531421"/>
            <a:ext cx="358971" cy="359224"/>
            <a:chOff x="-57956275" y="3197925"/>
            <a:chExt cx="319000" cy="319225"/>
          </a:xfrm>
        </p:grpSpPr>
        <p:sp>
          <p:nvSpPr>
            <p:cNvPr id="8600" name="Google Shape;8600;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3"/>
          <p:cNvGrpSpPr/>
          <p:nvPr/>
        </p:nvGrpSpPr>
        <p:grpSpPr>
          <a:xfrm>
            <a:off x="4905064" y="1987846"/>
            <a:ext cx="314662" cy="358971"/>
            <a:chOff x="-57940525" y="3590375"/>
            <a:chExt cx="279625" cy="319000"/>
          </a:xfrm>
        </p:grpSpPr>
        <p:sp>
          <p:nvSpPr>
            <p:cNvPr id="8608" name="Google Shape;8608;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3"/>
          <p:cNvGrpSpPr/>
          <p:nvPr/>
        </p:nvGrpSpPr>
        <p:grpSpPr>
          <a:xfrm>
            <a:off x="4875945" y="2429217"/>
            <a:ext cx="358099" cy="358999"/>
            <a:chOff x="-57959425" y="3982600"/>
            <a:chExt cx="318225" cy="319025"/>
          </a:xfrm>
        </p:grpSpPr>
        <p:sp>
          <p:nvSpPr>
            <p:cNvPr id="8614" name="Google Shape;8614;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3"/>
          <p:cNvGrpSpPr/>
          <p:nvPr/>
        </p:nvGrpSpPr>
        <p:grpSpPr>
          <a:xfrm>
            <a:off x="7076112" y="1532546"/>
            <a:ext cx="357226" cy="357226"/>
            <a:chOff x="-55987225" y="3198925"/>
            <a:chExt cx="317450" cy="317450"/>
          </a:xfrm>
        </p:grpSpPr>
        <p:sp>
          <p:nvSpPr>
            <p:cNvPr id="8619" name="Google Shape;8619;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3"/>
          <p:cNvGrpSpPr/>
          <p:nvPr/>
        </p:nvGrpSpPr>
        <p:grpSpPr>
          <a:xfrm>
            <a:off x="7076112" y="1988578"/>
            <a:ext cx="357226" cy="357367"/>
            <a:chOff x="-55987225" y="3591025"/>
            <a:chExt cx="317450" cy="317575"/>
          </a:xfrm>
        </p:grpSpPr>
        <p:sp>
          <p:nvSpPr>
            <p:cNvPr id="8624" name="Google Shape;8624;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83"/>
          <p:cNvGrpSpPr/>
          <p:nvPr/>
        </p:nvGrpSpPr>
        <p:grpSpPr>
          <a:xfrm>
            <a:off x="7090027" y="2429217"/>
            <a:ext cx="358999" cy="358999"/>
            <a:chOff x="-55988800" y="3982600"/>
            <a:chExt cx="319025" cy="319025"/>
          </a:xfrm>
        </p:grpSpPr>
        <p:sp>
          <p:nvSpPr>
            <p:cNvPr id="8630" name="Google Shape;8630;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3"/>
          <p:cNvGrpSpPr/>
          <p:nvPr/>
        </p:nvGrpSpPr>
        <p:grpSpPr>
          <a:xfrm>
            <a:off x="5748546" y="2887174"/>
            <a:ext cx="356326" cy="358971"/>
            <a:chOff x="-54026025" y="3192625"/>
            <a:chExt cx="316650" cy="319000"/>
          </a:xfrm>
        </p:grpSpPr>
        <p:sp>
          <p:nvSpPr>
            <p:cNvPr id="8636" name="Google Shape;8636;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3"/>
          <p:cNvGrpSpPr/>
          <p:nvPr/>
        </p:nvGrpSpPr>
        <p:grpSpPr>
          <a:xfrm>
            <a:off x="5768492" y="3358148"/>
            <a:ext cx="316434" cy="358099"/>
            <a:chOff x="-54007925" y="3584850"/>
            <a:chExt cx="281200" cy="318225"/>
          </a:xfrm>
        </p:grpSpPr>
        <p:sp>
          <p:nvSpPr>
            <p:cNvPr id="8645" name="Google Shape;8645;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3"/>
          <p:cNvGrpSpPr/>
          <p:nvPr/>
        </p:nvGrpSpPr>
        <p:grpSpPr>
          <a:xfrm>
            <a:off x="5768492" y="3820033"/>
            <a:ext cx="316434" cy="358914"/>
            <a:chOff x="-54007925" y="3975575"/>
            <a:chExt cx="281200" cy="318950"/>
          </a:xfrm>
        </p:grpSpPr>
        <p:sp>
          <p:nvSpPr>
            <p:cNvPr id="8652" name="Google Shape;8652;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3"/>
          <p:cNvGrpSpPr/>
          <p:nvPr/>
        </p:nvGrpSpPr>
        <p:grpSpPr>
          <a:xfrm>
            <a:off x="8003359" y="2904504"/>
            <a:ext cx="274770" cy="358492"/>
            <a:chOff x="-52005775" y="3208025"/>
            <a:chExt cx="244175" cy="318575"/>
          </a:xfrm>
        </p:grpSpPr>
        <p:sp>
          <p:nvSpPr>
            <p:cNvPr id="8657" name="Google Shape;8657;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3"/>
          <p:cNvGrpSpPr/>
          <p:nvPr/>
        </p:nvGrpSpPr>
        <p:grpSpPr>
          <a:xfrm>
            <a:off x="5309825" y="1532546"/>
            <a:ext cx="358099" cy="358099"/>
            <a:chOff x="-57568775" y="3198925"/>
            <a:chExt cx="318225" cy="318225"/>
          </a:xfrm>
        </p:grpSpPr>
        <p:sp>
          <p:nvSpPr>
            <p:cNvPr id="8669" name="Google Shape;8669;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3"/>
          <p:cNvGrpSpPr/>
          <p:nvPr/>
        </p:nvGrpSpPr>
        <p:grpSpPr>
          <a:xfrm>
            <a:off x="5331543" y="1987846"/>
            <a:ext cx="314662" cy="358099"/>
            <a:chOff x="-57549075" y="3590375"/>
            <a:chExt cx="279625" cy="318225"/>
          </a:xfrm>
        </p:grpSpPr>
        <p:sp>
          <p:nvSpPr>
            <p:cNvPr id="8676" name="Google Shape;8676;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3"/>
          <p:cNvGrpSpPr/>
          <p:nvPr/>
        </p:nvGrpSpPr>
        <p:grpSpPr>
          <a:xfrm>
            <a:off x="5323740" y="2429217"/>
            <a:ext cx="359871" cy="359871"/>
            <a:chOff x="-57570350" y="3982600"/>
            <a:chExt cx="319800" cy="319800"/>
          </a:xfrm>
        </p:grpSpPr>
        <p:sp>
          <p:nvSpPr>
            <p:cNvPr id="8681" name="Google Shape;8681;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3"/>
          <p:cNvGrpSpPr/>
          <p:nvPr/>
        </p:nvGrpSpPr>
        <p:grpSpPr>
          <a:xfrm>
            <a:off x="7538779" y="1531646"/>
            <a:ext cx="314662" cy="358999"/>
            <a:chOff x="-55576850" y="3198125"/>
            <a:chExt cx="279625" cy="319025"/>
          </a:xfrm>
        </p:grpSpPr>
        <p:sp>
          <p:nvSpPr>
            <p:cNvPr id="8686" name="Google Shape;8686;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3"/>
          <p:cNvGrpSpPr/>
          <p:nvPr/>
        </p:nvGrpSpPr>
        <p:grpSpPr>
          <a:xfrm>
            <a:off x="7516174" y="1987621"/>
            <a:ext cx="359871" cy="358324"/>
            <a:chOff x="-55596550" y="3590175"/>
            <a:chExt cx="319800" cy="318425"/>
          </a:xfrm>
        </p:grpSpPr>
        <p:sp>
          <p:nvSpPr>
            <p:cNvPr id="8691" name="Google Shape;8691;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3"/>
          <p:cNvGrpSpPr/>
          <p:nvPr/>
        </p:nvGrpSpPr>
        <p:grpSpPr>
          <a:xfrm>
            <a:off x="7531412" y="2428964"/>
            <a:ext cx="358999" cy="359252"/>
            <a:chOff x="-55595775" y="3982375"/>
            <a:chExt cx="319025" cy="319250"/>
          </a:xfrm>
        </p:grpSpPr>
        <p:sp>
          <p:nvSpPr>
            <p:cNvPr id="8696" name="Google Shape;8696;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3"/>
          <p:cNvGrpSpPr/>
          <p:nvPr/>
        </p:nvGrpSpPr>
        <p:grpSpPr>
          <a:xfrm>
            <a:off x="6188595" y="2887174"/>
            <a:ext cx="358999" cy="358099"/>
            <a:chOff x="-53635375" y="3192625"/>
            <a:chExt cx="319025" cy="318225"/>
          </a:xfrm>
        </p:grpSpPr>
        <p:sp>
          <p:nvSpPr>
            <p:cNvPr id="8703" name="Google Shape;8703;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3"/>
          <p:cNvGrpSpPr/>
          <p:nvPr/>
        </p:nvGrpSpPr>
        <p:grpSpPr>
          <a:xfrm>
            <a:off x="6210763" y="3358148"/>
            <a:ext cx="314662" cy="358999"/>
            <a:chOff x="-53615675" y="3584850"/>
            <a:chExt cx="279625" cy="319025"/>
          </a:xfrm>
        </p:grpSpPr>
        <p:sp>
          <p:nvSpPr>
            <p:cNvPr id="8707" name="Google Shape;8707;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83"/>
          <p:cNvGrpSpPr/>
          <p:nvPr/>
        </p:nvGrpSpPr>
        <p:grpSpPr>
          <a:xfrm>
            <a:off x="6188609" y="3821074"/>
            <a:ext cx="358971" cy="357874"/>
            <a:chOff x="-53634575" y="3976500"/>
            <a:chExt cx="319000" cy="318025"/>
          </a:xfrm>
        </p:grpSpPr>
        <p:sp>
          <p:nvSpPr>
            <p:cNvPr id="8711" name="Google Shape;8711;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83"/>
          <p:cNvGrpSpPr/>
          <p:nvPr/>
        </p:nvGrpSpPr>
        <p:grpSpPr>
          <a:xfrm>
            <a:off x="7983413" y="3364028"/>
            <a:ext cx="314662" cy="358436"/>
            <a:chOff x="-52023900" y="3590075"/>
            <a:chExt cx="279625" cy="318525"/>
          </a:xfrm>
        </p:grpSpPr>
        <p:sp>
          <p:nvSpPr>
            <p:cNvPr id="8720" name="Google Shape;8720;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3"/>
          <p:cNvGrpSpPr/>
          <p:nvPr/>
        </p:nvGrpSpPr>
        <p:grpSpPr>
          <a:xfrm>
            <a:off x="5746654" y="1532546"/>
            <a:ext cx="358971" cy="358971"/>
            <a:chOff x="-57173375" y="3198925"/>
            <a:chExt cx="319000" cy="319000"/>
          </a:xfrm>
        </p:grpSpPr>
        <p:sp>
          <p:nvSpPr>
            <p:cNvPr id="8728" name="Google Shape;8728;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3"/>
          <p:cNvGrpSpPr/>
          <p:nvPr/>
        </p:nvGrpSpPr>
        <p:grpSpPr>
          <a:xfrm>
            <a:off x="5747541" y="2009987"/>
            <a:ext cx="357198" cy="314690"/>
            <a:chOff x="-57176525" y="3610050"/>
            <a:chExt cx="317425" cy="279650"/>
          </a:xfrm>
        </p:grpSpPr>
        <p:sp>
          <p:nvSpPr>
            <p:cNvPr id="8733" name="Google Shape;8733;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3"/>
          <p:cNvGrpSpPr/>
          <p:nvPr/>
        </p:nvGrpSpPr>
        <p:grpSpPr>
          <a:xfrm>
            <a:off x="5779179" y="2428542"/>
            <a:ext cx="323524" cy="358774"/>
            <a:chOff x="-57162350" y="3982000"/>
            <a:chExt cx="287500" cy="318825"/>
          </a:xfrm>
        </p:grpSpPr>
        <p:sp>
          <p:nvSpPr>
            <p:cNvPr id="8739" name="Google Shape;8739;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3"/>
          <p:cNvGrpSpPr/>
          <p:nvPr/>
        </p:nvGrpSpPr>
        <p:grpSpPr>
          <a:xfrm>
            <a:off x="7957995" y="1532546"/>
            <a:ext cx="358099" cy="356326"/>
            <a:chOff x="-55202750" y="3198925"/>
            <a:chExt cx="318225" cy="316650"/>
          </a:xfrm>
        </p:grpSpPr>
        <p:sp>
          <p:nvSpPr>
            <p:cNvPr id="8748" name="Google Shape;8748;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3"/>
          <p:cNvGrpSpPr/>
          <p:nvPr/>
        </p:nvGrpSpPr>
        <p:grpSpPr>
          <a:xfrm>
            <a:off x="7968629" y="1987846"/>
            <a:ext cx="336830" cy="358099"/>
            <a:chOff x="-55194875" y="3590375"/>
            <a:chExt cx="299325" cy="318225"/>
          </a:xfrm>
        </p:grpSpPr>
        <p:sp>
          <p:nvSpPr>
            <p:cNvPr id="8751" name="Google Shape;8751;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3"/>
          <p:cNvGrpSpPr/>
          <p:nvPr/>
        </p:nvGrpSpPr>
        <p:grpSpPr>
          <a:xfrm>
            <a:off x="7973247" y="2430117"/>
            <a:ext cx="357198" cy="357198"/>
            <a:chOff x="-55203525" y="3983400"/>
            <a:chExt cx="317425" cy="317425"/>
          </a:xfrm>
        </p:grpSpPr>
        <p:sp>
          <p:nvSpPr>
            <p:cNvPr id="8757" name="Google Shape;8757;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3"/>
          <p:cNvGrpSpPr/>
          <p:nvPr/>
        </p:nvGrpSpPr>
        <p:grpSpPr>
          <a:xfrm>
            <a:off x="6639727" y="2887174"/>
            <a:ext cx="335930" cy="358971"/>
            <a:chOff x="-53232900" y="3192625"/>
            <a:chExt cx="298525" cy="319000"/>
          </a:xfrm>
        </p:grpSpPr>
        <p:sp>
          <p:nvSpPr>
            <p:cNvPr id="8761" name="Google Shape;8761;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3"/>
          <p:cNvGrpSpPr/>
          <p:nvPr/>
        </p:nvGrpSpPr>
        <p:grpSpPr>
          <a:xfrm>
            <a:off x="6629093" y="3358148"/>
            <a:ext cx="357198" cy="356326"/>
            <a:chOff x="-53242350" y="3584850"/>
            <a:chExt cx="317425" cy="316650"/>
          </a:xfrm>
        </p:grpSpPr>
        <p:sp>
          <p:nvSpPr>
            <p:cNvPr id="8770" name="Google Shape;8770;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3"/>
          <p:cNvGrpSpPr/>
          <p:nvPr/>
        </p:nvGrpSpPr>
        <p:grpSpPr>
          <a:xfrm>
            <a:off x="6650362" y="3820849"/>
            <a:ext cx="314662" cy="358999"/>
            <a:chOff x="-53224225" y="3976300"/>
            <a:chExt cx="279625" cy="319025"/>
          </a:xfrm>
        </p:grpSpPr>
        <p:sp>
          <p:nvSpPr>
            <p:cNvPr id="8776" name="Google Shape;8776;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83"/>
          <p:cNvGrpSpPr/>
          <p:nvPr/>
        </p:nvGrpSpPr>
        <p:grpSpPr>
          <a:xfrm>
            <a:off x="7961258" y="3828529"/>
            <a:ext cx="358971" cy="358408"/>
            <a:chOff x="-52043575" y="3983125"/>
            <a:chExt cx="319000" cy="318500"/>
          </a:xfrm>
        </p:grpSpPr>
        <p:sp>
          <p:nvSpPr>
            <p:cNvPr id="8784" name="Google Shape;8784;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3"/>
          <p:cNvGrpSpPr/>
          <p:nvPr/>
        </p:nvGrpSpPr>
        <p:grpSpPr>
          <a:xfrm>
            <a:off x="6215199" y="1532546"/>
            <a:ext cx="314662" cy="358971"/>
            <a:chOff x="-56766175" y="3198925"/>
            <a:chExt cx="279625" cy="319000"/>
          </a:xfrm>
        </p:grpSpPr>
        <p:sp>
          <p:nvSpPr>
            <p:cNvPr id="8794" name="Google Shape;8794;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3"/>
          <p:cNvGrpSpPr/>
          <p:nvPr/>
        </p:nvGrpSpPr>
        <p:grpSpPr>
          <a:xfrm>
            <a:off x="6214313" y="1987846"/>
            <a:ext cx="316434" cy="358099"/>
            <a:chOff x="-56766175" y="3590375"/>
            <a:chExt cx="281200" cy="318225"/>
          </a:xfrm>
        </p:grpSpPr>
        <p:sp>
          <p:nvSpPr>
            <p:cNvPr id="8802" name="Google Shape;8802;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3"/>
          <p:cNvGrpSpPr/>
          <p:nvPr/>
        </p:nvGrpSpPr>
        <p:grpSpPr>
          <a:xfrm>
            <a:off x="6251269" y="2429217"/>
            <a:ext cx="272126" cy="358099"/>
            <a:chOff x="-56747275" y="3982600"/>
            <a:chExt cx="241825" cy="318225"/>
          </a:xfrm>
        </p:grpSpPr>
        <p:sp>
          <p:nvSpPr>
            <p:cNvPr id="8807" name="Google Shape;8807;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3"/>
          <p:cNvGrpSpPr/>
          <p:nvPr/>
        </p:nvGrpSpPr>
        <p:grpSpPr>
          <a:xfrm>
            <a:off x="4881188" y="2894264"/>
            <a:ext cx="314662" cy="358971"/>
            <a:chOff x="-54793175" y="3198925"/>
            <a:chExt cx="279625" cy="319000"/>
          </a:xfrm>
        </p:grpSpPr>
        <p:sp>
          <p:nvSpPr>
            <p:cNvPr id="8815" name="Google Shape;8815;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3"/>
          <p:cNvGrpSpPr/>
          <p:nvPr/>
        </p:nvGrpSpPr>
        <p:grpSpPr>
          <a:xfrm>
            <a:off x="4859020" y="3371455"/>
            <a:ext cx="358999" cy="342991"/>
            <a:chOff x="-54812875" y="3596675"/>
            <a:chExt cx="319025" cy="304800"/>
          </a:xfrm>
        </p:grpSpPr>
        <p:sp>
          <p:nvSpPr>
            <p:cNvPr id="8823" name="Google Shape;8823;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0" name="Google Shape;8830;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2" name="Google Shape;8832;p83"/>
          <p:cNvGrpSpPr/>
          <p:nvPr/>
        </p:nvGrpSpPr>
        <p:grpSpPr>
          <a:xfrm>
            <a:off x="4881188" y="3827938"/>
            <a:ext cx="314662" cy="358099"/>
            <a:chOff x="-54793175" y="3982600"/>
            <a:chExt cx="279625" cy="318225"/>
          </a:xfrm>
        </p:grpSpPr>
        <p:sp>
          <p:nvSpPr>
            <p:cNvPr id="8833" name="Google Shape;8833;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3"/>
          <p:cNvGrpSpPr/>
          <p:nvPr/>
        </p:nvGrpSpPr>
        <p:grpSpPr>
          <a:xfrm>
            <a:off x="7092647" y="2887174"/>
            <a:ext cx="314662" cy="358099"/>
            <a:chOff x="-52832000" y="3192625"/>
            <a:chExt cx="279625" cy="318225"/>
          </a:xfrm>
        </p:grpSpPr>
        <p:sp>
          <p:nvSpPr>
            <p:cNvPr id="8841" name="Google Shape;8841;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3"/>
          <p:cNvGrpSpPr/>
          <p:nvPr/>
        </p:nvGrpSpPr>
        <p:grpSpPr>
          <a:xfrm>
            <a:off x="7070492" y="3359048"/>
            <a:ext cx="358971" cy="357198"/>
            <a:chOff x="-52851675" y="3585650"/>
            <a:chExt cx="319000" cy="317425"/>
          </a:xfrm>
        </p:grpSpPr>
        <p:sp>
          <p:nvSpPr>
            <p:cNvPr id="8850" name="Google Shape;8850;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3"/>
          <p:cNvGrpSpPr/>
          <p:nvPr/>
        </p:nvGrpSpPr>
        <p:grpSpPr>
          <a:xfrm>
            <a:off x="7092647" y="3820849"/>
            <a:ext cx="314662" cy="358999"/>
            <a:chOff x="-52832000" y="3976300"/>
            <a:chExt cx="279625" cy="319025"/>
          </a:xfrm>
        </p:grpSpPr>
        <p:sp>
          <p:nvSpPr>
            <p:cNvPr id="8857" name="Google Shape;8857;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3"/>
          <p:cNvGrpSpPr/>
          <p:nvPr/>
        </p:nvGrpSpPr>
        <p:grpSpPr>
          <a:xfrm>
            <a:off x="6209853" y="4275497"/>
            <a:ext cx="316434" cy="358099"/>
            <a:chOff x="-51633225" y="3198925"/>
            <a:chExt cx="281200" cy="318225"/>
          </a:xfrm>
        </p:grpSpPr>
        <p:sp>
          <p:nvSpPr>
            <p:cNvPr id="8863" name="Google Shape;8863;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3"/>
          <p:cNvGrpSpPr/>
          <p:nvPr/>
        </p:nvGrpSpPr>
        <p:grpSpPr>
          <a:xfrm>
            <a:off x="6628676" y="1533418"/>
            <a:ext cx="365188" cy="357226"/>
            <a:chOff x="-56396775" y="3199700"/>
            <a:chExt cx="324525" cy="317450"/>
          </a:xfrm>
        </p:grpSpPr>
        <p:sp>
          <p:nvSpPr>
            <p:cNvPr id="8871" name="Google Shape;8871;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3"/>
          <p:cNvGrpSpPr/>
          <p:nvPr/>
        </p:nvGrpSpPr>
        <p:grpSpPr>
          <a:xfrm>
            <a:off x="6631771" y="1999353"/>
            <a:ext cx="358999" cy="335958"/>
            <a:chOff x="-56394425" y="3600600"/>
            <a:chExt cx="319025" cy="298550"/>
          </a:xfrm>
        </p:grpSpPr>
        <p:sp>
          <p:nvSpPr>
            <p:cNvPr id="8878" name="Google Shape;8878;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3"/>
          <p:cNvGrpSpPr/>
          <p:nvPr/>
        </p:nvGrpSpPr>
        <p:grpSpPr>
          <a:xfrm>
            <a:off x="6662538" y="2430117"/>
            <a:ext cx="327068" cy="357198"/>
            <a:chOff x="-56379450" y="3983400"/>
            <a:chExt cx="290650" cy="317425"/>
          </a:xfrm>
        </p:grpSpPr>
        <p:sp>
          <p:nvSpPr>
            <p:cNvPr id="8882" name="Google Shape;8882;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3"/>
          <p:cNvGrpSpPr/>
          <p:nvPr/>
        </p:nvGrpSpPr>
        <p:grpSpPr>
          <a:xfrm>
            <a:off x="5326242" y="2894264"/>
            <a:ext cx="316434" cy="358971"/>
            <a:chOff x="-54401725" y="3198925"/>
            <a:chExt cx="281200" cy="319000"/>
          </a:xfrm>
        </p:grpSpPr>
        <p:sp>
          <p:nvSpPr>
            <p:cNvPr id="8891" name="Google Shape;8891;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3"/>
          <p:cNvGrpSpPr/>
          <p:nvPr/>
        </p:nvGrpSpPr>
        <p:grpSpPr>
          <a:xfrm>
            <a:off x="5327128" y="3364365"/>
            <a:ext cx="314662" cy="358099"/>
            <a:chOff x="-54401725" y="3590375"/>
            <a:chExt cx="279625" cy="318225"/>
          </a:xfrm>
        </p:grpSpPr>
        <p:sp>
          <p:nvSpPr>
            <p:cNvPr id="8903" name="Google Shape;8903;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3"/>
          <p:cNvGrpSpPr/>
          <p:nvPr/>
        </p:nvGrpSpPr>
        <p:grpSpPr>
          <a:xfrm>
            <a:off x="5324920" y="3827938"/>
            <a:ext cx="319079" cy="358099"/>
            <a:chOff x="-54403300" y="3982600"/>
            <a:chExt cx="283550" cy="318225"/>
          </a:xfrm>
        </p:grpSpPr>
        <p:sp>
          <p:nvSpPr>
            <p:cNvPr id="8910" name="Google Shape;8910;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3"/>
          <p:cNvGrpSpPr/>
          <p:nvPr/>
        </p:nvGrpSpPr>
        <p:grpSpPr>
          <a:xfrm>
            <a:off x="7512313" y="2889172"/>
            <a:ext cx="356298" cy="356973"/>
            <a:chOff x="-52458650" y="3194400"/>
            <a:chExt cx="316625" cy="317225"/>
          </a:xfrm>
        </p:grpSpPr>
        <p:sp>
          <p:nvSpPr>
            <p:cNvPr id="8916" name="Google Shape;8916;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3"/>
          <p:cNvGrpSpPr/>
          <p:nvPr/>
        </p:nvGrpSpPr>
        <p:grpSpPr>
          <a:xfrm>
            <a:off x="7521611" y="3358148"/>
            <a:ext cx="337703" cy="357845"/>
            <a:chOff x="-52450000" y="3584850"/>
            <a:chExt cx="300100" cy="318000"/>
          </a:xfrm>
        </p:grpSpPr>
        <p:sp>
          <p:nvSpPr>
            <p:cNvPr id="8925" name="Google Shape;8925;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3"/>
          <p:cNvGrpSpPr/>
          <p:nvPr/>
        </p:nvGrpSpPr>
        <p:grpSpPr>
          <a:xfrm>
            <a:off x="7533131" y="3822621"/>
            <a:ext cx="314662" cy="357226"/>
            <a:chOff x="-52440550" y="3977875"/>
            <a:chExt cx="279625" cy="317450"/>
          </a:xfrm>
        </p:grpSpPr>
        <p:sp>
          <p:nvSpPr>
            <p:cNvPr id="8933" name="Google Shape;8933;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3"/>
          <p:cNvGrpSpPr/>
          <p:nvPr/>
        </p:nvGrpSpPr>
        <p:grpSpPr>
          <a:xfrm>
            <a:off x="6645066" y="4278827"/>
            <a:ext cx="314662" cy="358999"/>
            <a:chOff x="-51623775" y="3584850"/>
            <a:chExt cx="279625" cy="319025"/>
          </a:xfrm>
        </p:grpSpPr>
        <p:sp>
          <p:nvSpPr>
            <p:cNvPr id="8942" name="Google Shape;8942;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4"/>
        <p:cNvGrpSpPr/>
        <p:nvPr/>
      </p:nvGrpSpPr>
      <p:grpSpPr>
        <a:xfrm>
          <a:off x="0" y="0"/>
          <a:ext cx="0" cy="0"/>
          <a:chOff x="0" y="0"/>
          <a:chExt cx="0" cy="0"/>
        </a:xfrm>
      </p:grpSpPr>
      <p:sp>
        <p:nvSpPr>
          <p:cNvPr id="8955" name="Google Shape;8955;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956" name="Google Shape;8956;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957" name="Google Shape;8957;p84"/>
          <p:cNvGrpSpPr/>
          <p:nvPr/>
        </p:nvGrpSpPr>
        <p:grpSpPr>
          <a:xfrm>
            <a:off x="885675" y="1539249"/>
            <a:ext cx="276003" cy="357300"/>
            <a:chOff x="-50469125" y="3183175"/>
            <a:chExt cx="233150" cy="301825"/>
          </a:xfrm>
        </p:grpSpPr>
        <p:sp>
          <p:nvSpPr>
            <p:cNvPr id="8958" name="Google Shape;8958;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4"/>
          <p:cNvGrpSpPr/>
          <p:nvPr/>
        </p:nvGrpSpPr>
        <p:grpSpPr>
          <a:xfrm>
            <a:off x="845574" y="1974651"/>
            <a:ext cx="356205" cy="355288"/>
            <a:chOff x="-50504575" y="3550975"/>
            <a:chExt cx="300900" cy="300125"/>
          </a:xfrm>
        </p:grpSpPr>
        <p:sp>
          <p:nvSpPr>
            <p:cNvPr id="8962" name="Google Shape;8962;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4"/>
          <p:cNvGrpSpPr/>
          <p:nvPr/>
        </p:nvGrpSpPr>
        <p:grpSpPr>
          <a:xfrm>
            <a:off x="845574" y="2412893"/>
            <a:ext cx="356205" cy="354341"/>
            <a:chOff x="-50503000" y="3921175"/>
            <a:chExt cx="300900" cy="299325"/>
          </a:xfrm>
        </p:grpSpPr>
        <p:sp>
          <p:nvSpPr>
            <p:cNvPr id="8967" name="Google Shape;8967;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84"/>
          <p:cNvGrpSpPr/>
          <p:nvPr/>
        </p:nvGrpSpPr>
        <p:grpSpPr>
          <a:xfrm>
            <a:off x="3049627" y="1558811"/>
            <a:ext cx="355258" cy="356205"/>
            <a:chOff x="-48630025" y="3199700"/>
            <a:chExt cx="300100" cy="300900"/>
          </a:xfrm>
        </p:grpSpPr>
        <p:sp>
          <p:nvSpPr>
            <p:cNvPr id="8973" name="Google Shape;8973;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4"/>
          <p:cNvGrpSpPr/>
          <p:nvPr/>
        </p:nvGrpSpPr>
        <p:grpSpPr>
          <a:xfrm>
            <a:off x="3049627" y="1996107"/>
            <a:ext cx="355258" cy="355258"/>
            <a:chOff x="-48630025" y="3569100"/>
            <a:chExt cx="300100" cy="300100"/>
          </a:xfrm>
        </p:grpSpPr>
        <p:sp>
          <p:nvSpPr>
            <p:cNvPr id="8977" name="Google Shape;8977;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84"/>
          <p:cNvGrpSpPr/>
          <p:nvPr/>
        </p:nvGrpSpPr>
        <p:grpSpPr>
          <a:xfrm>
            <a:off x="3050101" y="2433403"/>
            <a:ext cx="354311" cy="353394"/>
            <a:chOff x="-48629225" y="3938500"/>
            <a:chExt cx="299300" cy="298525"/>
          </a:xfrm>
        </p:grpSpPr>
        <p:sp>
          <p:nvSpPr>
            <p:cNvPr id="8988" name="Google Shape;8988;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4"/>
          <p:cNvGrpSpPr/>
          <p:nvPr/>
        </p:nvGrpSpPr>
        <p:grpSpPr>
          <a:xfrm>
            <a:off x="1785504" y="2904744"/>
            <a:ext cx="311458" cy="354341"/>
            <a:chOff x="-46762575" y="3200500"/>
            <a:chExt cx="263100" cy="299325"/>
          </a:xfrm>
        </p:grpSpPr>
        <p:sp>
          <p:nvSpPr>
            <p:cNvPr id="8993" name="Google Shape;8993;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84"/>
          <p:cNvGrpSpPr/>
          <p:nvPr/>
        </p:nvGrpSpPr>
        <p:grpSpPr>
          <a:xfrm>
            <a:off x="1763589" y="3363466"/>
            <a:ext cx="355288" cy="312375"/>
            <a:chOff x="-46779900" y="3588000"/>
            <a:chExt cx="300125" cy="263875"/>
          </a:xfrm>
        </p:grpSpPr>
        <p:sp>
          <p:nvSpPr>
            <p:cNvPr id="8999" name="Google Shape;8999;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84"/>
          <p:cNvGrpSpPr/>
          <p:nvPr/>
        </p:nvGrpSpPr>
        <p:grpSpPr>
          <a:xfrm>
            <a:off x="1764062" y="3778388"/>
            <a:ext cx="354341" cy="353394"/>
            <a:chOff x="-46779100" y="3938500"/>
            <a:chExt cx="299325" cy="298525"/>
          </a:xfrm>
        </p:grpSpPr>
        <p:sp>
          <p:nvSpPr>
            <p:cNvPr id="9004" name="Google Shape;9004;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4"/>
          <p:cNvGrpSpPr/>
          <p:nvPr/>
        </p:nvGrpSpPr>
        <p:grpSpPr>
          <a:xfrm>
            <a:off x="3971800" y="2911255"/>
            <a:ext cx="355258" cy="355288"/>
            <a:chOff x="-44924250" y="3206000"/>
            <a:chExt cx="300100" cy="300125"/>
          </a:xfrm>
        </p:grpSpPr>
        <p:sp>
          <p:nvSpPr>
            <p:cNvPr id="9007" name="Google Shape;9007;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4"/>
          <p:cNvGrpSpPr/>
          <p:nvPr/>
        </p:nvGrpSpPr>
        <p:grpSpPr>
          <a:xfrm>
            <a:off x="1286286" y="1539249"/>
            <a:ext cx="355258" cy="355258"/>
            <a:chOff x="-50134375" y="3183175"/>
            <a:chExt cx="300100" cy="300100"/>
          </a:xfrm>
        </p:grpSpPr>
        <p:sp>
          <p:nvSpPr>
            <p:cNvPr id="9013" name="Google Shape;9013;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4"/>
          <p:cNvGrpSpPr/>
          <p:nvPr/>
        </p:nvGrpSpPr>
        <p:grpSpPr>
          <a:xfrm>
            <a:off x="1286286" y="1974651"/>
            <a:ext cx="355258" cy="355288"/>
            <a:chOff x="-50134375" y="3550975"/>
            <a:chExt cx="300100" cy="300125"/>
          </a:xfrm>
        </p:grpSpPr>
        <p:sp>
          <p:nvSpPr>
            <p:cNvPr id="9024" name="Google Shape;9024;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84"/>
          <p:cNvGrpSpPr/>
          <p:nvPr/>
        </p:nvGrpSpPr>
        <p:grpSpPr>
          <a:xfrm>
            <a:off x="1286286" y="2412183"/>
            <a:ext cx="355258" cy="355051"/>
            <a:chOff x="-50134375" y="3920575"/>
            <a:chExt cx="300100" cy="299925"/>
          </a:xfrm>
        </p:grpSpPr>
        <p:sp>
          <p:nvSpPr>
            <p:cNvPr id="9027" name="Google Shape;9027;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4"/>
          <p:cNvGrpSpPr/>
          <p:nvPr/>
        </p:nvGrpSpPr>
        <p:grpSpPr>
          <a:xfrm>
            <a:off x="3497010" y="1559758"/>
            <a:ext cx="357123" cy="355258"/>
            <a:chOff x="-48262200" y="3200500"/>
            <a:chExt cx="301675" cy="300100"/>
          </a:xfrm>
        </p:grpSpPr>
        <p:sp>
          <p:nvSpPr>
            <p:cNvPr id="9031" name="Google Shape;9031;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4"/>
          <p:cNvGrpSpPr/>
          <p:nvPr/>
        </p:nvGrpSpPr>
        <p:grpSpPr>
          <a:xfrm>
            <a:off x="3526383" y="1996847"/>
            <a:ext cx="298377" cy="354519"/>
            <a:chOff x="-48233050" y="3569725"/>
            <a:chExt cx="252050" cy="299475"/>
          </a:xfrm>
        </p:grpSpPr>
        <p:sp>
          <p:nvSpPr>
            <p:cNvPr id="9041" name="Google Shape;9041;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4"/>
          <p:cNvGrpSpPr/>
          <p:nvPr/>
        </p:nvGrpSpPr>
        <p:grpSpPr>
          <a:xfrm>
            <a:off x="3550148" y="2430591"/>
            <a:ext cx="250847" cy="358070"/>
            <a:chOff x="-48216525" y="3936125"/>
            <a:chExt cx="211900" cy="302475"/>
          </a:xfrm>
        </p:grpSpPr>
        <p:sp>
          <p:nvSpPr>
            <p:cNvPr id="9045" name="Google Shape;9045;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4"/>
          <p:cNvGrpSpPr/>
          <p:nvPr/>
        </p:nvGrpSpPr>
        <p:grpSpPr>
          <a:xfrm>
            <a:off x="2205866" y="2905661"/>
            <a:ext cx="355258" cy="355288"/>
            <a:chOff x="-46410500" y="3201275"/>
            <a:chExt cx="300100" cy="300125"/>
          </a:xfrm>
        </p:grpSpPr>
        <p:sp>
          <p:nvSpPr>
            <p:cNvPr id="9050" name="Google Shape;9050;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84"/>
          <p:cNvGrpSpPr/>
          <p:nvPr/>
        </p:nvGrpSpPr>
        <p:grpSpPr>
          <a:xfrm>
            <a:off x="2205866" y="3341092"/>
            <a:ext cx="355258" cy="356205"/>
            <a:chOff x="-46409700" y="3569100"/>
            <a:chExt cx="300100" cy="300900"/>
          </a:xfrm>
        </p:grpSpPr>
        <p:sp>
          <p:nvSpPr>
            <p:cNvPr id="9056" name="Google Shape;9056;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4"/>
          <p:cNvGrpSpPr/>
          <p:nvPr/>
        </p:nvGrpSpPr>
        <p:grpSpPr>
          <a:xfrm>
            <a:off x="2193747" y="3776524"/>
            <a:ext cx="379497" cy="358070"/>
            <a:chOff x="-46422300" y="3936925"/>
            <a:chExt cx="320575" cy="302475"/>
          </a:xfrm>
        </p:grpSpPr>
        <p:sp>
          <p:nvSpPr>
            <p:cNvPr id="9062" name="Google Shape;9062;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84"/>
          <p:cNvGrpSpPr/>
          <p:nvPr/>
        </p:nvGrpSpPr>
        <p:grpSpPr>
          <a:xfrm>
            <a:off x="3971326" y="3330852"/>
            <a:ext cx="356205" cy="355258"/>
            <a:chOff x="-44914800" y="3560450"/>
            <a:chExt cx="300900" cy="300100"/>
          </a:xfrm>
        </p:grpSpPr>
        <p:sp>
          <p:nvSpPr>
            <p:cNvPr id="9065" name="Google Shape;9065;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4"/>
          <p:cNvGrpSpPr/>
          <p:nvPr/>
        </p:nvGrpSpPr>
        <p:grpSpPr>
          <a:xfrm>
            <a:off x="1726378" y="1539486"/>
            <a:ext cx="354311" cy="354104"/>
            <a:chOff x="-49764975" y="3183375"/>
            <a:chExt cx="299300" cy="299125"/>
          </a:xfrm>
        </p:grpSpPr>
        <p:sp>
          <p:nvSpPr>
            <p:cNvPr id="9071" name="Google Shape;9071;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84"/>
          <p:cNvGrpSpPr/>
          <p:nvPr/>
        </p:nvGrpSpPr>
        <p:grpSpPr>
          <a:xfrm>
            <a:off x="1726378" y="1974947"/>
            <a:ext cx="354311" cy="355909"/>
            <a:chOff x="-49764975" y="3551225"/>
            <a:chExt cx="299300" cy="300650"/>
          </a:xfrm>
        </p:grpSpPr>
        <p:sp>
          <p:nvSpPr>
            <p:cNvPr id="9081" name="Google Shape;9081;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4"/>
          <p:cNvGrpSpPr/>
          <p:nvPr/>
        </p:nvGrpSpPr>
        <p:grpSpPr>
          <a:xfrm>
            <a:off x="1724040" y="2411710"/>
            <a:ext cx="358987" cy="355525"/>
            <a:chOff x="-49766550" y="3920175"/>
            <a:chExt cx="303250" cy="300325"/>
          </a:xfrm>
        </p:grpSpPr>
        <p:sp>
          <p:nvSpPr>
            <p:cNvPr id="9093" name="Google Shape;9093;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4"/>
          <p:cNvGrpSpPr/>
          <p:nvPr/>
        </p:nvGrpSpPr>
        <p:grpSpPr>
          <a:xfrm>
            <a:off x="3939571" y="1559758"/>
            <a:ext cx="357123" cy="354341"/>
            <a:chOff x="-47892800" y="3200500"/>
            <a:chExt cx="301675" cy="299325"/>
          </a:xfrm>
        </p:grpSpPr>
        <p:sp>
          <p:nvSpPr>
            <p:cNvPr id="9098" name="Google Shape;9098;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84"/>
          <p:cNvGrpSpPr/>
          <p:nvPr/>
        </p:nvGrpSpPr>
        <p:grpSpPr>
          <a:xfrm>
            <a:off x="4003437" y="1996107"/>
            <a:ext cx="229391" cy="355258"/>
            <a:chOff x="-47839250" y="3569100"/>
            <a:chExt cx="193775" cy="300100"/>
          </a:xfrm>
        </p:grpSpPr>
        <p:sp>
          <p:nvSpPr>
            <p:cNvPr id="9105" name="Google Shape;9105;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84"/>
          <p:cNvGrpSpPr/>
          <p:nvPr/>
        </p:nvGrpSpPr>
        <p:grpSpPr>
          <a:xfrm>
            <a:off x="3940503" y="2432456"/>
            <a:ext cx="355258" cy="356205"/>
            <a:chOff x="-47892800" y="3937700"/>
            <a:chExt cx="300100" cy="300900"/>
          </a:xfrm>
        </p:grpSpPr>
        <p:sp>
          <p:nvSpPr>
            <p:cNvPr id="9112" name="Google Shape;9112;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4"/>
          <p:cNvGrpSpPr/>
          <p:nvPr/>
        </p:nvGrpSpPr>
        <p:grpSpPr>
          <a:xfrm>
            <a:off x="2645798" y="2926170"/>
            <a:ext cx="355258" cy="311458"/>
            <a:chOff x="-46042675" y="3218600"/>
            <a:chExt cx="300100" cy="263100"/>
          </a:xfrm>
        </p:grpSpPr>
        <p:sp>
          <p:nvSpPr>
            <p:cNvPr id="9121" name="Google Shape;9121;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4"/>
          <p:cNvGrpSpPr/>
          <p:nvPr/>
        </p:nvGrpSpPr>
        <p:grpSpPr>
          <a:xfrm>
            <a:off x="2645798" y="3340619"/>
            <a:ext cx="355258" cy="323118"/>
            <a:chOff x="-46042675" y="3568700"/>
            <a:chExt cx="300100" cy="272950"/>
          </a:xfrm>
        </p:grpSpPr>
        <p:sp>
          <p:nvSpPr>
            <p:cNvPr id="9128" name="Google Shape;9128;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84"/>
          <p:cNvGrpSpPr/>
          <p:nvPr/>
        </p:nvGrpSpPr>
        <p:grpSpPr>
          <a:xfrm>
            <a:off x="2687749" y="3777589"/>
            <a:ext cx="271357" cy="356057"/>
            <a:chOff x="-46007225" y="3937825"/>
            <a:chExt cx="229225" cy="300775"/>
          </a:xfrm>
        </p:grpSpPr>
        <p:sp>
          <p:nvSpPr>
            <p:cNvPr id="9133" name="Google Shape;9133;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4"/>
          <p:cNvGrpSpPr/>
          <p:nvPr/>
        </p:nvGrpSpPr>
        <p:grpSpPr>
          <a:xfrm>
            <a:off x="3993241" y="3767675"/>
            <a:ext cx="312375" cy="357596"/>
            <a:chOff x="-44895900" y="3929450"/>
            <a:chExt cx="263875" cy="302075"/>
          </a:xfrm>
        </p:grpSpPr>
        <p:sp>
          <p:nvSpPr>
            <p:cNvPr id="9144" name="Google Shape;9144;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4"/>
          <p:cNvGrpSpPr/>
          <p:nvPr/>
        </p:nvGrpSpPr>
        <p:grpSpPr>
          <a:xfrm>
            <a:off x="2167060" y="1550436"/>
            <a:ext cx="356205" cy="332885"/>
            <a:chOff x="-49397175" y="3192625"/>
            <a:chExt cx="300900" cy="281200"/>
          </a:xfrm>
        </p:grpSpPr>
        <p:sp>
          <p:nvSpPr>
            <p:cNvPr id="9151" name="Google Shape;9151;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4"/>
          <p:cNvGrpSpPr/>
          <p:nvPr/>
        </p:nvGrpSpPr>
        <p:grpSpPr>
          <a:xfrm>
            <a:off x="2193163" y="1974651"/>
            <a:ext cx="304000" cy="356205"/>
            <a:chOff x="-49375900" y="3550975"/>
            <a:chExt cx="256800" cy="300900"/>
          </a:xfrm>
        </p:grpSpPr>
        <p:sp>
          <p:nvSpPr>
            <p:cNvPr id="9159" name="Google Shape;9159;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4"/>
          <p:cNvGrpSpPr/>
          <p:nvPr/>
        </p:nvGrpSpPr>
        <p:grpSpPr>
          <a:xfrm>
            <a:off x="2188516" y="2411946"/>
            <a:ext cx="313293" cy="356205"/>
            <a:chOff x="-49378250" y="3920375"/>
            <a:chExt cx="264650" cy="300900"/>
          </a:xfrm>
        </p:grpSpPr>
        <p:sp>
          <p:nvSpPr>
            <p:cNvPr id="9171" name="Google Shape;9171;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4"/>
          <p:cNvGrpSpPr/>
          <p:nvPr/>
        </p:nvGrpSpPr>
        <p:grpSpPr>
          <a:xfrm>
            <a:off x="907504" y="2904744"/>
            <a:ext cx="312375" cy="357123"/>
            <a:chOff x="-47505300" y="3200500"/>
            <a:chExt cx="263875" cy="301675"/>
          </a:xfrm>
        </p:grpSpPr>
        <p:sp>
          <p:nvSpPr>
            <p:cNvPr id="9179" name="Google Shape;9179;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4"/>
          <p:cNvGrpSpPr/>
          <p:nvPr/>
        </p:nvGrpSpPr>
        <p:grpSpPr>
          <a:xfrm>
            <a:off x="885604" y="3341092"/>
            <a:ext cx="356176" cy="355051"/>
            <a:chOff x="-47524975" y="3569100"/>
            <a:chExt cx="300875" cy="299925"/>
          </a:xfrm>
        </p:grpSpPr>
        <p:sp>
          <p:nvSpPr>
            <p:cNvPr id="9193" name="Google Shape;9193;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4"/>
          <p:cNvGrpSpPr/>
          <p:nvPr/>
        </p:nvGrpSpPr>
        <p:grpSpPr>
          <a:xfrm>
            <a:off x="886062" y="3820354"/>
            <a:ext cx="355258" cy="270410"/>
            <a:chOff x="-47523400" y="3973950"/>
            <a:chExt cx="300100" cy="228425"/>
          </a:xfrm>
        </p:grpSpPr>
        <p:sp>
          <p:nvSpPr>
            <p:cNvPr id="9199" name="Google Shape;9199;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84"/>
          <p:cNvGrpSpPr/>
          <p:nvPr/>
        </p:nvGrpSpPr>
        <p:grpSpPr>
          <a:xfrm>
            <a:off x="3091183" y="2903353"/>
            <a:ext cx="354341" cy="357596"/>
            <a:chOff x="-45673275" y="3199325"/>
            <a:chExt cx="299325" cy="302075"/>
          </a:xfrm>
        </p:grpSpPr>
        <p:sp>
          <p:nvSpPr>
            <p:cNvPr id="9205" name="Google Shape;9205;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84"/>
          <p:cNvGrpSpPr/>
          <p:nvPr/>
        </p:nvGrpSpPr>
        <p:grpSpPr>
          <a:xfrm>
            <a:off x="3090251" y="3361602"/>
            <a:ext cx="356205" cy="314240"/>
            <a:chOff x="-45674075" y="3586425"/>
            <a:chExt cx="300900" cy="265450"/>
          </a:xfrm>
        </p:grpSpPr>
        <p:sp>
          <p:nvSpPr>
            <p:cNvPr id="9209" name="Google Shape;9209;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4"/>
          <p:cNvGrpSpPr/>
          <p:nvPr/>
        </p:nvGrpSpPr>
        <p:grpSpPr>
          <a:xfrm>
            <a:off x="3091183" y="3777441"/>
            <a:ext cx="354341" cy="356205"/>
            <a:chOff x="-45673275" y="3937700"/>
            <a:chExt cx="299325" cy="300900"/>
          </a:xfrm>
        </p:grpSpPr>
        <p:sp>
          <p:nvSpPr>
            <p:cNvPr id="9212" name="Google Shape;9212;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84"/>
          <p:cNvGrpSpPr/>
          <p:nvPr/>
        </p:nvGrpSpPr>
        <p:grpSpPr>
          <a:xfrm>
            <a:off x="2205349" y="4270225"/>
            <a:ext cx="356205" cy="356205"/>
            <a:chOff x="-44512325" y="3176075"/>
            <a:chExt cx="300900" cy="300900"/>
          </a:xfrm>
        </p:grpSpPr>
        <p:sp>
          <p:nvSpPr>
            <p:cNvPr id="9219" name="Google Shape;9219;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4"/>
          <p:cNvGrpSpPr/>
          <p:nvPr/>
        </p:nvGrpSpPr>
        <p:grpSpPr>
          <a:xfrm>
            <a:off x="2608689" y="1539249"/>
            <a:ext cx="354341" cy="354341"/>
            <a:chOff x="-49027775" y="3183175"/>
            <a:chExt cx="299325" cy="299325"/>
          </a:xfrm>
        </p:grpSpPr>
        <p:sp>
          <p:nvSpPr>
            <p:cNvPr id="9223" name="Google Shape;9223;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4"/>
          <p:cNvGrpSpPr/>
          <p:nvPr/>
        </p:nvGrpSpPr>
        <p:grpSpPr>
          <a:xfrm>
            <a:off x="2608230" y="1974651"/>
            <a:ext cx="355258" cy="357152"/>
            <a:chOff x="-49027775" y="3550975"/>
            <a:chExt cx="300100" cy="301700"/>
          </a:xfrm>
        </p:grpSpPr>
        <p:sp>
          <p:nvSpPr>
            <p:cNvPr id="9228" name="Google Shape;9228;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84"/>
          <p:cNvGrpSpPr/>
          <p:nvPr/>
        </p:nvGrpSpPr>
        <p:grpSpPr>
          <a:xfrm>
            <a:off x="2606306" y="2411710"/>
            <a:ext cx="359106" cy="355525"/>
            <a:chOff x="-49031025" y="3920175"/>
            <a:chExt cx="303350" cy="300325"/>
          </a:xfrm>
        </p:grpSpPr>
        <p:sp>
          <p:nvSpPr>
            <p:cNvPr id="9239" name="Google Shape;9239;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84"/>
          <p:cNvGrpSpPr/>
          <p:nvPr/>
        </p:nvGrpSpPr>
        <p:grpSpPr>
          <a:xfrm>
            <a:off x="1322411" y="2904744"/>
            <a:ext cx="356176" cy="354341"/>
            <a:chOff x="-47155575" y="3200500"/>
            <a:chExt cx="300875" cy="299325"/>
          </a:xfrm>
        </p:grpSpPr>
        <p:sp>
          <p:nvSpPr>
            <p:cNvPr id="9246" name="Google Shape;9246;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84"/>
          <p:cNvGrpSpPr/>
          <p:nvPr/>
        </p:nvGrpSpPr>
        <p:grpSpPr>
          <a:xfrm>
            <a:off x="1322870" y="3341092"/>
            <a:ext cx="355258" cy="355258"/>
            <a:chOff x="-47154800" y="3569100"/>
            <a:chExt cx="300100" cy="300100"/>
          </a:xfrm>
        </p:grpSpPr>
        <p:sp>
          <p:nvSpPr>
            <p:cNvPr id="9253" name="Google Shape;9253;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84"/>
          <p:cNvGrpSpPr/>
          <p:nvPr/>
        </p:nvGrpSpPr>
        <p:grpSpPr>
          <a:xfrm>
            <a:off x="1323343" y="3779305"/>
            <a:ext cx="354311" cy="353423"/>
            <a:chOff x="-47154000" y="3939275"/>
            <a:chExt cx="299300" cy="298550"/>
          </a:xfrm>
        </p:grpSpPr>
        <p:sp>
          <p:nvSpPr>
            <p:cNvPr id="9260" name="Google Shape;9260;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4"/>
          <p:cNvGrpSpPr/>
          <p:nvPr/>
        </p:nvGrpSpPr>
        <p:grpSpPr>
          <a:xfrm>
            <a:off x="3548633" y="2904744"/>
            <a:ext cx="312375" cy="354341"/>
            <a:chOff x="-45286550" y="3200500"/>
            <a:chExt cx="263875" cy="299325"/>
          </a:xfrm>
        </p:grpSpPr>
        <p:sp>
          <p:nvSpPr>
            <p:cNvPr id="9265" name="Google Shape;9265;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84"/>
          <p:cNvGrpSpPr/>
          <p:nvPr/>
        </p:nvGrpSpPr>
        <p:grpSpPr>
          <a:xfrm>
            <a:off x="3548633" y="3342039"/>
            <a:ext cx="312375" cy="354311"/>
            <a:chOff x="-45286550" y="3569900"/>
            <a:chExt cx="263875" cy="299300"/>
          </a:xfrm>
        </p:grpSpPr>
        <p:sp>
          <p:nvSpPr>
            <p:cNvPr id="9269" name="Google Shape;9269;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4"/>
          <p:cNvGrpSpPr/>
          <p:nvPr/>
        </p:nvGrpSpPr>
        <p:grpSpPr>
          <a:xfrm>
            <a:off x="3559820" y="3778388"/>
            <a:ext cx="290001" cy="355258"/>
            <a:chOff x="-45277900" y="3938500"/>
            <a:chExt cx="244975" cy="300100"/>
          </a:xfrm>
        </p:grpSpPr>
        <p:sp>
          <p:nvSpPr>
            <p:cNvPr id="9276" name="Google Shape;9276;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84"/>
          <p:cNvGrpSpPr/>
          <p:nvPr/>
        </p:nvGrpSpPr>
        <p:grpSpPr>
          <a:xfrm>
            <a:off x="2645769" y="4247490"/>
            <a:ext cx="355258" cy="355258"/>
            <a:chOff x="-44502875" y="3576975"/>
            <a:chExt cx="300100" cy="300100"/>
          </a:xfrm>
        </p:grpSpPr>
        <p:sp>
          <p:nvSpPr>
            <p:cNvPr id="9281" name="Google Shape;9281;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84"/>
          <p:cNvGrpSpPr/>
          <p:nvPr/>
        </p:nvGrpSpPr>
        <p:grpSpPr>
          <a:xfrm>
            <a:off x="4858968" y="1532275"/>
            <a:ext cx="356221" cy="354973"/>
            <a:chOff x="-13947000" y="3212800"/>
            <a:chExt cx="353675" cy="352400"/>
          </a:xfrm>
        </p:grpSpPr>
        <p:sp>
          <p:nvSpPr>
            <p:cNvPr id="9285" name="Google Shape;9285;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84"/>
          <p:cNvGrpSpPr/>
          <p:nvPr/>
        </p:nvGrpSpPr>
        <p:grpSpPr>
          <a:xfrm>
            <a:off x="4858981" y="1973145"/>
            <a:ext cx="356196" cy="354670"/>
            <a:chOff x="-13946200" y="3647075"/>
            <a:chExt cx="353650" cy="352100"/>
          </a:xfrm>
        </p:grpSpPr>
        <p:sp>
          <p:nvSpPr>
            <p:cNvPr id="9288" name="Google Shape;9288;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4" name="Google Shape;9294;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5" name="Google Shape;9295;p84"/>
          <p:cNvGrpSpPr/>
          <p:nvPr/>
        </p:nvGrpSpPr>
        <p:grpSpPr>
          <a:xfrm>
            <a:off x="6642374" y="1532628"/>
            <a:ext cx="357002" cy="354267"/>
            <a:chOff x="-12163025" y="3214275"/>
            <a:chExt cx="354450" cy="351700"/>
          </a:xfrm>
        </p:grpSpPr>
        <p:sp>
          <p:nvSpPr>
            <p:cNvPr id="9296" name="Google Shape;9296;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4"/>
          <p:cNvGrpSpPr/>
          <p:nvPr/>
        </p:nvGrpSpPr>
        <p:grpSpPr>
          <a:xfrm>
            <a:off x="6643154" y="1972365"/>
            <a:ext cx="355441" cy="356232"/>
            <a:chOff x="-12160675" y="3647875"/>
            <a:chExt cx="352900" cy="353650"/>
          </a:xfrm>
        </p:grpSpPr>
        <p:sp>
          <p:nvSpPr>
            <p:cNvPr id="9300" name="Google Shape;9300;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4"/>
          <p:cNvGrpSpPr/>
          <p:nvPr/>
        </p:nvGrpSpPr>
        <p:grpSpPr>
          <a:xfrm>
            <a:off x="6653870" y="2416821"/>
            <a:ext cx="354635" cy="356232"/>
            <a:chOff x="-12160675" y="4081850"/>
            <a:chExt cx="352100" cy="353650"/>
          </a:xfrm>
        </p:grpSpPr>
        <p:sp>
          <p:nvSpPr>
            <p:cNvPr id="9308" name="Google Shape;9308;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4"/>
          <p:cNvGrpSpPr/>
          <p:nvPr/>
        </p:nvGrpSpPr>
        <p:grpSpPr>
          <a:xfrm>
            <a:off x="4858836" y="2891264"/>
            <a:ext cx="355416" cy="355652"/>
            <a:chOff x="-10391650" y="3180600"/>
            <a:chExt cx="352875" cy="353075"/>
          </a:xfrm>
        </p:grpSpPr>
        <p:sp>
          <p:nvSpPr>
            <p:cNvPr id="9315" name="Google Shape;9315;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4"/>
          <p:cNvGrpSpPr/>
          <p:nvPr/>
        </p:nvGrpSpPr>
        <p:grpSpPr>
          <a:xfrm>
            <a:off x="4858835" y="3368062"/>
            <a:ext cx="354635" cy="353890"/>
            <a:chOff x="-10390875" y="3616350"/>
            <a:chExt cx="352100" cy="351325"/>
          </a:xfrm>
        </p:grpSpPr>
        <p:sp>
          <p:nvSpPr>
            <p:cNvPr id="9322" name="Google Shape;9322;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84"/>
          <p:cNvGrpSpPr/>
          <p:nvPr/>
        </p:nvGrpSpPr>
        <p:grpSpPr>
          <a:xfrm>
            <a:off x="7525810" y="2892727"/>
            <a:ext cx="312585" cy="354670"/>
            <a:chOff x="-10370400" y="4049550"/>
            <a:chExt cx="310350" cy="352100"/>
          </a:xfrm>
        </p:grpSpPr>
        <p:sp>
          <p:nvSpPr>
            <p:cNvPr id="9326" name="Google Shape;9326;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4"/>
          <p:cNvGrpSpPr/>
          <p:nvPr/>
        </p:nvGrpSpPr>
        <p:grpSpPr>
          <a:xfrm>
            <a:off x="6630066" y="2891668"/>
            <a:ext cx="379236" cy="354847"/>
            <a:chOff x="-8674650" y="3210975"/>
            <a:chExt cx="376525" cy="352275"/>
          </a:xfrm>
        </p:grpSpPr>
        <p:sp>
          <p:nvSpPr>
            <p:cNvPr id="9332" name="Google Shape;9332;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4"/>
          <p:cNvGrpSpPr/>
          <p:nvPr/>
        </p:nvGrpSpPr>
        <p:grpSpPr>
          <a:xfrm>
            <a:off x="5301563" y="1531633"/>
            <a:ext cx="356221" cy="356257"/>
            <a:chOff x="-13512225" y="3211525"/>
            <a:chExt cx="353675" cy="353675"/>
          </a:xfrm>
        </p:grpSpPr>
        <p:sp>
          <p:nvSpPr>
            <p:cNvPr id="9339" name="Google Shape;9339;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4"/>
          <p:cNvGrpSpPr/>
          <p:nvPr/>
        </p:nvGrpSpPr>
        <p:grpSpPr>
          <a:xfrm>
            <a:off x="5301563" y="1973145"/>
            <a:ext cx="356221" cy="354670"/>
            <a:chOff x="-13512225" y="3647075"/>
            <a:chExt cx="353675" cy="352100"/>
          </a:xfrm>
        </p:grpSpPr>
        <p:sp>
          <p:nvSpPr>
            <p:cNvPr id="9345" name="Google Shape;9345;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4"/>
          <p:cNvGrpSpPr/>
          <p:nvPr/>
        </p:nvGrpSpPr>
        <p:grpSpPr>
          <a:xfrm>
            <a:off x="5311876" y="2417211"/>
            <a:ext cx="356221" cy="355451"/>
            <a:chOff x="-13512225" y="4080275"/>
            <a:chExt cx="353675" cy="352875"/>
          </a:xfrm>
        </p:grpSpPr>
        <p:sp>
          <p:nvSpPr>
            <p:cNvPr id="9356" name="Google Shape;9356;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84"/>
          <p:cNvGrpSpPr/>
          <p:nvPr/>
        </p:nvGrpSpPr>
        <p:grpSpPr>
          <a:xfrm>
            <a:off x="7084956" y="1564572"/>
            <a:ext cx="356196" cy="290379"/>
            <a:chOff x="-11728250" y="3245400"/>
            <a:chExt cx="353650" cy="288275"/>
          </a:xfrm>
        </p:grpSpPr>
        <p:sp>
          <p:nvSpPr>
            <p:cNvPr id="9368" name="Google Shape;9368;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3" name="Google Shape;9373;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4" name="Google Shape;9374;p84"/>
          <p:cNvGrpSpPr/>
          <p:nvPr/>
        </p:nvGrpSpPr>
        <p:grpSpPr>
          <a:xfrm>
            <a:off x="7083760" y="1971660"/>
            <a:ext cx="358588" cy="357642"/>
            <a:chOff x="-11729050" y="3646475"/>
            <a:chExt cx="356025" cy="355050"/>
          </a:xfrm>
        </p:grpSpPr>
        <p:sp>
          <p:nvSpPr>
            <p:cNvPr id="9375" name="Google Shape;9375;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84"/>
          <p:cNvGrpSpPr/>
          <p:nvPr/>
        </p:nvGrpSpPr>
        <p:grpSpPr>
          <a:xfrm>
            <a:off x="7117464" y="2417211"/>
            <a:ext cx="311804" cy="355451"/>
            <a:chOff x="-11703850" y="4081850"/>
            <a:chExt cx="309575" cy="352875"/>
          </a:xfrm>
        </p:grpSpPr>
        <p:sp>
          <p:nvSpPr>
            <p:cNvPr id="9387" name="Google Shape;9387;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4"/>
          <p:cNvGrpSpPr/>
          <p:nvPr/>
        </p:nvGrpSpPr>
        <p:grpSpPr>
          <a:xfrm>
            <a:off x="5306120" y="2891364"/>
            <a:ext cx="357002" cy="355451"/>
            <a:chOff x="-9958475" y="3180025"/>
            <a:chExt cx="354450" cy="352875"/>
          </a:xfrm>
        </p:grpSpPr>
        <p:sp>
          <p:nvSpPr>
            <p:cNvPr id="9396" name="Google Shape;9396;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84"/>
          <p:cNvGrpSpPr/>
          <p:nvPr/>
        </p:nvGrpSpPr>
        <p:grpSpPr>
          <a:xfrm>
            <a:off x="5315247" y="3367345"/>
            <a:ext cx="337966" cy="355325"/>
            <a:chOff x="-9949025" y="3615575"/>
            <a:chExt cx="335550" cy="352750"/>
          </a:xfrm>
        </p:grpSpPr>
        <p:sp>
          <p:nvSpPr>
            <p:cNvPr id="9400" name="Google Shape;9400;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4"/>
          <p:cNvGrpSpPr/>
          <p:nvPr/>
        </p:nvGrpSpPr>
        <p:grpSpPr>
          <a:xfrm>
            <a:off x="7950093" y="2890851"/>
            <a:ext cx="360175" cy="358423"/>
            <a:chOff x="-9961625" y="4048175"/>
            <a:chExt cx="357600" cy="355825"/>
          </a:xfrm>
        </p:grpSpPr>
        <p:sp>
          <p:nvSpPr>
            <p:cNvPr id="9404" name="Google Shape;9404;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4"/>
          <p:cNvGrpSpPr/>
          <p:nvPr/>
        </p:nvGrpSpPr>
        <p:grpSpPr>
          <a:xfrm>
            <a:off x="6636814" y="3366363"/>
            <a:ext cx="364959" cy="357289"/>
            <a:chOff x="-8680950" y="3624225"/>
            <a:chExt cx="362350" cy="354700"/>
          </a:xfrm>
        </p:grpSpPr>
        <p:sp>
          <p:nvSpPr>
            <p:cNvPr id="9411" name="Google Shape;9411;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4"/>
          <p:cNvGrpSpPr/>
          <p:nvPr/>
        </p:nvGrpSpPr>
        <p:grpSpPr>
          <a:xfrm>
            <a:off x="5773058" y="1532024"/>
            <a:ext cx="313365" cy="355476"/>
            <a:chOff x="-13056975" y="3212300"/>
            <a:chExt cx="311125" cy="352900"/>
          </a:xfrm>
        </p:grpSpPr>
        <p:sp>
          <p:nvSpPr>
            <p:cNvPr id="9418" name="Google Shape;9418;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84"/>
          <p:cNvGrpSpPr/>
          <p:nvPr/>
        </p:nvGrpSpPr>
        <p:grpSpPr>
          <a:xfrm>
            <a:off x="5750446" y="1972818"/>
            <a:ext cx="358588" cy="355325"/>
            <a:chOff x="-13077450" y="3647075"/>
            <a:chExt cx="356025" cy="352750"/>
          </a:xfrm>
        </p:grpSpPr>
        <p:sp>
          <p:nvSpPr>
            <p:cNvPr id="9423" name="Google Shape;9423;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4"/>
          <p:cNvGrpSpPr/>
          <p:nvPr/>
        </p:nvGrpSpPr>
        <p:grpSpPr>
          <a:xfrm>
            <a:off x="5761552" y="2416418"/>
            <a:ext cx="357002" cy="357037"/>
            <a:chOff x="-13079025" y="4079475"/>
            <a:chExt cx="354450" cy="354450"/>
          </a:xfrm>
        </p:grpSpPr>
        <p:sp>
          <p:nvSpPr>
            <p:cNvPr id="9427" name="Google Shape;9427;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4"/>
          <p:cNvGrpSpPr/>
          <p:nvPr/>
        </p:nvGrpSpPr>
        <p:grpSpPr>
          <a:xfrm>
            <a:off x="7534619" y="1532427"/>
            <a:ext cx="356221" cy="354670"/>
            <a:chOff x="-11292700" y="3213875"/>
            <a:chExt cx="353675" cy="352100"/>
          </a:xfrm>
        </p:grpSpPr>
        <p:sp>
          <p:nvSpPr>
            <p:cNvPr id="9432" name="Google Shape;9432;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84"/>
          <p:cNvGrpSpPr/>
          <p:nvPr/>
        </p:nvGrpSpPr>
        <p:grpSpPr>
          <a:xfrm>
            <a:off x="7528677" y="1972365"/>
            <a:ext cx="368106" cy="356232"/>
            <a:chOff x="-11299000" y="3647875"/>
            <a:chExt cx="365475" cy="353650"/>
          </a:xfrm>
        </p:grpSpPr>
        <p:sp>
          <p:nvSpPr>
            <p:cNvPr id="9440" name="Google Shape;9440;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84"/>
          <p:cNvGrpSpPr/>
          <p:nvPr/>
        </p:nvGrpSpPr>
        <p:grpSpPr>
          <a:xfrm>
            <a:off x="7544139" y="2428316"/>
            <a:ext cx="357808" cy="333240"/>
            <a:chOff x="-11295075" y="4092875"/>
            <a:chExt cx="355250" cy="330825"/>
          </a:xfrm>
        </p:grpSpPr>
        <p:sp>
          <p:nvSpPr>
            <p:cNvPr id="9447" name="Google Shape;9447;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84"/>
          <p:cNvGrpSpPr/>
          <p:nvPr/>
        </p:nvGrpSpPr>
        <p:grpSpPr>
          <a:xfrm>
            <a:off x="5769739" y="2891364"/>
            <a:ext cx="312585" cy="355451"/>
            <a:chOff x="-9500075" y="3180800"/>
            <a:chExt cx="310350" cy="352875"/>
          </a:xfrm>
        </p:grpSpPr>
        <p:sp>
          <p:nvSpPr>
            <p:cNvPr id="9453" name="Google Shape;9453;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4"/>
          <p:cNvGrpSpPr/>
          <p:nvPr/>
        </p:nvGrpSpPr>
        <p:grpSpPr>
          <a:xfrm>
            <a:off x="5747530" y="3366879"/>
            <a:ext cx="356221" cy="356257"/>
            <a:chOff x="-9523700" y="3614000"/>
            <a:chExt cx="353675" cy="353675"/>
          </a:xfrm>
        </p:grpSpPr>
        <p:sp>
          <p:nvSpPr>
            <p:cNvPr id="9463" name="Google Shape;9463;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4"/>
          <p:cNvGrpSpPr/>
          <p:nvPr/>
        </p:nvGrpSpPr>
        <p:grpSpPr>
          <a:xfrm>
            <a:off x="7532481" y="3389521"/>
            <a:ext cx="356221" cy="354670"/>
            <a:chOff x="-9523700" y="4049550"/>
            <a:chExt cx="353675" cy="352100"/>
          </a:xfrm>
        </p:grpSpPr>
        <p:sp>
          <p:nvSpPr>
            <p:cNvPr id="9473" name="Google Shape;9473;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4"/>
          <p:cNvGrpSpPr/>
          <p:nvPr/>
        </p:nvGrpSpPr>
        <p:grpSpPr>
          <a:xfrm>
            <a:off x="7088596" y="3389494"/>
            <a:ext cx="357002" cy="311029"/>
            <a:chOff x="-8209150" y="3659675"/>
            <a:chExt cx="354450" cy="308775"/>
          </a:xfrm>
        </p:grpSpPr>
        <p:sp>
          <p:nvSpPr>
            <p:cNvPr id="9481" name="Google Shape;9481;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84"/>
          <p:cNvGrpSpPr/>
          <p:nvPr/>
        </p:nvGrpSpPr>
        <p:grpSpPr>
          <a:xfrm>
            <a:off x="6191845" y="1532024"/>
            <a:ext cx="356221" cy="355476"/>
            <a:chOff x="-12643475" y="3212300"/>
            <a:chExt cx="353675" cy="352900"/>
          </a:xfrm>
        </p:grpSpPr>
        <p:sp>
          <p:nvSpPr>
            <p:cNvPr id="9488" name="Google Shape;9488;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4"/>
          <p:cNvGrpSpPr/>
          <p:nvPr/>
        </p:nvGrpSpPr>
        <p:grpSpPr>
          <a:xfrm>
            <a:off x="6191845" y="1983798"/>
            <a:ext cx="356221" cy="333366"/>
            <a:chOff x="-12643475" y="3657325"/>
            <a:chExt cx="353675" cy="330950"/>
          </a:xfrm>
        </p:grpSpPr>
        <p:sp>
          <p:nvSpPr>
            <p:cNvPr id="9498" name="Google Shape;9498;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4"/>
          <p:cNvGrpSpPr/>
          <p:nvPr/>
        </p:nvGrpSpPr>
        <p:grpSpPr>
          <a:xfrm>
            <a:off x="6202157" y="2418407"/>
            <a:ext cx="356221" cy="353059"/>
            <a:chOff x="-12643475" y="4081850"/>
            <a:chExt cx="353675" cy="350500"/>
          </a:xfrm>
        </p:grpSpPr>
        <p:sp>
          <p:nvSpPr>
            <p:cNvPr id="9505" name="Google Shape;9505;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84"/>
          <p:cNvGrpSpPr/>
          <p:nvPr/>
        </p:nvGrpSpPr>
        <p:grpSpPr>
          <a:xfrm>
            <a:off x="7974847" y="1532427"/>
            <a:ext cx="355416" cy="354670"/>
            <a:chOff x="-10857925" y="3213875"/>
            <a:chExt cx="352875" cy="352100"/>
          </a:xfrm>
        </p:grpSpPr>
        <p:sp>
          <p:nvSpPr>
            <p:cNvPr id="9510" name="Google Shape;9510;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0" name="Google Shape;9520;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1" name="Google Shape;9521;p84"/>
          <p:cNvGrpSpPr/>
          <p:nvPr/>
        </p:nvGrpSpPr>
        <p:grpSpPr>
          <a:xfrm>
            <a:off x="7984757" y="2428316"/>
            <a:ext cx="356221" cy="333240"/>
            <a:chOff x="-10858725" y="4092875"/>
            <a:chExt cx="353675" cy="330825"/>
          </a:xfrm>
        </p:grpSpPr>
        <p:sp>
          <p:nvSpPr>
            <p:cNvPr id="9522" name="Google Shape;9522;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84"/>
          <p:cNvGrpSpPr/>
          <p:nvPr/>
        </p:nvGrpSpPr>
        <p:grpSpPr>
          <a:xfrm>
            <a:off x="6191762" y="2891855"/>
            <a:ext cx="356096" cy="354469"/>
            <a:chOff x="-9089725" y="3180200"/>
            <a:chExt cx="353550" cy="351900"/>
          </a:xfrm>
        </p:grpSpPr>
        <p:sp>
          <p:nvSpPr>
            <p:cNvPr id="9529" name="Google Shape;9529;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4"/>
          <p:cNvGrpSpPr/>
          <p:nvPr/>
        </p:nvGrpSpPr>
        <p:grpSpPr>
          <a:xfrm>
            <a:off x="6243280" y="3367282"/>
            <a:ext cx="252278" cy="355451"/>
            <a:chOff x="-9039300" y="3614000"/>
            <a:chExt cx="250475" cy="352875"/>
          </a:xfrm>
        </p:grpSpPr>
        <p:sp>
          <p:nvSpPr>
            <p:cNvPr id="9532" name="Google Shape;9532;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84"/>
          <p:cNvGrpSpPr/>
          <p:nvPr/>
        </p:nvGrpSpPr>
        <p:grpSpPr>
          <a:xfrm>
            <a:off x="7975246" y="3389521"/>
            <a:ext cx="354635" cy="354670"/>
            <a:chOff x="-9088150" y="4049550"/>
            <a:chExt cx="352100" cy="352100"/>
          </a:xfrm>
        </p:grpSpPr>
        <p:sp>
          <p:nvSpPr>
            <p:cNvPr id="9535" name="Google Shape;9535;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84"/>
          <p:cNvGrpSpPr/>
          <p:nvPr/>
        </p:nvGrpSpPr>
        <p:grpSpPr>
          <a:xfrm>
            <a:off x="7109610" y="2891754"/>
            <a:ext cx="315757" cy="354670"/>
            <a:chOff x="-8191825" y="3174500"/>
            <a:chExt cx="313500" cy="352100"/>
          </a:xfrm>
        </p:grpSpPr>
        <p:sp>
          <p:nvSpPr>
            <p:cNvPr id="9542" name="Google Shape;9542;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8"/>
        <p:cNvGrpSpPr/>
        <p:nvPr/>
      </p:nvGrpSpPr>
      <p:grpSpPr>
        <a:xfrm>
          <a:off x="0" y="0"/>
          <a:ext cx="0" cy="0"/>
          <a:chOff x="0" y="0"/>
          <a:chExt cx="0" cy="0"/>
        </a:xfrm>
      </p:grpSpPr>
      <p:sp>
        <p:nvSpPr>
          <p:cNvPr id="9549" name="Google Shape;9549;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550" name="Google Shape;9550;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1" name="Google Shape;9551;p85"/>
          <p:cNvGrpSpPr/>
          <p:nvPr/>
        </p:nvGrpSpPr>
        <p:grpSpPr>
          <a:xfrm>
            <a:off x="748855" y="2243507"/>
            <a:ext cx="452798" cy="449473"/>
            <a:chOff x="-21322300" y="3693325"/>
            <a:chExt cx="306400" cy="304150"/>
          </a:xfrm>
        </p:grpSpPr>
        <p:sp>
          <p:nvSpPr>
            <p:cNvPr id="9552" name="Google Shape;9552;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85"/>
          <p:cNvGrpSpPr/>
          <p:nvPr/>
        </p:nvGrpSpPr>
        <p:grpSpPr>
          <a:xfrm>
            <a:off x="748263" y="2810244"/>
            <a:ext cx="453980" cy="422540"/>
            <a:chOff x="-21322300" y="4077125"/>
            <a:chExt cx="307200" cy="285925"/>
          </a:xfrm>
        </p:grpSpPr>
        <p:sp>
          <p:nvSpPr>
            <p:cNvPr id="9557" name="Google Shape;9557;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85"/>
          <p:cNvGrpSpPr/>
          <p:nvPr/>
        </p:nvGrpSpPr>
        <p:grpSpPr>
          <a:xfrm>
            <a:off x="3525440" y="1689128"/>
            <a:ext cx="451653" cy="450212"/>
            <a:chOff x="-19394200" y="3333800"/>
            <a:chExt cx="305625" cy="304650"/>
          </a:xfrm>
        </p:grpSpPr>
        <p:sp>
          <p:nvSpPr>
            <p:cNvPr id="9570" name="Google Shape;9570;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85"/>
          <p:cNvGrpSpPr/>
          <p:nvPr/>
        </p:nvGrpSpPr>
        <p:grpSpPr>
          <a:xfrm>
            <a:off x="3524276" y="2243580"/>
            <a:ext cx="453980" cy="449325"/>
            <a:chOff x="-19396575" y="3708500"/>
            <a:chExt cx="307200" cy="304050"/>
          </a:xfrm>
        </p:grpSpPr>
        <p:sp>
          <p:nvSpPr>
            <p:cNvPr id="9580" name="Google Shape;9580;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85"/>
          <p:cNvGrpSpPr/>
          <p:nvPr/>
        </p:nvGrpSpPr>
        <p:grpSpPr>
          <a:xfrm>
            <a:off x="3518457" y="2796461"/>
            <a:ext cx="465618" cy="450101"/>
            <a:chOff x="-19394200" y="4084200"/>
            <a:chExt cx="315075" cy="304575"/>
          </a:xfrm>
        </p:grpSpPr>
        <p:sp>
          <p:nvSpPr>
            <p:cNvPr id="9584" name="Google Shape;9584;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85"/>
          <p:cNvGrpSpPr/>
          <p:nvPr/>
        </p:nvGrpSpPr>
        <p:grpSpPr>
          <a:xfrm>
            <a:off x="6324167" y="1689001"/>
            <a:ext cx="400447" cy="450470"/>
            <a:chOff x="-17526750" y="3309200"/>
            <a:chExt cx="270975" cy="304825"/>
          </a:xfrm>
        </p:grpSpPr>
        <p:sp>
          <p:nvSpPr>
            <p:cNvPr id="9591" name="Google Shape;9591;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5"/>
          <p:cNvGrpSpPr/>
          <p:nvPr/>
        </p:nvGrpSpPr>
        <p:grpSpPr>
          <a:xfrm>
            <a:off x="6300319" y="2244173"/>
            <a:ext cx="448143" cy="448143"/>
            <a:chOff x="-17542500" y="3684100"/>
            <a:chExt cx="303250" cy="303250"/>
          </a:xfrm>
        </p:grpSpPr>
        <p:sp>
          <p:nvSpPr>
            <p:cNvPr id="9597" name="Google Shape;9597;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85"/>
          <p:cNvGrpSpPr/>
          <p:nvPr/>
        </p:nvGrpSpPr>
        <p:grpSpPr>
          <a:xfrm>
            <a:off x="6299728" y="2810817"/>
            <a:ext cx="449325" cy="421395"/>
            <a:chOff x="-17542500" y="4068450"/>
            <a:chExt cx="304050" cy="285150"/>
          </a:xfrm>
        </p:grpSpPr>
        <p:sp>
          <p:nvSpPr>
            <p:cNvPr id="9605" name="Google Shape;9605;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85"/>
          <p:cNvGrpSpPr/>
          <p:nvPr/>
        </p:nvGrpSpPr>
        <p:grpSpPr>
          <a:xfrm>
            <a:off x="3530150" y="3342211"/>
            <a:ext cx="343404" cy="449325"/>
            <a:chOff x="-15652200" y="3335975"/>
            <a:chExt cx="232375" cy="304050"/>
          </a:xfrm>
        </p:grpSpPr>
        <p:sp>
          <p:nvSpPr>
            <p:cNvPr id="9612" name="Google Shape;9612;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5"/>
          <p:cNvGrpSpPr/>
          <p:nvPr/>
        </p:nvGrpSpPr>
        <p:grpSpPr>
          <a:xfrm>
            <a:off x="1303491" y="1689573"/>
            <a:ext cx="450470" cy="449325"/>
            <a:chOff x="-20946600" y="3317850"/>
            <a:chExt cx="304825" cy="304050"/>
          </a:xfrm>
        </p:grpSpPr>
        <p:sp>
          <p:nvSpPr>
            <p:cNvPr id="9622" name="Google Shape;9622;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5"/>
          <p:cNvGrpSpPr/>
          <p:nvPr/>
        </p:nvGrpSpPr>
        <p:grpSpPr>
          <a:xfrm>
            <a:off x="1304064" y="2243729"/>
            <a:ext cx="449325" cy="449030"/>
            <a:chOff x="-20945825" y="3692175"/>
            <a:chExt cx="304050" cy="303850"/>
          </a:xfrm>
        </p:grpSpPr>
        <p:sp>
          <p:nvSpPr>
            <p:cNvPr id="9626" name="Google Shape;9626;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85"/>
          <p:cNvGrpSpPr/>
          <p:nvPr/>
        </p:nvGrpSpPr>
        <p:grpSpPr>
          <a:xfrm>
            <a:off x="1329667" y="2797442"/>
            <a:ext cx="398119" cy="448143"/>
            <a:chOff x="-20930075" y="4066100"/>
            <a:chExt cx="269400" cy="303250"/>
          </a:xfrm>
        </p:grpSpPr>
        <p:sp>
          <p:nvSpPr>
            <p:cNvPr id="9631" name="Google Shape;9631;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85"/>
          <p:cNvGrpSpPr/>
          <p:nvPr/>
        </p:nvGrpSpPr>
        <p:grpSpPr>
          <a:xfrm>
            <a:off x="4110888" y="1689848"/>
            <a:ext cx="372516" cy="448771"/>
            <a:chOff x="-18994100" y="3334775"/>
            <a:chExt cx="252075" cy="303675"/>
          </a:xfrm>
        </p:grpSpPr>
        <p:sp>
          <p:nvSpPr>
            <p:cNvPr id="9634" name="Google Shape;9634;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5"/>
          <p:cNvGrpSpPr/>
          <p:nvPr/>
        </p:nvGrpSpPr>
        <p:grpSpPr>
          <a:xfrm>
            <a:off x="4125445" y="2244743"/>
            <a:ext cx="343404" cy="446998"/>
            <a:chOff x="-18983850" y="3710075"/>
            <a:chExt cx="232375" cy="302475"/>
          </a:xfrm>
        </p:grpSpPr>
        <p:sp>
          <p:nvSpPr>
            <p:cNvPr id="9639" name="Google Shape;9639;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5"/>
          <p:cNvGrpSpPr/>
          <p:nvPr/>
        </p:nvGrpSpPr>
        <p:grpSpPr>
          <a:xfrm>
            <a:off x="4071911" y="2797422"/>
            <a:ext cx="450470" cy="448180"/>
            <a:chOff x="-19020075" y="4084200"/>
            <a:chExt cx="304825" cy="303275"/>
          </a:xfrm>
        </p:grpSpPr>
        <p:sp>
          <p:nvSpPr>
            <p:cNvPr id="9644" name="Google Shape;9644;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85"/>
          <p:cNvGrpSpPr/>
          <p:nvPr/>
        </p:nvGrpSpPr>
        <p:grpSpPr>
          <a:xfrm>
            <a:off x="6889176" y="1689001"/>
            <a:ext cx="396937" cy="450470"/>
            <a:chOff x="-17149475" y="3309200"/>
            <a:chExt cx="268600" cy="304825"/>
          </a:xfrm>
        </p:grpSpPr>
        <p:sp>
          <p:nvSpPr>
            <p:cNvPr id="9654" name="Google Shape;9654;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5"/>
          <p:cNvGrpSpPr/>
          <p:nvPr/>
        </p:nvGrpSpPr>
        <p:grpSpPr>
          <a:xfrm>
            <a:off x="6862982" y="2258120"/>
            <a:ext cx="449325" cy="420249"/>
            <a:chOff x="-17168375" y="3692750"/>
            <a:chExt cx="304050" cy="284375"/>
          </a:xfrm>
        </p:grpSpPr>
        <p:sp>
          <p:nvSpPr>
            <p:cNvPr id="9657" name="Google Shape;9657;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5"/>
          <p:cNvGrpSpPr/>
          <p:nvPr/>
        </p:nvGrpSpPr>
        <p:grpSpPr>
          <a:xfrm>
            <a:off x="6859491" y="2796852"/>
            <a:ext cx="456308" cy="449325"/>
            <a:chOff x="-17170750" y="4058800"/>
            <a:chExt cx="308775" cy="304050"/>
          </a:xfrm>
        </p:grpSpPr>
        <p:sp>
          <p:nvSpPr>
            <p:cNvPr id="9665" name="Google Shape;9665;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85"/>
          <p:cNvGrpSpPr/>
          <p:nvPr/>
        </p:nvGrpSpPr>
        <p:grpSpPr>
          <a:xfrm>
            <a:off x="5721388" y="3343358"/>
            <a:ext cx="450470" cy="446998"/>
            <a:chOff x="-15688425" y="3707725"/>
            <a:chExt cx="304825" cy="302475"/>
          </a:xfrm>
        </p:grpSpPr>
        <p:sp>
          <p:nvSpPr>
            <p:cNvPr id="9683" name="Google Shape;9683;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5"/>
          <p:cNvGrpSpPr/>
          <p:nvPr/>
        </p:nvGrpSpPr>
        <p:grpSpPr>
          <a:xfrm>
            <a:off x="1865544" y="1690441"/>
            <a:ext cx="451653" cy="447589"/>
            <a:chOff x="-20572500" y="3319025"/>
            <a:chExt cx="305625" cy="302875"/>
          </a:xfrm>
        </p:grpSpPr>
        <p:sp>
          <p:nvSpPr>
            <p:cNvPr id="9690" name="Google Shape;9690;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2" name="Google Shape;9692;p85"/>
          <p:cNvGrpSpPr/>
          <p:nvPr/>
        </p:nvGrpSpPr>
        <p:grpSpPr>
          <a:xfrm>
            <a:off x="1866708" y="2305410"/>
            <a:ext cx="449325" cy="325670"/>
            <a:chOff x="-20571700" y="3722875"/>
            <a:chExt cx="304050" cy="220375"/>
          </a:xfrm>
        </p:grpSpPr>
        <p:sp>
          <p:nvSpPr>
            <p:cNvPr id="9693" name="Google Shape;9693;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5"/>
          <p:cNvGrpSpPr/>
          <p:nvPr/>
        </p:nvGrpSpPr>
        <p:grpSpPr>
          <a:xfrm>
            <a:off x="1866135" y="2796278"/>
            <a:ext cx="450470" cy="450470"/>
            <a:chOff x="-20571700" y="4066875"/>
            <a:chExt cx="304825" cy="304825"/>
          </a:xfrm>
        </p:grpSpPr>
        <p:sp>
          <p:nvSpPr>
            <p:cNvPr id="9701" name="Google Shape;9701;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5"/>
          <p:cNvGrpSpPr/>
          <p:nvPr/>
        </p:nvGrpSpPr>
        <p:grpSpPr>
          <a:xfrm>
            <a:off x="4632837" y="1688259"/>
            <a:ext cx="453980" cy="451948"/>
            <a:chOff x="-18645175" y="3334200"/>
            <a:chExt cx="307200" cy="305825"/>
          </a:xfrm>
        </p:grpSpPr>
        <p:sp>
          <p:nvSpPr>
            <p:cNvPr id="9708" name="Google Shape;9708;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85"/>
          <p:cNvGrpSpPr/>
          <p:nvPr/>
        </p:nvGrpSpPr>
        <p:grpSpPr>
          <a:xfrm>
            <a:off x="4633429" y="2242989"/>
            <a:ext cx="452798" cy="450507"/>
            <a:chOff x="-18645175" y="3708500"/>
            <a:chExt cx="306400" cy="304850"/>
          </a:xfrm>
        </p:grpSpPr>
        <p:sp>
          <p:nvSpPr>
            <p:cNvPr id="9714" name="Google Shape;9714;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5"/>
          <p:cNvGrpSpPr/>
          <p:nvPr/>
        </p:nvGrpSpPr>
        <p:grpSpPr>
          <a:xfrm>
            <a:off x="4631101" y="2795630"/>
            <a:ext cx="457453" cy="451763"/>
            <a:chOff x="-18647525" y="4082625"/>
            <a:chExt cx="309550" cy="305700"/>
          </a:xfrm>
        </p:grpSpPr>
        <p:sp>
          <p:nvSpPr>
            <p:cNvPr id="9722" name="Google Shape;9722;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85"/>
          <p:cNvGrpSpPr/>
          <p:nvPr/>
        </p:nvGrpSpPr>
        <p:grpSpPr>
          <a:xfrm>
            <a:off x="7441485" y="1689592"/>
            <a:ext cx="395755" cy="449288"/>
            <a:chOff x="-16775350" y="3309200"/>
            <a:chExt cx="267800" cy="304025"/>
          </a:xfrm>
        </p:grpSpPr>
        <p:sp>
          <p:nvSpPr>
            <p:cNvPr id="9727" name="Google Shape;9727;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85"/>
          <p:cNvGrpSpPr/>
          <p:nvPr/>
        </p:nvGrpSpPr>
        <p:grpSpPr>
          <a:xfrm>
            <a:off x="7441485" y="2241827"/>
            <a:ext cx="395755" cy="452835"/>
            <a:chOff x="-16775350" y="3683300"/>
            <a:chExt cx="267800" cy="306425"/>
          </a:xfrm>
        </p:grpSpPr>
        <p:sp>
          <p:nvSpPr>
            <p:cNvPr id="9731" name="Google Shape;9731;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85"/>
          <p:cNvGrpSpPr/>
          <p:nvPr/>
        </p:nvGrpSpPr>
        <p:grpSpPr>
          <a:xfrm>
            <a:off x="7413536" y="2796870"/>
            <a:ext cx="451653" cy="449288"/>
            <a:chOff x="-16794250" y="4058225"/>
            <a:chExt cx="305625" cy="304025"/>
          </a:xfrm>
        </p:grpSpPr>
        <p:sp>
          <p:nvSpPr>
            <p:cNvPr id="9735" name="Google Shape;9735;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4" name="Google Shape;9744;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5" name="Google Shape;9745;p85"/>
          <p:cNvGrpSpPr/>
          <p:nvPr/>
        </p:nvGrpSpPr>
        <p:grpSpPr>
          <a:xfrm>
            <a:off x="2414953" y="1689573"/>
            <a:ext cx="457453" cy="449325"/>
            <a:chOff x="-20199150" y="3317850"/>
            <a:chExt cx="309550" cy="304050"/>
          </a:xfrm>
        </p:grpSpPr>
        <p:sp>
          <p:nvSpPr>
            <p:cNvPr id="9746" name="Google Shape;9746;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85"/>
          <p:cNvGrpSpPr/>
          <p:nvPr/>
        </p:nvGrpSpPr>
        <p:grpSpPr>
          <a:xfrm>
            <a:off x="2417281" y="2242861"/>
            <a:ext cx="452798" cy="450766"/>
            <a:chOff x="-20199150" y="3693150"/>
            <a:chExt cx="306400" cy="305025"/>
          </a:xfrm>
        </p:grpSpPr>
        <p:sp>
          <p:nvSpPr>
            <p:cNvPr id="9754" name="Google Shape;9754;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85"/>
          <p:cNvGrpSpPr/>
          <p:nvPr/>
        </p:nvGrpSpPr>
        <p:grpSpPr>
          <a:xfrm>
            <a:off x="2417854" y="2795687"/>
            <a:ext cx="451653" cy="451653"/>
            <a:chOff x="-20197575" y="4066875"/>
            <a:chExt cx="305625" cy="305625"/>
          </a:xfrm>
        </p:grpSpPr>
        <p:sp>
          <p:nvSpPr>
            <p:cNvPr id="9761" name="Google Shape;9761;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85"/>
          <p:cNvGrpSpPr/>
          <p:nvPr/>
        </p:nvGrpSpPr>
        <p:grpSpPr>
          <a:xfrm>
            <a:off x="5200071" y="1687520"/>
            <a:ext cx="449325" cy="453426"/>
            <a:chOff x="-18271050" y="3333200"/>
            <a:chExt cx="304050" cy="306825"/>
          </a:xfrm>
        </p:grpSpPr>
        <p:sp>
          <p:nvSpPr>
            <p:cNvPr id="9770" name="Google Shape;9770;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5" name="Google Shape;9775;p85"/>
          <p:cNvGrpSpPr/>
          <p:nvPr/>
        </p:nvGrpSpPr>
        <p:grpSpPr>
          <a:xfrm>
            <a:off x="5200644" y="2244171"/>
            <a:ext cx="448180" cy="448143"/>
            <a:chOff x="-18270275" y="3710875"/>
            <a:chExt cx="303275" cy="303250"/>
          </a:xfrm>
        </p:grpSpPr>
        <p:sp>
          <p:nvSpPr>
            <p:cNvPr id="9776" name="Google Shape;9776;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5"/>
          <p:cNvGrpSpPr/>
          <p:nvPr/>
        </p:nvGrpSpPr>
        <p:grpSpPr>
          <a:xfrm>
            <a:off x="5254196" y="2797422"/>
            <a:ext cx="341076" cy="448180"/>
            <a:chOff x="-18234025" y="4084200"/>
            <a:chExt cx="230800" cy="303275"/>
          </a:xfrm>
        </p:grpSpPr>
        <p:sp>
          <p:nvSpPr>
            <p:cNvPr id="9783" name="Google Shape;9783;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85"/>
          <p:cNvGrpSpPr/>
          <p:nvPr/>
        </p:nvGrpSpPr>
        <p:grpSpPr>
          <a:xfrm>
            <a:off x="2366751" y="3341641"/>
            <a:ext cx="449325" cy="450470"/>
            <a:chOff x="-16419350" y="3308400"/>
            <a:chExt cx="304050" cy="304825"/>
          </a:xfrm>
        </p:grpSpPr>
        <p:sp>
          <p:nvSpPr>
            <p:cNvPr id="9787" name="Google Shape;9787;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5"/>
          <p:cNvGrpSpPr/>
          <p:nvPr/>
        </p:nvGrpSpPr>
        <p:grpSpPr>
          <a:xfrm>
            <a:off x="4638306" y="3340423"/>
            <a:ext cx="395755" cy="452872"/>
            <a:chOff x="-16401225" y="3683275"/>
            <a:chExt cx="267800" cy="306450"/>
          </a:xfrm>
        </p:grpSpPr>
        <p:sp>
          <p:nvSpPr>
            <p:cNvPr id="9795" name="Google Shape;9795;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85"/>
          <p:cNvGrpSpPr/>
          <p:nvPr/>
        </p:nvGrpSpPr>
        <p:grpSpPr>
          <a:xfrm>
            <a:off x="8003755" y="2797062"/>
            <a:ext cx="450470" cy="448180"/>
            <a:chOff x="-16419350" y="4058200"/>
            <a:chExt cx="304825" cy="303275"/>
          </a:xfrm>
        </p:grpSpPr>
        <p:sp>
          <p:nvSpPr>
            <p:cNvPr id="9803" name="Google Shape;9803;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85"/>
          <p:cNvGrpSpPr/>
          <p:nvPr/>
        </p:nvGrpSpPr>
        <p:grpSpPr>
          <a:xfrm>
            <a:off x="4030643" y="3343080"/>
            <a:ext cx="450507" cy="447589"/>
            <a:chOff x="-15296200" y="3326900"/>
            <a:chExt cx="304850" cy="302875"/>
          </a:xfrm>
        </p:grpSpPr>
        <p:sp>
          <p:nvSpPr>
            <p:cNvPr id="9811" name="Google Shape;9811;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85"/>
          <p:cNvGrpSpPr/>
          <p:nvPr/>
        </p:nvGrpSpPr>
        <p:grpSpPr>
          <a:xfrm>
            <a:off x="2946296" y="1706881"/>
            <a:ext cx="486566" cy="414708"/>
            <a:chOff x="-19835275" y="3330250"/>
            <a:chExt cx="329250" cy="280625"/>
          </a:xfrm>
        </p:grpSpPr>
        <p:sp>
          <p:nvSpPr>
            <p:cNvPr id="9817" name="Google Shape;9817;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5"/>
          <p:cNvGrpSpPr/>
          <p:nvPr/>
        </p:nvGrpSpPr>
        <p:grpSpPr>
          <a:xfrm>
            <a:off x="2964325" y="2243470"/>
            <a:ext cx="450507" cy="449547"/>
            <a:chOff x="-19822675" y="3692750"/>
            <a:chExt cx="304850" cy="304200"/>
          </a:xfrm>
        </p:grpSpPr>
        <p:sp>
          <p:nvSpPr>
            <p:cNvPr id="9821" name="Google Shape;9821;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85"/>
          <p:cNvGrpSpPr/>
          <p:nvPr/>
        </p:nvGrpSpPr>
        <p:grpSpPr>
          <a:xfrm>
            <a:off x="2964916" y="2796278"/>
            <a:ext cx="449325" cy="450470"/>
            <a:chOff x="-19822675" y="4066875"/>
            <a:chExt cx="304050" cy="304825"/>
          </a:xfrm>
        </p:grpSpPr>
        <p:sp>
          <p:nvSpPr>
            <p:cNvPr id="9827" name="Google Shape;9827;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5"/>
          <p:cNvGrpSpPr/>
          <p:nvPr/>
        </p:nvGrpSpPr>
        <p:grpSpPr>
          <a:xfrm>
            <a:off x="5773985" y="1689571"/>
            <a:ext cx="399302" cy="449325"/>
            <a:chOff x="-17878825" y="3334400"/>
            <a:chExt cx="270200" cy="304050"/>
          </a:xfrm>
        </p:grpSpPr>
        <p:sp>
          <p:nvSpPr>
            <p:cNvPr id="9834" name="Google Shape;9834;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85"/>
          <p:cNvGrpSpPr/>
          <p:nvPr/>
        </p:nvGrpSpPr>
        <p:grpSpPr>
          <a:xfrm>
            <a:off x="5747809" y="2242416"/>
            <a:ext cx="451653" cy="451653"/>
            <a:chOff x="-17896150" y="3709300"/>
            <a:chExt cx="305625" cy="305625"/>
          </a:xfrm>
        </p:grpSpPr>
        <p:sp>
          <p:nvSpPr>
            <p:cNvPr id="9842" name="Google Shape;9842;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85"/>
          <p:cNvGrpSpPr/>
          <p:nvPr/>
        </p:nvGrpSpPr>
        <p:grpSpPr>
          <a:xfrm>
            <a:off x="5775740" y="2795686"/>
            <a:ext cx="395792" cy="451653"/>
            <a:chOff x="-17878025" y="4082625"/>
            <a:chExt cx="267825" cy="305625"/>
          </a:xfrm>
        </p:grpSpPr>
        <p:sp>
          <p:nvSpPr>
            <p:cNvPr id="9847" name="Google Shape;9847;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85"/>
          <p:cNvGrpSpPr/>
          <p:nvPr/>
        </p:nvGrpSpPr>
        <p:grpSpPr>
          <a:xfrm>
            <a:off x="2919632" y="3355015"/>
            <a:ext cx="450507" cy="423722"/>
            <a:chOff x="-16044450" y="3317850"/>
            <a:chExt cx="304850" cy="286725"/>
          </a:xfrm>
        </p:grpSpPr>
        <p:sp>
          <p:nvSpPr>
            <p:cNvPr id="9855" name="Google Shape;9855;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9" name="Google Shape;9859;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0" name="Google Shape;9860;p85"/>
          <p:cNvGrpSpPr/>
          <p:nvPr/>
        </p:nvGrpSpPr>
        <p:grpSpPr>
          <a:xfrm>
            <a:off x="8042149" y="2243724"/>
            <a:ext cx="373662" cy="449030"/>
            <a:chOff x="-16018450" y="4058400"/>
            <a:chExt cx="252850" cy="303850"/>
          </a:xfrm>
        </p:grpSpPr>
        <p:sp>
          <p:nvSpPr>
            <p:cNvPr id="9861" name="Google Shape;9861;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3212175" y="2039069"/>
            <a:ext cx="41148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bg-BG" dirty="0" smtClean="0"/>
              <a:t>Цел на системата</a:t>
            </a:r>
            <a:endParaRPr dirty="0"/>
          </a:p>
        </p:txBody>
      </p:sp>
      <p:sp>
        <p:nvSpPr>
          <p:cNvPr id="1223" name="Google Shape;1223;p43"/>
          <p:cNvSpPr txBox="1">
            <a:spLocks noGrp="1"/>
          </p:cNvSpPr>
          <p:nvPr>
            <p:ph type="title" idx="2"/>
          </p:nvPr>
        </p:nvSpPr>
        <p:spPr>
          <a:xfrm>
            <a:off x="387900" y="1508760"/>
            <a:ext cx="22881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0</a:t>
            </a:r>
            <a:r>
              <a:rPr lang="bg-BG" dirty="0" smtClean="0"/>
              <a:t>3</a:t>
            </a:r>
            <a:endParaRPr dirty="0"/>
          </a:p>
        </p:txBody>
      </p:sp>
    </p:spTree>
    <p:extLst>
      <p:ext uri="{BB962C8B-B14F-4D97-AF65-F5344CB8AC3E}">
        <p14:creationId xmlns:p14="http://schemas.microsoft.com/office/powerpoint/2010/main" val="473999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69"/>
        <p:cNvGrpSpPr/>
        <p:nvPr/>
      </p:nvGrpSpPr>
      <p:grpSpPr>
        <a:xfrm>
          <a:off x="0" y="0"/>
          <a:ext cx="0" cy="0"/>
          <a:chOff x="0" y="0"/>
          <a:chExt cx="0" cy="0"/>
        </a:xfrm>
      </p:grpSpPr>
      <p:sp>
        <p:nvSpPr>
          <p:cNvPr id="9870" name="Google Shape;9870;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871" name="Google Shape;9871;p86"/>
          <p:cNvGrpSpPr/>
          <p:nvPr/>
        </p:nvGrpSpPr>
        <p:grpSpPr>
          <a:xfrm>
            <a:off x="845901" y="1689241"/>
            <a:ext cx="442337" cy="419623"/>
            <a:chOff x="-6696925" y="3272575"/>
            <a:chExt cx="307200" cy="291425"/>
          </a:xfrm>
        </p:grpSpPr>
        <p:sp>
          <p:nvSpPr>
            <p:cNvPr id="9872" name="Google Shape;9872;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86"/>
          <p:cNvGrpSpPr/>
          <p:nvPr/>
        </p:nvGrpSpPr>
        <p:grpSpPr>
          <a:xfrm>
            <a:off x="845884" y="2204636"/>
            <a:ext cx="442373" cy="420775"/>
            <a:chOff x="-6690625" y="3631325"/>
            <a:chExt cx="307225" cy="292225"/>
          </a:xfrm>
        </p:grpSpPr>
        <p:sp>
          <p:nvSpPr>
            <p:cNvPr id="9875" name="Google Shape;9875;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86"/>
          <p:cNvGrpSpPr/>
          <p:nvPr/>
        </p:nvGrpSpPr>
        <p:grpSpPr>
          <a:xfrm>
            <a:off x="868005" y="2756972"/>
            <a:ext cx="421927" cy="419371"/>
            <a:chOff x="-6689825" y="3992050"/>
            <a:chExt cx="293025" cy="291250"/>
          </a:xfrm>
        </p:grpSpPr>
        <p:sp>
          <p:nvSpPr>
            <p:cNvPr id="9881" name="Google Shape;9881;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3" name="Google Shape;9893;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4" name="Google Shape;9894;p86"/>
          <p:cNvGrpSpPr/>
          <p:nvPr/>
        </p:nvGrpSpPr>
        <p:grpSpPr>
          <a:xfrm>
            <a:off x="3551317" y="2205192"/>
            <a:ext cx="423043" cy="419659"/>
            <a:chOff x="-4837325" y="3612425"/>
            <a:chExt cx="293800" cy="291450"/>
          </a:xfrm>
        </p:grpSpPr>
        <p:sp>
          <p:nvSpPr>
            <p:cNvPr id="9895" name="Google Shape;9895;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86"/>
          <p:cNvGrpSpPr/>
          <p:nvPr/>
        </p:nvGrpSpPr>
        <p:grpSpPr>
          <a:xfrm>
            <a:off x="3564349" y="2756826"/>
            <a:ext cx="420775" cy="419659"/>
            <a:chOff x="-4837325" y="3971575"/>
            <a:chExt cx="292225" cy="291450"/>
          </a:xfrm>
        </p:grpSpPr>
        <p:sp>
          <p:nvSpPr>
            <p:cNvPr id="9899" name="Google Shape;9899;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86"/>
          <p:cNvGrpSpPr/>
          <p:nvPr/>
        </p:nvGrpSpPr>
        <p:grpSpPr>
          <a:xfrm>
            <a:off x="6256364" y="1714185"/>
            <a:ext cx="430998" cy="369730"/>
            <a:chOff x="-3037625" y="3254850"/>
            <a:chExt cx="299325" cy="256775"/>
          </a:xfrm>
        </p:grpSpPr>
        <p:sp>
          <p:nvSpPr>
            <p:cNvPr id="9906" name="Google Shape;9906;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6"/>
          <p:cNvGrpSpPr/>
          <p:nvPr/>
        </p:nvGrpSpPr>
        <p:grpSpPr>
          <a:xfrm>
            <a:off x="6260324" y="2204615"/>
            <a:ext cx="423079" cy="420811"/>
            <a:chOff x="-3031325" y="3597450"/>
            <a:chExt cx="293825" cy="292250"/>
          </a:xfrm>
        </p:grpSpPr>
        <p:sp>
          <p:nvSpPr>
            <p:cNvPr id="9911" name="Google Shape;9911;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86"/>
          <p:cNvGrpSpPr/>
          <p:nvPr/>
        </p:nvGrpSpPr>
        <p:grpSpPr>
          <a:xfrm>
            <a:off x="6272798" y="2781214"/>
            <a:ext cx="421927" cy="370882"/>
            <a:chOff x="-3030525" y="3973150"/>
            <a:chExt cx="293025" cy="257575"/>
          </a:xfrm>
        </p:grpSpPr>
        <p:sp>
          <p:nvSpPr>
            <p:cNvPr id="9916" name="Google Shape;9916;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6"/>
          <p:cNvGrpSpPr/>
          <p:nvPr/>
        </p:nvGrpSpPr>
        <p:grpSpPr>
          <a:xfrm>
            <a:off x="1374391" y="3369426"/>
            <a:ext cx="421927" cy="297195"/>
            <a:chOff x="-1199300" y="3279250"/>
            <a:chExt cx="293025" cy="206400"/>
          </a:xfrm>
        </p:grpSpPr>
        <p:sp>
          <p:nvSpPr>
            <p:cNvPr id="9919" name="Google Shape;9919;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86"/>
          <p:cNvGrpSpPr/>
          <p:nvPr/>
        </p:nvGrpSpPr>
        <p:grpSpPr>
          <a:xfrm>
            <a:off x="1381477" y="1688773"/>
            <a:ext cx="444605" cy="420559"/>
            <a:chOff x="-6338550" y="3272950"/>
            <a:chExt cx="308775" cy="292075"/>
          </a:xfrm>
        </p:grpSpPr>
        <p:sp>
          <p:nvSpPr>
            <p:cNvPr id="9924" name="Google Shape;9924;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86"/>
          <p:cNvGrpSpPr/>
          <p:nvPr/>
        </p:nvGrpSpPr>
        <p:grpSpPr>
          <a:xfrm>
            <a:off x="1392817" y="2205194"/>
            <a:ext cx="421927" cy="419659"/>
            <a:chOff x="-6329100" y="3632100"/>
            <a:chExt cx="293025" cy="291450"/>
          </a:xfrm>
        </p:grpSpPr>
        <p:sp>
          <p:nvSpPr>
            <p:cNvPr id="9928" name="Google Shape;9928;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6"/>
          <p:cNvGrpSpPr/>
          <p:nvPr/>
        </p:nvGrpSpPr>
        <p:grpSpPr>
          <a:xfrm>
            <a:off x="1405867" y="2756828"/>
            <a:ext cx="419623" cy="419659"/>
            <a:chOff x="-6329875" y="3992050"/>
            <a:chExt cx="291425" cy="291450"/>
          </a:xfrm>
        </p:grpSpPr>
        <p:sp>
          <p:nvSpPr>
            <p:cNvPr id="9932" name="Google Shape;9932;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86"/>
          <p:cNvGrpSpPr/>
          <p:nvPr/>
        </p:nvGrpSpPr>
        <p:grpSpPr>
          <a:xfrm>
            <a:off x="4092004" y="1687530"/>
            <a:ext cx="423079" cy="423043"/>
            <a:chOff x="-4478975" y="3251700"/>
            <a:chExt cx="293825" cy="293800"/>
          </a:xfrm>
        </p:grpSpPr>
        <p:sp>
          <p:nvSpPr>
            <p:cNvPr id="9937" name="Google Shape;9937;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6"/>
          <p:cNvGrpSpPr/>
          <p:nvPr/>
        </p:nvGrpSpPr>
        <p:grpSpPr>
          <a:xfrm>
            <a:off x="4092004" y="2205192"/>
            <a:ext cx="423079" cy="419659"/>
            <a:chOff x="-4475825" y="3612425"/>
            <a:chExt cx="293825" cy="291450"/>
          </a:xfrm>
        </p:grpSpPr>
        <p:sp>
          <p:nvSpPr>
            <p:cNvPr id="9941" name="Google Shape;9941;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6"/>
          <p:cNvGrpSpPr/>
          <p:nvPr/>
        </p:nvGrpSpPr>
        <p:grpSpPr>
          <a:xfrm>
            <a:off x="4101077" y="2756844"/>
            <a:ext cx="428730" cy="419623"/>
            <a:chOff x="-4480550" y="3970800"/>
            <a:chExt cx="297750" cy="291425"/>
          </a:xfrm>
        </p:grpSpPr>
        <p:sp>
          <p:nvSpPr>
            <p:cNvPr id="9945" name="Google Shape;9945;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86"/>
          <p:cNvGrpSpPr/>
          <p:nvPr/>
        </p:nvGrpSpPr>
        <p:grpSpPr>
          <a:xfrm>
            <a:off x="6804910" y="1689221"/>
            <a:ext cx="415123" cy="419659"/>
            <a:chOff x="-2668225" y="3239075"/>
            <a:chExt cx="288300" cy="291450"/>
          </a:xfrm>
        </p:grpSpPr>
        <p:sp>
          <p:nvSpPr>
            <p:cNvPr id="9948" name="Google Shape;9948;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86"/>
          <p:cNvGrpSpPr/>
          <p:nvPr/>
        </p:nvGrpSpPr>
        <p:grpSpPr>
          <a:xfrm>
            <a:off x="6802066" y="2205191"/>
            <a:ext cx="420811" cy="419659"/>
            <a:chOff x="-2671375" y="3597450"/>
            <a:chExt cx="292250" cy="291450"/>
          </a:xfrm>
        </p:grpSpPr>
        <p:sp>
          <p:nvSpPr>
            <p:cNvPr id="9954" name="Google Shape;9954;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86"/>
          <p:cNvGrpSpPr/>
          <p:nvPr/>
        </p:nvGrpSpPr>
        <p:grpSpPr>
          <a:xfrm>
            <a:off x="6812849" y="2755691"/>
            <a:ext cx="423043" cy="421927"/>
            <a:chOff x="-2670575" y="3956600"/>
            <a:chExt cx="293800" cy="293025"/>
          </a:xfrm>
        </p:grpSpPr>
        <p:sp>
          <p:nvSpPr>
            <p:cNvPr id="9957" name="Google Shape;9957;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86"/>
          <p:cNvGrpSpPr/>
          <p:nvPr/>
        </p:nvGrpSpPr>
        <p:grpSpPr>
          <a:xfrm>
            <a:off x="3070370" y="3311947"/>
            <a:ext cx="426462" cy="418363"/>
            <a:chOff x="-1183550" y="3586525"/>
            <a:chExt cx="296175" cy="290550"/>
          </a:xfrm>
        </p:grpSpPr>
        <p:sp>
          <p:nvSpPr>
            <p:cNvPr id="9962" name="Google Shape;9962;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1" name="Google Shape;9971;p86"/>
          <p:cNvGrpSpPr/>
          <p:nvPr/>
        </p:nvGrpSpPr>
        <p:grpSpPr>
          <a:xfrm>
            <a:off x="1928310" y="2203826"/>
            <a:ext cx="432150" cy="422395"/>
            <a:chOff x="-5974675" y="3632100"/>
            <a:chExt cx="300125" cy="293350"/>
          </a:xfrm>
        </p:grpSpPr>
        <p:sp>
          <p:nvSpPr>
            <p:cNvPr id="9972" name="Google Shape;9972;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86"/>
          <p:cNvGrpSpPr/>
          <p:nvPr/>
        </p:nvGrpSpPr>
        <p:grpSpPr>
          <a:xfrm>
            <a:off x="1958351" y="2755694"/>
            <a:ext cx="395865" cy="421927"/>
            <a:chOff x="-5971525" y="3990475"/>
            <a:chExt cx="274925" cy="293025"/>
          </a:xfrm>
        </p:grpSpPr>
        <p:sp>
          <p:nvSpPr>
            <p:cNvPr id="9976" name="Google Shape;9976;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86"/>
          <p:cNvGrpSpPr/>
          <p:nvPr/>
        </p:nvGrpSpPr>
        <p:grpSpPr>
          <a:xfrm>
            <a:off x="4631558" y="1689798"/>
            <a:ext cx="420775" cy="418507"/>
            <a:chOff x="-4118225" y="3253275"/>
            <a:chExt cx="292225" cy="290650"/>
          </a:xfrm>
        </p:grpSpPr>
        <p:sp>
          <p:nvSpPr>
            <p:cNvPr id="9981" name="Google Shape;9981;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86"/>
          <p:cNvGrpSpPr/>
          <p:nvPr/>
        </p:nvGrpSpPr>
        <p:grpSpPr>
          <a:xfrm>
            <a:off x="4682008" y="2204922"/>
            <a:ext cx="319874" cy="420199"/>
            <a:chOff x="-4082800" y="3612425"/>
            <a:chExt cx="222150" cy="291825"/>
          </a:xfrm>
        </p:grpSpPr>
        <p:sp>
          <p:nvSpPr>
            <p:cNvPr id="9984" name="Google Shape;9984;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86"/>
          <p:cNvGrpSpPr/>
          <p:nvPr/>
        </p:nvGrpSpPr>
        <p:grpSpPr>
          <a:xfrm>
            <a:off x="4643456" y="2769876"/>
            <a:ext cx="420775" cy="393561"/>
            <a:chOff x="-4118225" y="3990475"/>
            <a:chExt cx="292225" cy="273325"/>
          </a:xfrm>
        </p:grpSpPr>
        <p:sp>
          <p:nvSpPr>
            <p:cNvPr id="9988" name="Google Shape;9988;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86"/>
          <p:cNvGrpSpPr/>
          <p:nvPr/>
        </p:nvGrpSpPr>
        <p:grpSpPr>
          <a:xfrm>
            <a:off x="7354110" y="1688087"/>
            <a:ext cx="394713" cy="421927"/>
            <a:chOff x="-2312225" y="3238300"/>
            <a:chExt cx="274125" cy="293025"/>
          </a:xfrm>
        </p:grpSpPr>
        <p:sp>
          <p:nvSpPr>
            <p:cNvPr id="9993" name="Google Shape;9993;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6"/>
          <p:cNvGrpSpPr/>
          <p:nvPr/>
        </p:nvGrpSpPr>
        <p:grpSpPr>
          <a:xfrm>
            <a:off x="7341062" y="2153586"/>
            <a:ext cx="420811" cy="522864"/>
            <a:chOff x="-2310650" y="3525775"/>
            <a:chExt cx="292250" cy="363125"/>
          </a:xfrm>
        </p:grpSpPr>
        <p:sp>
          <p:nvSpPr>
            <p:cNvPr id="9996" name="Google Shape;9996;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86"/>
          <p:cNvGrpSpPr/>
          <p:nvPr/>
        </p:nvGrpSpPr>
        <p:grpSpPr>
          <a:xfrm>
            <a:off x="7351827" y="2756825"/>
            <a:ext cx="423079" cy="419659"/>
            <a:chOff x="-2310650" y="3958175"/>
            <a:chExt cx="293825" cy="291450"/>
          </a:xfrm>
        </p:grpSpPr>
        <p:sp>
          <p:nvSpPr>
            <p:cNvPr id="10001" name="Google Shape;10001;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86"/>
          <p:cNvGrpSpPr/>
          <p:nvPr/>
        </p:nvGrpSpPr>
        <p:grpSpPr>
          <a:xfrm>
            <a:off x="4718688" y="3308459"/>
            <a:ext cx="424159" cy="419659"/>
            <a:chOff x="-1182750" y="3962900"/>
            <a:chExt cx="294575" cy="291450"/>
          </a:xfrm>
        </p:grpSpPr>
        <p:sp>
          <p:nvSpPr>
            <p:cNvPr id="10004" name="Google Shape;10004;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86"/>
          <p:cNvGrpSpPr/>
          <p:nvPr/>
        </p:nvGrpSpPr>
        <p:grpSpPr>
          <a:xfrm>
            <a:off x="2471824" y="1689223"/>
            <a:ext cx="424195" cy="419659"/>
            <a:chOff x="-5611575" y="3272950"/>
            <a:chExt cx="294600" cy="291450"/>
          </a:xfrm>
        </p:grpSpPr>
        <p:sp>
          <p:nvSpPr>
            <p:cNvPr id="10012" name="Google Shape;10012;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86"/>
          <p:cNvGrpSpPr/>
          <p:nvPr/>
        </p:nvGrpSpPr>
        <p:grpSpPr>
          <a:xfrm>
            <a:off x="2471824" y="2205770"/>
            <a:ext cx="424195" cy="418507"/>
            <a:chOff x="-5613150" y="3632900"/>
            <a:chExt cx="294600" cy="290650"/>
          </a:xfrm>
        </p:grpSpPr>
        <p:sp>
          <p:nvSpPr>
            <p:cNvPr id="10018" name="Google Shape;10018;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86"/>
          <p:cNvGrpSpPr/>
          <p:nvPr/>
        </p:nvGrpSpPr>
        <p:grpSpPr>
          <a:xfrm>
            <a:off x="5155210" y="1689438"/>
            <a:ext cx="434634" cy="419227"/>
            <a:chOff x="-3768700" y="3253275"/>
            <a:chExt cx="301850" cy="291150"/>
          </a:xfrm>
        </p:grpSpPr>
        <p:sp>
          <p:nvSpPr>
            <p:cNvPr id="10021" name="Google Shape;10021;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6"/>
          <p:cNvGrpSpPr/>
          <p:nvPr/>
        </p:nvGrpSpPr>
        <p:grpSpPr>
          <a:xfrm>
            <a:off x="5159293" y="2217090"/>
            <a:ext cx="426462" cy="395865"/>
            <a:chOff x="-3808700" y="3628950"/>
            <a:chExt cx="296175" cy="274925"/>
          </a:xfrm>
        </p:grpSpPr>
        <p:sp>
          <p:nvSpPr>
            <p:cNvPr id="10025" name="Google Shape;10025;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86"/>
          <p:cNvGrpSpPr/>
          <p:nvPr/>
        </p:nvGrpSpPr>
        <p:grpSpPr>
          <a:xfrm>
            <a:off x="5224504" y="2756412"/>
            <a:ext cx="419443" cy="420487"/>
            <a:chOff x="-3771675" y="3971775"/>
            <a:chExt cx="291300" cy="292025"/>
          </a:xfrm>
        </p:grpSpPr>
        <p:sp>
          <p:nvSpPr>
            <p:cNvPr id="10029" name="Google Shape;10029;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86"/>
          <p:cNvGrpSpPr/>
          <p:nvPr/>
        </p:nvGrpSpPr>
        <p:grpSpPr>
          <a:xfrm>
            <a:off x="7885948" y="1716461"/>
            <a:ext cx="420271" cy="320774"/>
            <a:chOff x="-1951475" y="3273100"/>
            <a:chExt cx="291875" cy="222775"/>
          </a:xfrm>
        </p:grpSpPr>
        <p:sp>
          <p:nvSpPr>
            <p:cNvPr id="10035" name="Google Shape;10035;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86"/>
          <p:cNvGrpSpPr/>
          <p:nvPr/>
        </p:nvGrpSpPr>
        <p:grpSpPr>
          <a:xfrm>
            <a:off x="7883429" y="2205191"/>
            <a:ext cx="425310" cy="419659"/>
            <a:chOff x="-1951475" y="3597450"/>
            <a:chExt cx="295375" cy="291450"/>
          </a:xfrm>
        </p:grpSpPr>
        <p:sp>
          <p:nvSpPr>
            <p:cNvPr id="10039" name="Google Shape;10039;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86"/>
          <p:cNvGrpSpPr/>
          <p:nvPr/>
        </p:nvGrpSpPr>
        <p:grpSpPr>
          <a:xfrm>
            <a:off x="7885680" y="2756825"/>
            <a:ext cx="444605" cy="419659"/>
            <a:chOff x="-1960150" y="3956600"/>
            <a:chExt cx="308775" cy="291450"/>
          </a:xfrm>
        </p:grpSpPr>
        <p:sp>
          <p:nvSpPr>
            <p:cNvPr id="10044" name="Google Shape;10044;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6" name="Google Shape;10046;p86"/>
          <p:cNvGrpSpPr/>
          <p:nvPr/>
        </p:nvGrpSpPr>
        <p:grpSpPr>
          <a:xfrm>
            <a:off x="1939718" y="3307636"/>
            <a:ext cx="420775" cy="420775"/>
            <a:chOff x="-804700" y="3226500"/>
            <a:chExt cx="292225" cy="292225"/>
          </a:xfrm>
        </p:grpSpPr>
        <p:sp>
          <p:nvSpPr>
            <p:cNvPr id="10047" name="Google Shape;10047;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86"/>
          <p:cNvGrpSpPr/>
          <p:nvPr/>
        </p:nvGrpSpPr>
        <p:grpSpPr>
          <a:xfrm>
            <a:off x="3019809" y="1688647"/>
            <a:ext cx="420775" cy="420811"/>
            <a:chOff x="-5251625" y="3272950"/>
            <a:chExt cx="292225" cy="292250"/>
          </a:xfrm>
        </p:grpSpPr>
        <p:sp>
          <p:nvSpPr>
            <p:cNvPr id="10055" name="Google Shape;10055;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86"/>
          <p:cNvGrpSpPr/>
          <p:nvPr/>
        </p:nvGrpSpPr>
        <p:grpSpPr>
          <a:xfrm>
            <a:off x="3032265" y="2756270"/>
            <a:ext cx="419659" cy="420775"/>
            <a:chOff x="-5251625" y="3991275"/>
            <a:chExt cx="291450" cy="292225"/>
          </a:xfrm>
        </p:grpSpPr>
        <p:sp>
          <p:nvSpPr>
            <p:cNvPr id="10059" name="Google Shape;10059;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6"/>
          <p:cNvGrpSpPr/>
          <p:nvPr/>
        </p:nvGrpSpPr>
        <p:grpSpPr>
          <a:xfrm>
            <a:off x="5772848" y="1689240"/>
            <a:ext cx="319874" cy="419623"/>
            <a:chOff x="-3365275" y="3253275"/>
            <a:chExt cx="222150" cy="291425"/>
          </a:xfrm>
        </p:grpSpPr>
        <p:sp>
          <p:nvSpPr>
            <p:cNvPr id="10065" name="Google Shape;10065;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6"/>
          <p:cNvGrpSpPr/>
          <p:nvPr/>
        </p:nvGrpSpPr>
        <p:grpSpPr>
          <a:xfrm>
            <a:off x="1933980" y="1689799"/>
            <a:ext cx="420811" cy="418507"/>
            <a:chOff x="-5971525" y="3273750"/>
            <a:chExt cx="292250" cy="290650"/>
          </a:xfrm>
        </p:grpSpPr>
        <p:sp>
          <p:nvSpPr>
            <p:cNvPr id="10068" name="Google Shape;10068;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86"/>
          <p:cNvGrpSpPr/>
          <p:nvPr/>
        </p:nvGrpSpPr>
        <p:grpSpPr>
          <a:xfrm>
            <a:off x="5746786" y="2204058"/>
            <a:ext cx="371998" cy="421927"/>
            <a:chOff x="-3383375" y="3611625"/>
            <a:chExt cx="258350" cy="293025"/>
          </a:xfrm>
        </p:grpSpPr>
        <p:sp>
          <p:nvSpPr>
            <p:cNvPr id="10071" name="Google Shape;10071;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86"/>
          <p:cNvGrpSpPr/>
          <p:nvPr/>
        </p:nvGrpSpPr>
        <p:grpSpPr>
          <a:xfrm>
            <a:off x="5809135" y="2756826"/>
            <a:ext cx="271097" cy="419659"/>
            <a:chOff x="-3347950" y="3971575"/>
            <a:chExt cx="188275" cy="291450"/>
          </a:xfrm>
        </p:grpSpPr>
        <p:sp>
          <p:nvSpPr>
            <p:cNvPr id="10074" name="Google Shape;10074;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86"/>
          <p:cNvGrpSpPr/>
          <p:nvPr/>
        </p:nvGrpSpPr>
        <p:grpSpPr>
          <a:xfrm>
            <a:off x="858994" y="3307061"/>
            <a:ext cx="371998" cy="421927"/>
            <a:chOff x="-1575775" y="3238300"/>
            <a:chExt cx="258350" cy="293025"/>
          </a:xfrm>
        </p:grpSpPr>
        <p:sp>
          <p:nvSpPr>
            <p:cNvPr id="10078" name="Google Shape;10078;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86"/>
          <p:cNvGrpSpPr/>
          <p:nvPr/>
        </p:nvGrpSpPr>
        <p:grpSpPr>
          <a:xfrm>
            <a:off x="4153362" y="3318663"/>
            <a:ext cx="421927" cy="399248"/>
            <a:chOff x="-1592325" y="3957400"/>
            <a:chExt cx="293025" cy="277275"/>
          </a:xfrm>
        </p:grpSpPr>
        <p:sp>
          <p:nvSpPr>
            <p:cNvPr id="10084" name="Google Shape;10084;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6"/>
          <p:cNvGrpSpPr/>
          <p:nvPr/>
        </p:nvGrpSpPr>
        <p:grpSpPr>
          <a:xfrm>
            <a:off x="3640232" y="3310744"/>
            <a:ext cx="369730" cy="420775"/>
            <a:chOff x="-778700" y="3612425"/>
            <a:chExt cx="256775" cy="292225"/>
          </a:xfrm>
        </p:grpSpPr>
        <p:sp>
          <p:nvSpPr>
            <p:cNvPr id="10089" name="Google Shape;10089;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6"/>
          <p:cNvGrpSpPr/>
          <p:nvPr/>
        </p:nvGrpSpPr>
        <p:grpSpPr>
          <a:xfrm>
            <a:off x="6111733" y="3828305"/>
            <a:ext cx="340731" cy="387641"/>
            <a:chOff x="7728464" y="1561258"/>
            <a:chExt cx="349719" cy="397866"/>
          </a:xfrm>
        </p:grpSpPr>
        <p:sp>
          <p:nvSpPr>
            <p:cNvPr id="10096" name="Google Shape;10096;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6"/>
          <p:cNvGrpSpPr/>
          <p:nvPr/>
        </p:nvGrpSpPr>
        <p:grpSpPr>
          <a:xfrm>
            <a:off x="4034702" y="3828305"/>
            <a:ext cx="387681" cy="387641"/>
            <a:chOff x="5611350" y="1561258"/>
            <a:chExt cx="397907" cy="397866"/>
          </a:xfrm>
        </p:grpSpPr>
        <p:sp>
          <p:nvSpPr>
            <p:cNvPr id="10099" name="Google Shape;10099;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86"/>
          <p:cNvGrpSpPr/>
          <p:nvPr/>
        </p:nvGrpSpPr>
        <p:grpSpPr>
          <a:xfrm>
            <a:off x="4553987" y="3925571"/>
            <a:ext cx="387610" cy="193109"/>
            <a:chOff x="6140660" y="1661097"/>
            <a:chExt cx="397835" cy="198202"/>
          </a:xfrm>
        </p:grpSpPr>
        <p:sp>
          <p:nvSpPr>
            <p:cNvPr id="10104" name="Google Shape;10104;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6"/>
          <p:cNvGrpSpPr/>
          <p:nvPr/>
        </p:nvGrpSpPr>
        <p:grpSpPr>
          <a:xfrm>
            <a:off x="5073202" y="3828305"/>
            <a:ext cx="387681" cy="387641"/>
            <a:chOff x="6669907" y="1561258"/>
            <a:chExt cx="397907" cy="397866"/>
          </a:xfrm>
        </p:grpSpPr>
        <p:sp>
          <p:nvSpPr>
            <p:cNvPr id="10109" name="Google Shape;10109;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6"/>
          <p:cNvGrpSpPr/>
          <p:nvPr/>
        </p:nvGrpSpPr>
        <p:grpSpPr>
          <a:xfrm>
            <a:off x="5592488" y="3828305"/>
            <a:ext cx="387641" cy="387641"/>
            <a:chOff x="7199196" y="1561258"/>
            <a:chExt cx="397866" cy="397866"/>
          </a:xfrm>
        </p:grpSpPr>
        <p:sp>
          <p:nvSpPr>
            <p:cNvPr id="10115" name="Google Shape;10115;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8" name="Google Shape;10118;p86"/>
          <p:cNvGrpSpPr/>
          <p:nvPr/>
        </p:nvGrpSpPr>
        <p:grpSpPr>
          <a:xfrm>
            <a:off x="1958433" y="3885842"/>
            <a:ext cx="387681" cy="272572"/>
            <a:chOff x="3386036" y="1746339"/>
            <a:chExt cx="397907" cy="279762"/>
          </a:xfrm>
        </p:grpSpPr>
        <p:sp>
          <p:nvSpPr>
            <p:cNvPr id="10119" name="Google Shape;10119;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86"/>
          <p:cNvGrpSpPr/>
          <p:nvPr/>
        </p:nvGrpSpPr>
        <p:grpSpPr>
          <a:xfrm>
            <a:off x="2483722" y="2756270"/>
            <a:ext cx="424195" cy="420775"/>
            <a:chOff x="-5613150" y="3991275"/>
            <a:chExt cx="294600" cy="292225"/>
          </a:xfrm>
        </p:grpSpPr>
        <p:sp>
          <p:nvSpPr>
            <p:cNvPr id="10122" name="Google Shape;10122;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86"/>
          <p:cNvGrpSpPr/>
          <p:nvPr/>
        </p:nvGrpSpPr>
        <p:grpSpPr>
          <a:xfrm>
            <a:off x="2996130" y="3828288"/>
            <a:ext cx="387681" cy="387681"/>
            <a:chOff x="4417380" y="1687279"/>
            <a:chExt cx="397907" cy="397907"/>
          </a:xfrm>
        </p:grpSpPr>
        <p:sp>
          <p:nvSpPr>
            <p:cNvPr id="10132" name="Google Shape;10132;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86"/>
          <p:cNvGrpSpPr/>
          <p:nvPr/>
        </p:nvGrpSpPr>
        <p:grpSpPr>
          <a:xfrm>
            <a:off x="7942611" y="3308537"/>
            <a:ext cx="387661" cy="387661"/>
            <a:chOff x="2869999" y="1687279"/>
            <a:chExt cx="397887" cy="397887"/>
          </a:xfrm>
        </p:grpSpPr>
        <p:sp>
          <p:nvSpPr>
            <p:cNvPr id="10135" name="Google Shape;10135;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6"/>
          <p:cNvGrpSpPr/>
          <p:nvPr/>
        </p:nvGrpSpPr>
        <p:grpSpPr>
          <a:xfrm>
            <a:off x="2477718" y="3828664"/>
            <a:ext cx="386807" cy="386929"/>
            <a:chOff x="3902887" y="1687655"/>
            <a:chExt cx="397010" cy="397135"/>
          </a:xfrm>
        </p:grpSpPr>
        <p:sp>
          <p:nvSpPr>
            <p:cNvPr id="10138" name="Google Shape;10138;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0" name="Google Shape;10140;p86"/>
          <p:cNvGrpSpPr/>
          <p:nvPr/>
        </p:nvGrpSpPr>
        <p:grpSpPr>
          <a:xfrm>
            <a:off x="3515416" y="3828288"/>
            <a:ext cx="387681" cy="387681"/>
            <a:chOff x="4933458" y="1687279"/>
            <a:chExt cx="397907" cy="397907"/>
          </a:xfrm>
        </p:grpSpPr>
        <p:sp>
          <p:nvSpPr>
            <p:cNvPr id="10141" name="Google Shape;10141;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86"/>
          <p:cNvGrpSpPr/>
          <p:nvPr/>
        </p:nvGrpSpPr>
        <p:grpSpPr>
          <a:xfrm>
            <a:off x="6348367" y="3308537"/>
            <a:ext cx="387661" cy="387661"/>
            <a:chOff x="1379798" y="1723250"/>
            <a:chExt cx="397887" cy="397887"/>
          </a:xfrm>
        </p:grpSpPr>
        <p:sp>
          <p:nvSpPr>
            <p:cNvPr id="10144" name="Google Shape;10144;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86"/>
          <p:cNvGrpSpPr/>
          <p:nvPr/>
        </p:nvGrpSpPr>
        <p:grpSpPr>
          <a:xfrm>
            <a:off x="5286246" y="3308537"/>
            <a:ext cx="387681" cy="387661"/>
            <a:chOff x="266768" y="1721375"/>
            <a:chExt cx="397907" cy="397887"/>
          </a:xfrm>
        </p:grpSpPr>
        <p:sp>
          <p:nvSpPr>
            <p:cNvPr id="10149" name="Google Shape;10149;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6"/>
          <p:cNvGrpSpPr/>
          <p:nvPr/>
        </p:nvGrpSpPr>
        <p:grpSpPr>
          <a:xfrm>
            <a:off x="5817327" y="3308537"/>
            <a:ext cx="387641" cy="387661"/>
            <a:chOff x="864491" y="1723250"/>
            <a:chExt cx="397866" cy="397887"/>
          </a:xfrm>
        </p:grpSpPr>
        <p:sp>
          <p:nvSpPr>
            <p:cNvPr id="10152" name="Google Shape;10152;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5" name="Google Shape;10155;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6" name="Google Shape;10156;p86"/>
          <p:cNvGrpSpPr/>
          <p:nvPr/>
        </p:nvGrpSpPr>
        <p:grpSpPr>
          <a:xfrm>
            <a:off x="3016407" y="2204348"/>
            <a:ext cx="427578" cy="421351"/>
            <a:chOff x="-5254775" y="3631325"/>
            <a:chExt cx="296950" cy="292625"/>
          </a:xfrm>
        </p:grpSpPr>
        <p:sp>
          <p:nvSpPr>
            <p:cNvPr id="10157" name="Google Shape;10157;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4" name="Google Shape;10164;p86"/>
          <p:cNvGrpSpPr/>
          <p:nvPr/>
        </p:nvGrpSpPr>
        <p:grpSpPr>
          <a:xfrm>
            <a:off x="7411672" y="3308924"/>
            <a:ext cx="387539" cy="386888"/>
            <a:chOff x="2408992" y="1722875"/>
            <a:chExt cx="397761" cy="397093"/>
          </a:xfrm>
        </p:grpSpPr>
        <p:sp>
          <p:nvSpPr>
            <p:cNvPr id="10165" name="Google Shape;10165;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86"/>
          <p:cNvGrpSpPr/>
          <p:nvPr/>
        </p:nvGrpSpPr>
        <p:grpSpPr>
          <a:xfrm>
            <a:off x="2503892" y="3309051"/>
            <a:ext cx="423079" cy="424159"/>
            <a:chOff x="-1591550" y="3597475"/>
            <a:chExt cx="293825" cy="294575"/>
          </a:xfrm>
        </p:grpSpPr>
        <p:sp>
          <p:nvSpPr>
            <p:cNvPr id="10168" name="Google Shape;10168;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74"/>
        <p:cNvGrpSpPr/>
        <p:nvPr/>
      </p:nvGrpSpPr>
      <p:grpSpPr>
        <a:xfrm>
          <a:off x="0" y="0"/>
          <a:ext cx="0" cy="0"/>
          <a:chOff x="0" y="0"/>
          <a:chExt cx="0" cy="0"/>
        </a:xfrm>
      </p:grpSpPr>
      <p:pic>
        <p:nvPicPr>
          <p:cNvPr id="10175" name="Google Shape;10175;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3212175" y="2039069"/>
            <a:ext cx="41148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bg-BG" dirty="0" smtClean="0"/>
              <a:t>Архитектура</a:t>
            </a:r>
            <a:endParaRPr dirty="0"/>
          </a:p>
        </p:txBody>
      </p:sp>
      <p:sp>
        <p:nvSpPr>
          <p:cNvPr id="1223" name="Google Shape;1223;p43"/>
          <p:cNvSpPr txBox="1">
            <a:spLocks noGrp="1"/>
          </p:cNvSpPr>
          <p:nvPr>
            <p:ph type="title" idx="2"/>
          </p:nvPr>
        </p:nvSpPr>
        <p:spPr>
          <a:xfrm>
            <a:off x="387900" y="1508760"/>
            <a:ext cx="22881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0</a:t>
            </a:r>
            <a:r>
              <a:rPr lang="bg-BG" dirty="0" smtClean="0"/>
              <a:t>4</a:t>
            </a:r>
            <a:endParaRPr dirty="0"/>
          </a:p>
        </p:txBody>
      </p:sp>
    </p:spTree>
    <p:extLst>
      <p:ext uri="{BB962C8B-B14F-4D97-AF65-F5344CB8AC3E}">
        <p14:creationId xmlns:p14="http://schemas.microsoft.com/office/powerpoint/2010/main" val="31132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3"/>
          <p:cNvSpPr txBox="1">
            <a:spLocks noGrp="1"/>
          </p:cNvSpPr>
          <p:nvPr>
            <p:ph type="title"/>
          </p:nvPr>
        </p:nvSpPr>
        <p:spPr>
          <a:xfrm>
            <a:off x="3212175" y="2039069"/>
            <a:ext cx="4790544" cy="80038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bg-BG" dirty="0" smtClean="0"/>
              <a:t>Модели на системата</a:t>
            </a:r>
            <a:endParaRPr dirty="0"/>
          </a:p>
        </p:txBody>
      </p:sp>
      <p:sp>
        <p:nvSpPr>
          <p:cNvPr id="1223" name="Google Shape;1223;p43"/>
          <p:cNvSpPr txBox="1">
            <a:spLocks noGrp="1"/>
          </p:cNvSpPr>
          <p:nvPr>
            <p:ph type="title" idx="2"/>
          </p:nvPr>
        </p:nvSpPr>
        <p:spPr>
          <a:xfrm>
            <a:off x="387900" y="1508760"/>
            <a:ext cx="22881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0</a:t>
            </a:r>
            <a:r>
              <a:rPr lang="bg-BG" dirty="0" smtClean="0"/>
              <a:t>5</a:t>
            </a:r>
            <a:endParaRPr dirty="0"/>
          </a:p>
        </p:txBody>
      </p:sp>
    </p:spTree>
    <p:extLst>
      <p:ext uri="{BB962C8B-B14F-4D97-AF65-F5344CB8AC3E}">
        <p14:creationId xmlns:p14="http://schemas.microsoft.com/office/powerpoint/2010/main" val="405656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44"/>
          <p:cNvSpPr txBox="1">
            <a:spLocks noGrp="1"/>
          </p:cNvSpPr>
          <p:nvPr>
            <p:ph type="title"/>
          </p:nvPr>
        </p:nvSpPr>
        <p:spPr>
          <a:xfrm>
            <a:off x="1371600" y="2709672"/>
            <a:ext cx="6400800" cy="338400"/>
          </a:xfrm>
          <a:prstGeom prst="rect">
            <a:avLst/>
          </a:prstGeom>
        </p:spPr>
        <p:txBody>
          <a:bodyPr spcFirstLastPara="1" wrap="square" lIns="0" tIns="0" rIns="0" bIns="0" anchor="b" anchorCtr="0">
            <a:noAutofit/>
          </a:bodyPr>
          <a:lstStyle/>
          <a:p>
            <a:pPr marL="457200" lvl="0" indent="0" algn="ctr" rtl="0">
              <a:spcBef>
                <a:spcPts val="0"/>
              </a:spcBef>
              <a:spcAft>
                <a:spcPts val="0"/>
              </a:spcAft>
              <a:buNone/>
            </a:pPr>
            <a:r>
              <a:rPr lang="en"/>
              <a:t>—Someone Famous</a:t>
            </a:r>
            <a:endParaRPr/>
          </a:p>
        </p:txBody>
      </p:sp>
      <p:sp>
        <p:nvSpPr>
          <p:cNvPr id="1229" name="Google Shape;1229;p44"/>
          <p:cNvSpPr txBox="1">
            <a:spLocks noGrp="1"/>
          </p:cNvSpPr>
          <p:nvPr>
            <p:ph type="subTitle" idx="1"/>
          </p:nvPr>
        </p:nvSpPr>
        <p:spPr>
          <a:xfrm>
            <a:off x="1371600" y="1243584"/>
            <a:ext cx="6400800" cy="1452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45"/>
          <p:cNvSpPr/>
          <p:nvPr/>
        </p:nvSpPr>
        <p:spPr>
          <a:xfrm>
            <a:off x="3895352" y="1501893"/>
            <a:ext cx="1353297" cy="1344181"/>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6594906" y="1501913"/>
            <a:ext cx="1353338" cy="1344141"/>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txBox="1"/>
          <p:nvPr/>
        </p:nvSpPr>
        <p:spPr>
          <a:xfrm>
            <a:off x="6128575" y="3420025"/>
            <a:ext cx="2286000" cy="64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accent4"/>
                </a:solidFill>
                <a:latin typeface="Lato"/>
                <a:ea typeface="Lato"/>
                <a:cs typeface="Lato"/>
                <a:sym typeface="Lato"/>
              </a:rPr>
              <a:t>Despite being red, Mars is actually a cold place</a:t>
            </a:r>
            <a:endParaRPr>
              <a:solidFill>
                <a:schemeClr val="accent4"/>
              </a:solidFill>
              <a:latin typeface="Lato"/>
              <a:ea typeface="Lato"/>
              <a:cs typeface="Lato"/>
              <a:sym typeface="Lato"/>
            </a:endParaRPr>
          </a:p>
        </p:txBody>
      </p:sp>
      <p:sp>
        <p:nvSpPr>
          <p:cNvPr id="1237" name="Google Shape;1237;p45"/>
          <p:cNvSpPr txBox="1"/>
          <p:nvPr/>
        </p:nvSpPr>
        <p:spPr>
          <a:xfrm>
            <a:off x="6128575" y="3049806"/>
            <a:ext cx="2286000" cy="2559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4"/>
                </a:solidFill>
                <a:latin typeface="Martel Heavy"/>
                <a:ea typeface="Martel Heavy"/>
                <a:cs typeface="Martel Heavy"/>
                <a:sym typeface="Martel Heavy"/>
              </a:rPr>
              <a:t>Goals</a:t>
            </a:r>
            <a:endParaRPr sz="1800">
              <a:solidFill>
                <a:schemeClr val="accent4"/>
              </a:solidFill>
              <a:latin typeface="Martel Heavy"/>
              <a:ea typeface="Martel Heavy"/>
              <a:cs typeface="Martel Heavy"/>
              <a:sym typeface="Martel Heavy"/>
            </a:endParaRPr>
          </a:p>
        </p:txBody>
      </p:sp>
      <p:sp>
        <p:nvSpPr>
          <p:cNvPr id="1238" name="Google Shape;1238;p45"/>
          <p:cNvSpPr/>
          <p:nvPr/>
        </p:nvSpPr>
        <p:spPr>
          <a:xfrm>
            <a:off x="1195792" y="1499616"/>
            <a:ext cx="1353266" cy="1348736"/>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txBox="1">
            <a:spLocks noGrp="1"/>
          </p:cNvSpPr>
          <p:nvPr>
            <p:ph type="title"/>
          </p:nvPr>
        </p:nvSpPr>
        <p:spPr>
          <a:xfrm>
            <a:off x="713225" y="457200"/>
            <a:ext cx="77175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TEACHING METHOD</a:t>
            </a:r>
            <a:endParaRPr/>
          </a:p>
        </p:txBody>
      </p:sp>
      <p:sp>
        <p:nvSpPr>
          <p:cNvPr id="1240" name="Google Shape;1240;p45"/>
          <p:cNvSpPr txBox="1"/>
          <p:nvPr/>
        </p:nvSpPr>
        <p:spPr>
          <a:xfrm>
            <a:off x="729425" y="3420025"/>
            <a:ext cx="2286000" cy="64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accent4"/>
                </a:solidFill>
                <a:latin typeface="Lato"/>
                <a:ea typeface="Lato"/>
                <a:cs typeface="Lato"/>
                <a:sym typeface="Lato"/>
              </a:rPr>
              <a:t>Jupiter is the biggest planet in the Solar System</a:t>
            </a:r>
            <a:endParaRPr>
              <a:solidFill>
                <a:schemeClr val="accent4"/>
              </a:solidFill>
              <a:latin typeface="Lato"/>
              <a:ea typeface="Lato"/>
              <a:cs typeface="Lato"/>
              <a:sym typeface="Lato"/>
            </a:endParaRPr>
          </a:p>
        </p:txBody>
      </p:sp>
      <p:sp>
        <p:nvSpPr>
          <p:cNvPr id="1241" name="Google Shape;1241;p45"/>
          <p:cNvSpPr txBox="1"/>
          <p:nvPr/>
        </p:nvSpPr>
        <p:spPr>
          <a:xfrm>
            <a:off x="729425" y="3049806"/>
            <a:ext cx="2286000" cy="2559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4"/>
                </a:solidFill>
                <a:latin typeface="Martel Heavy"/>
                <a:ea typeface="Martel Heavy"/>
                <a:cs typeface="Martel Heavy"/>
                <a:sym typeface="Martel Heavy"/>
              </a:rPr>
              <a:t>Activities</a:t>
            </a:r>
            <a:endParaRPr sz="1800">
              <a:solidFill>
                <a:schemeClr val="accent4"/>
              </a:solidFill>
              <a:latin typeface="Martel Heavy"/>
              <a:ea typeface="Martel Heavy"/>
              <a:cs typeface="Martel Heavy"/>
              <a:sym typeface="Martel Heavy"/>
            </a:endParaRPr>
          </a:p>
        </p:txBody>
      </p:sp>
      <p:sp>
        <p:nvSpPr>
          <p:cNvPr id="1242" name="Google Shape;1242;p45"/>
          <p:cNvSpPr txBox="1"/>
          <p:nvPr/>
        </p:nvSpPr>
        <p:spPr>
          <a:xfrm>
            <a:off x="3429000" y="3420025"/>
            <a:ext cx="2286000" cy="64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accent4"/>
                </a:solidFill>
                <a:latin typeface="Lato"/>
                <a:ea typeface="Lato"/>
                <a:cs typeface="Lato"/>
                <a:sym typeface="Lato"/>
              </a:rPr>
              <a:t>Saturn is composed of</a:t>
            </a:r>
            <a:endParaRPr>
              <a:solidFill>
                <a:schemeClr val="accent4"/>
              </a:solidFill>
              <a:latin typeface="Lato"/>
              <a:ea typeface="Lato"/>
              <a:cs typeface="Lato"/>
              <a:sym typeface="Lato"/>
            </a:endParaRPr>
          </a:p>
          <a:p>
            <a:pPr marL="0" lvl="0" indent="0" algn="ctr" rtl="0">
              <a:spcBef>
                <a:spcPts val="0"/>
              </a:spcBef>
              <a:spcAft>
                <a:spcPts val="0"/>
              </a:spcAft>
              <a:buNone/>
            </a:pPr>
            <a:r>
              <a:rPr lang="en">
                <a:solidFill>
                  <a:schemeClr val="accent4"/>
                </a:solidFill>
                <a:latin typeface="Lato"/>
                <a:ea typeface="Lato"/>
                <a:cs typeface="Lato"/>
                <a:sym typeface="Lato"/>
              </a:rPr>
              <a:t>hydrogen and helium</a:t>
            </a:r>
            <a:endParaRPr>
              <a:solidFill>
                <a:schemeClr val="accent4"/>
              </a:solidFill>
              <a:latin typeface="Lato"/>
              <a:ea typeface="Lato"/>
              <a:cs typeface="Lato"/>
              <a:sym typeface="Lato"/>
            </a:endParaRPr>
          </a:p>
        </p:txBody>
      </p:sp>
      <p:sp>
        <p:nvSpPr>
          <p:cNvPr id="1243" name="Google Shape;1243;p45"/>
          <p:cNvSpPr txBox="1"/>
          <p:nvPr/>
        </p:nvSpPr>
        <p:spPr>
          <a:xfrm>
            <a:off x="3429000" y="3049806"/>
            <a:ext cx="2286000" cy="2559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sz="1800">
                <a:solidFill>
                  <a:schemeClr val="accent4"/>
                </a:solidFill>
                <a:latin typeface="Martel Heavy"/>
                <a:ea typeface="Martel Heavy"/>
                <a:cs typeface="Martel Heavy"/>
                <a:sym typeface="Martel Heavy"/>
              </a:rPr>
              <a:t>Evaluation</a:t>
            </a:r>
            <a:endParaRPr sz="1800">
              <a:solidFill>
                <a:schemeClr val="accent4"/>
              </a:solidFill>
              <a:latin typeface="Martel Heavy"/>
              <a:ea typeface="Martel Heavy"/>
              <a:cs typeface="Martel Heavy"/>
              <a:sym typeface="Martel Heavy"/>
            </a:endParaRPr>
          </a:p>
        </p:txBody>
      </p:sp>
      <p:grpSp>
        <p:nvGrpSpPr>
          <p:cNvPr id="1244" name="Google Shape;1244;p45"/>
          <p:cNvGrpSpPr/>
          <p:nvPr/>
        </p:nvGrpSpPr>
        <p:grpSpPr>
          <a:xfrm>
            <a:off x="7054575" y="1815034"/>
            <a:ext cx="434000" cy="433825"/>
            <a:chOff x="5256025" y="603675"/>
            <a:chExt cx="434000" cy="433825"/>
          </a:xfrm>
        </p:grpSpPr>
        <p:sp>
          <p:nvSpPr>
            <p:cNvPr id="1245" name="Google Shape;1245;p45"/>
            <p:cNvSpPr/>
            <p:nvPr/>
          </p:nvSpPr>
          <p:spPr>
            <a:xfrm>
              <a:off x="5377400" y="603675"/>
              <a:ext cx="189900" cy="58325"/>
            </a:xfrm>
            <a:custGeom>
              <a:avLst/>
              <a:gdLst/>
              <a:ahLst/>
              <a:cxnLst/>
              <a:rect l="l" t="t" r="r" b="b"/>
              <a:pathLst>
                <a:path w="7596" h="2333" extrusionOk="0">
                  <a:moveTo>
                    <a:pt x="3795" y="0"/>
                  </a:moveTo>
                  <a:cubicBezTo>
                    <a:pt x="2489" y="0"/>
                    <a:pt x="1181" y="495"/>
                    <a:pt x="191" y="1485"/>
                  </a:cubicBezTo>
                  <a:cubicBezTo>
                    <a:pt x="1" y="1675"/>
                    <a:pt x="1" y="1974"/>
                    <a:pt x="191" y="2191"/>
                  </a:cubicBezTo>
                  <a:cubicBezTo>
                    <a:pt x="299" y="2285"/>
                    <a:pt x="428" y="2333"/>
                    <a:pt x="557" y="2333"/>
                  </a:cubicBezTo>
                  <a:cubicBezTo>
                    <a:pt x="686" y="2333"/>
                    <a:pt x="815" y="2285"/>
                    <a:pt x="923" y="2191"/>
                  </a:cubicBezTo>
                  <a:cubicBezTo>
                    <a:pt x="1710" y="1390"/>
                    <a:pt x="2747" y="990"/>
                    <a:pt x="3788" y="990"/>
                  </a:cubicBezTo>
                  <a:cubicBezTo>
                    <a:pt x="4829" y="990"/>
                    <a:pt x="5873" y="1390"/>
                    <a:pt x="6673" y="2191"/>
                  </a:cubicBezTo>
                  <a:cubicBezTo>
                    <a:pt x="6782" y="2299"/>
                    <a:pt x="6917" y="2326"/>
                    <a:pt x="7053" y="2326"/>
                  </a:cubicBezTo>
                  <a:cubicBezTo>
                    <a:pt x="7189" y="2326"/>
                    <a:pt x="7324" y="2299"/>
                    <a:pt x="7379" y="2191"/>
                  </a:cubicBezTo>
                  <a:cubicBezTo>
                    <a:pt x="7596" y="1974"/>
                    <a:pt x="7596" y="1675"/>
                    <a:pt x="7379" y="1485"/>
                  </a:cubicBezTo>
                  <a:cubicBezTo>
                    <a:pt x="6402" y="495"/>
                    <a:pt x="5100" y="0"/>
                    <a:pt x="3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5413350" y="654350"/>
              <a:ext cx="118000" cy="44275"/>
            </a:xfrm>
            <a:custGeom>
              <a:avLst/>
              <a:gdLst/>
              <a:ahLst/>
              <a:cxnLst/>
              <a:rect l="l" t="t" r="r" b="b"/>
              <a:pathLst>
                <a:path w="4720" h="1771" extrusionOk="0">
                  <a:moveTo>
                    <a:pt x="2374" y="1"/>
                  </a:moveTo>
                  <a:cubicBezTo>
                    <a:pt x="1594" y="1"/>
                    <a:pt x="814" y="299"/>
                    <a:pt x="217" y="896"/>
                  </a:cubicBezTo>
                  <a:cubicBezTo>
                    <a:pt x="0" y="1113"/>
                    <a:pt x="0" y="1411"/>
                    <a:pt x="217" y="1628"/>
                  </a:cubicBezTo>
                  <a:cubicBezTo>
                    <a:pt x="312" y="1723"/>
                    <a:pt x="441" y="1771"/>
                    <a:pt x="570" y="1771"/>
                  </a:cubicBezTo>
                  <a:cubicBezTo>
                    <a:pt x="699" y="1771"/>
                    <a:pt x="828" y="1723"/>
                    <a:pt x="923" y="1628"/>
                  </a:cubicBezTo>
                  <a:cubicBezTo>
                    <a:pt x="1329" y="1235"/>
                    <a:pt x="1858" y="1038"/>
                    <a:pt x="2381" y="1038"/>
                  </a:cubicBezTo>
                  <a:cubicBezTo>
                    <a:pt x="2903" y="1038"/>
                    <a:pt x="3418" y="1235"/>
                    <a:pt x="3798" y="1628"/>
                  </a:cubicBezTo>
                  <a:cubicBezTo>
                    <a:pt x="3906" y="1710"/>
                    <a:pt x="4042" y="1764"/>
                    <a:pt x="4177" y="1764"/>
                  </a:cubicBezTo>
                  <a:cubicBezTo>
                    <a:pt x="4313" y="1764"/>
                    <a:pt x="4449" y="1682"/>
                    <a:pt x="4530" y="1628"/>
                  </a:cubicBezTo>
                  <a:cubicBezTo>
                    <a:pt x="4720" y="1411"/>
                    <a:pt x="4720" y="1113"/>
                    <a:pt x="4530" y="896"/>
                  </a:cubicBezTo>
                  <a:cubicBezTo>
                    <a:pt x="3933" y="299"/>
                    <a:pt x="3154" y="1"/>
                    <a:pt x="2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5367225" y="986625"/>
              <a:ext cx="211600" cy="50875"/>
            </a:xfrm>
            <a:custGeom>
              <a:avLst/>
              <a:gdLst/>
              <a:ahLst/>
              <a:cxnLst/>
              <a:rect l="l" t="t" r="r" b="b"/>
              <a:pathLst>
                <a:path w="8464" h="2035" extrusionOk="0">
                  <a:moveTo>
                    <a:pt x="1" y="0"/>
                  </a:moveTo>
                  <a:lnTo>
                    <a:pt x="1" y="489"/>
                  </a:lnTo>
                  <a:cubicBezTo>
                    <a:pt x="1" y="1357"/>
                    <a:pt x="679" y="2035"/>
                    <a:pt x="1520" y="2035"/>
                  </a:cubicBezTo>
                  <a:lnTo>
                    <a:pt x="6945" y="2035"/>
                  </a:lnTo>
                  <a:cubicBezTo>
                    <a:pt x="7786" y="2035"/>
                    <a:pt x="8464" y="1357"/>
                    <a:pt x="8464" y="489"/>
                  </a:cubicBezTo>
                  <a:lnTo>
                    <a:pt x="84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5515750" y="787275"/>
              <a:ext cx="174275" cy="135625"/>
            </a:xfrm>
            <a:custGeom>
              <a:avLst/>
              <a:gdLst/>
              <a:ahLst/>
              <a:cxnLst/>
              <a:rect l="l" t="t" r="r" b="b"/>
              <a:pathLst>
                <a:path w="6971" h="5425" extrusionOk="0">
                  <a:moveTo>
                    <a:pt x="4665" y="1519"/>
                  </a:moveTo>
                  <a:cubicBezTo>
                    <a:pt x="4937" y="1519"/>
                    <a:pt x="5181" y="1763"/>
                    <a:pt x="5181" y="2034"/>
                  </a:cubicBezTo>
                  <a:cubicBezTo>
                    <a:pt x="5181" y="2306"/>
                    <a:pt x="4964" y="2550"/>
                    <a:pt x="4665" y="2550"/>
                  </a:cubicBezTo>
                  <a:lnTo>
                    <a:pt x="2251" y="2550"/>
                  </a:lnTo>
                  <a:cubicBezTo>
                    <a:pt x="1980" y="2550"/>
                    <a:pt x="1736" y="2306"/>
                    <a:pt x="1736" y="2034"/>
                  </a:cubicBezTo>
                  <a:cubicBezTo>
                    <a:pt x="1736" y="1763"/>
                    <a:pt x="1980" y="1519"/>
                    <a:pt x="2251" y="1519"/>
                  </a:cubicBezTo>
                  <a:close/>
                  <a:moveTo>
                    <a:pt x="488" y="0"/>
                  </a:moveTo>
                  <a:cubicBezTo>
                    <a:pt x="217" y="0"/>
                    <a:pt x="0" y="244"/>
                    <a:pt x="0" y="515"/>
                  </a:cubicBezTo>
                  <a:lnTo>
                    <a:pt x="0" y="4909"/>
                  </a:lnTo>
                  <a:cubicBezTo>
                    <a:pt x="0" y="5099"/>
                    <a:pt x="81" y="5289"/>
                    <a:pt x="271" y="5343"/>
                  </a:cubicBezTo>
                  <a:cubicBezTo>
                    <a:pt x="326" y="5371"/>
                    <a:pt x="434" y="5425"/>
                    <a:pt x="488" y="5425"/>
                  </a:cubicBezTo>
                  <a:cubicBezTo>
                    <a:pt x="597" y="5425"/>
                    <a:pt x="705" y="5398"/>
                    <a:pt x="760" y="5316"/>
                  </a:cubicBezTo>
                  <a:lnTo>
                    <a:pt x="2658" y="4069"/>
                  </a:lnTo>
                  <a:lnTo>
                    <a:pt x="6428" y="4069"/>
                  </a:lnTo>
                  <a:cubicBezTo>
                    <a:pt x="6700" y="4069"/>
                    <a:pt x="6944" y="3825"/>
                    <a:pt x="6944" y="3553"/>
                  </a:cubicBezTo>
                  <a:lnTo>
                    <a:pt x="6944" y="515"/>
                  </a:lnTo>
                  <a:cubicBezTo>
                    <a:pt x="6971" y="244"/>
                    <a:pt x="6727" y="0"/>
                    <a:pt x="6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5367225" y="723525"/>
              <a:ext cx="211600" cy="237350"/>
            </a:xfrm>
            <a:custGeom>
              <a:avLst/>
              <a:gdLst/>
              <a:ahLst/>
              <a:cxnLst/>
              <a:rect l="l" t="t" r="r" b="b"/>
              <a:pathLst>
                <a:path w="8464" h="9494" extrusionOk="0">
                  <a:moveTo>
                    <a:pt x="3554" y="0"/>
                  </a:moveTo>
                  <a:lnTo>
                    <a:pt x="3554" y="4910"/>
                  </a:lnTo>
                  <a:cubicBezTo>
                    <a:pt x="3554" y="5507"/>
                    <a:pt x="3256" y="5995"/>
                    <a:pt x="2740" y="6266"/>
                  </a:cubicBezTo>
                  <a:cubicBezTo>
                    <a:pt x="2496" y="6375"/>
                    <a:pt x="2279" y="6456"/>
                    <a:pt x="2035" y="6456"/>
                  </a:cubicBezTo>
                  <a:cubicBezTo>
                    <a:pt x="1737" y="6456"/>
                    <a:pt x="1411" y="6347"/>
                    <a:pt x="1194" y="6185"/>
                  </a:cubicBezTo>
                  <a:lnTo>
                    <a:pt x="1" y="5398"/>
                  </a:lnTo>
                  <a:lnTo>
                    <a:pt x="1" y="9494"/>
                  </a:lnTo>
                  <a:lnTo>
                    <a:pt x="8464" y="9494"/>
                  </a:lnTo>
                  <a:lnTo>
                    <a:pt x="8464" y="7948"/>
                  </a:lnTo>
                  <a:lnTo>
                    <a:pt x="7297" y="8707"/>
                  </a:lnTo>
                  <a:cubicBezTo>
                    <a:pt x="6999" y="8897"/>
                    <a:pt x="6755" y="8978"/>
                    <a:pt x="6429" y="8978"/>
                  </a:cubicBezTo>
                  <a:cubicBezTo>
                    <a:pt x="6212" y="8978"/>
                    <a:pt x="5941" y="8924"/>
                    <a:pt x="5724" y="8816"/>
                  </a:cubicBezTo>
                  <a:cubicBezTo>
                    <a:pt x="5209" y="8544"/>
                    <a:pt x="4910" y="8029"/>
                    <a:pt x="4910" y="7459"/>
                  </a:cubicBezTo>
                  <a:lnTo>
                    <a:pt x="4910" y="3065"/>
                  </a:lnTo>
                  <a:cubicBezTo>
                    <a:pt x="4910" y="2197"/>
                    <a:pt x="5588" y="1519"/>
                    <a:pt x="6429" y="1519"/>
                  </a:cubicBezTo>
                  <a:lnTo>
                    <a:pt x="8464" y="1519"/>
                  </a:lnTo>
                  <a:cubicBezTo>
                    <a:pt x="8464" y="679"/>
                    <a:pt x="7786" y="0"/>
                    <a:pt x="6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5256025" y="723525"/>
              <a:ext cx="173625" cy="135650"/>
            </a:xfrm>
            <a:custGeom>
              <a:avLst/>
              <a:gdLst/>
              <a:ahLst/>
              <a:cxnLst/>
              <a:rect l="l" t="t" r="r" b="b"/>
              <a:pathLst>
                <a:path w="6945" h="5426" extrusionOk="0">
                  <a:moveTo>
                    <a:pt x="4693" y="1519"/>
                  </a:moveTo>
                  <a:cubicBezTo>
                    <a:pt x="4964" y="1519"/>
                    <a:pt x="5181" y="1763"/>
                    <a:pt x="5181" y="2035"/>
                  </a:cubicBezTo>
                  <a:cubicBezTo>
                    <a:pt x="5181" y="2306"/>
                    <a:pt x="4964" y="2550"/>
                    <a:pt x="4693" y="2550"/>
                  </a:cubicBezTo>
                  <a:lnTo>
                    <a:pt x="2279" y="2550"/>
                  </a:lnTo>
                  <a:cubicBezTo>
                    <a:pt x="2008" y="2550"/>
                    <a:pt x="1764" y="2306"/>
                    <a:pt x="1764" y="2035"/>
                  </a:cubicBezTo>
                  <a:cubicBezTo>
                    <a:pt x="1764" y="1763"/>
                    <a:pt x="2008" y="1519"/>
                    <a:pt x="2279" y="1519"/>
                  </a:cubicBezTo>
                  <a:close/>
                  <a:moveTo>
                    <a:pt x="489" y="0"/>
                  </a:moveTo>
                  <a:cubicBezTo>
                    <a:pt x="245" y="0"/>
                    <a:pt x="1" y="245"/>
                    <a:pt x="1" y="516"/>
                  </a:cubicBezTo>
                  <a:lnTo>
                    <a:pt x="1" y="3554"/>
                  </a:lnTo>
                  <a:cubicBezTo>
                    <a:pt x="1" y="3825"/>
                    <a:pt x="245" y="4069"/>
                    <a:pt x="516" y="4069"/>
                  </a:cubicBezTo>
                  <a:lnTo>
                    <a:pt x="4286" y="4069"/>
                  </a:lnTo>
                  <a:lnTo>
                    <a:pt x="6185" y="5317"/>
                  </a:lnTo>
                  <a:cubicBezTo>
                    <a:pt x="6266" y="5398"/>
                    <a:pt x="6348" y="5425"/>
                    <a:pt x="6456" y="5425"/>
                  </a:cubicBezTo>
                  <a:cubicBezTo>
                    <a:pt x="6538" y="5425"/>
                    <a:pt x="6646" y="5398"/>
                    <a:pt x="6700" y="5344"/>
                  </a:cubicBezTo>
                  <a:cubicBezTo>
                    <a:pt x="6836" y="5262"/>
                    <a:pt x="6944" y="5100"/>
                    <a:pt x="6944" y="4910"/>
                  </a:cubicBezTo>
                  <a:lnTo>
                    <a:pt x="6944" y="516"/>
                  </a:lnTo>
                  <a:cubicBezTo>
                    <a:pt x="6944" y="245"/>
                    <a:pt x="6700" y="0"/>
                    <a:pt x="6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5"/>
          <p:cNvGrpSpPr/>
          <p:nvPr/>
        </p:nvGrpSpPr>
        <p:grpSpPr>
          <a:xfrm>
            <a:off x="1690000" y="1815034"/>
            <a:ext cx="364850" cy="434000"/>
            <a:chOff x="5879875" y="1287025"/>
            <a:chExt cx="364850" cy="434000"/>
          </a:xfrm>
        </p:grpSpPr>
        <p:sp>
          <p:nvSpPr>
            <p:cNvPr id="1252" name="Google Shape;1252;p45"/>
            <p:cNvSpPr/>
            <p:nvPr/>
          </p:nvSpPr>
          <p:spPr>
            <a:xfrm>
              <a:off x="5989725" y="1287025"/>
              <a:ext cx="144475" cy="144450"/>
            </a:xfrm>
            <a:custGeom>
              <a:avLst/>
              <a:gdLst/>
              <a:ahLst/>
              <a:cxnLst/>
              <a:rect l="l" t="t" r="r" b="b"/>
              <a:pathLst>
                <a:path w="5779" h="5778" extrusionOk="0">
                  <a:moveTo>
                    <a:pt x="2903" y="0"/>
                  </a:moveTo>
                  <a:cubicBezTo>
                    <a:pt x="1303" y="0"/>
                    <a:pt x="1" y="1302"/>
                    <a:pt x="1" y="2903"/>
                  </a:cubicBezTo>
                  <a:cubicBezTo>
                    <a:pt x="1" y="4476"/>
                    <a:pt x="1303" y="5778"/>
                    <a:pt x="2903" y="5778"/>
                  </a:cubicBezTo>
                  <a:cubicBezTo>
                    <a:pt x="4476" y="5778"/>
                    <a:pt x="5778" y="4476"/>
                    <a:pt x="5778" y="2903"/>
                  </a:cubicBezTo>
                  <a:cubicBezTo>
                    <a:pt x="5778" y="1302"/>
                    <a:pt x="4476"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5963950" y="1440950"/>
              <a:ext cx="198050" cy="65125"/>
            </a:xfrm>
            <a:custGeom>
              <a:avLst/>
              <a:gdLst/>
              <a:ahLst/>
              <a:cxnLst/>
              <a:rect l="l" t="t" r="r" b="b"/>
              <a:pathLst>
                <a:path w="7922" h="2605" extrusionOk="0">
                  <a:moveTo>
                    <a:pt x="1818" y="0"/>
                  </a:moveTo>
                  <a:cubicBezTo>
                    <a:pt x="1140" y="272"/>
                    <a:pt x="543" y="624"/>
                    <a:pt x="1" y="1112"/>
                  </a:cubicBezTo>
                  <a:lnTo>
                    <a:pt x="3961" y="2604"/>
                  </a:lnTo>
                  <a:lnTo>
                    <a:pt x="7921" y="1112"/>
                  </a:lnTo>
                  <a:cubicBezTo>
                    <a:pt x="7324" y="624"/>
                    <a:pt x="6701" y="245"/>
                    <a:pt x="6022" y="0"/>
                  </a:cubicBezTo>
                  <a:cubicBezTo>
                    <a:pt x="5426" y="407"/>
                    <a:pt x="4721" y="597"/>
                    <a:pt x="3934" y="597"/>
                  </a:cubicBezTo>
                  <a:cubicBezTo>
                    <a:pt x="3147" y="597"/>
                    <a:pt x="2442" y="353"/>
                    <a:pt x="1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6193825" y="1550125"/>
              <a:ext cx="50900" cy="59025"/>
            </a:xfrm>
            <a:custGeom>
              <a:avLst/>
              <a:gdLst/>
              <a:ahLst/>
              <a:cxnLst/>
              <a:rect l="l" t="t" r="r" b="b"/>
              <a:pathLst>
                <a:path w="2036" h="2361" extrusionOk="0">
                  <a:moveTo>
                    <a:pt x="489" y="0"/>
                  </a:moveTo>
                  <a:cubicBezTo>
                    <a:pt x="218" y="0"/>
                    <a:pt x="1" y="244"/>
                    <a:pt x="1" y="516"/>
                  </a:cubicBezTo>
                  <a:lnTo>
                    <a:pt x="1" y="1872"/>
                  </a:lnTo>
                  <a:cubicBezTo>
                    <a:pt x="1" y="2143"/>
                    <a:pt x="218" y="2360"/>
                    <a:pt x="489" y="2360"/>
                  </a:cubicBezTo>
                  <a:lnTo>
                    <a:pt x="842" y="2360"/>
                  </a:lnTo>
                  <a:cubicBezTo>
                    <a:pt x="1493" y="2360"/>
                    <a:pt x="2035" y="1818"/>
                    <a:pt x="2035" y="1194"/>
                  </a:cubicBezTo>
                  <a:cubicBezTo>
                    <a:pt x="2035" y="543"/>
                    <a:pt x="1493" y="0"/>
                    <a:pt x="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5913775" y="1483300"/>
              <a:ext cx="135650" cy="237050"/>
            </a:xfrm>
            <a:custGeom>
              <a:avLst/>
              <a:gdLst/>
              <a:ahLst/>
              <a:cxnLst/>
              <a:rect l="l" t="t" r="r" b="b"/>
              <a:pathLst>
                <a:path w="5426" h="9482" extrusionOk="0">
                  <a:moveTo>
                    <a:pt x="517" y="0"/>
                  </a:moveTo>
                  <a:cubicBezTo>
                    <a:pt x="411" y="0"/>
                    <a:pt x="308" y="24"/>
                    <a:pt x="218" y="97"/>
                  </a:cubicBezTo>
                  <a:cubicBezTo>
                    <a:pt x="82" y="205"/>
                    <a:pt x="1" y="314"/>
                    <a:pt x="1" y="503"/>
                  </a:cubicBezTo>
                  <a:lnTo>
                    <a:pt x="1" y="1615"/>
                  </a:lnTo>
                  <a:lnTo>
                    <a:pt x="164" y="1615"/>
                  </a:lnTo>
                  <a:cubicBezTo>
                    <a:pt x="1032" y="1615"/>
                    <a:pt x="1710" y="2294"/>
                    <a:pt x="1710" y="3134"/>
                  </a:cubicBezTo>
                  <a:lnTo>
                    <a:pt x="1710" y="4491"/>
                  </a:lnTo>
                  <a:cubicBezTo>
                    <a:pt x="1710" y="5331"/>
                    <a:pt x="1032" y="6010"/>
                    <a:pt x="164" y="6010"/>
                  </a:cubicBezTo>
                  <a:lnTo>
                    <a:pt x="1" y="6010"/>
                  </a:lnTo>
                  <a:lnTo>
                    <a:pt x="1" y="7095"/>
                  </a:lnTo>
                  <a:cubicBezTo>
                    <a:pt x="1" y="7311"/>
                    <a:pt x="136" y="7501"/>
                    <a:pt x="353" y="7583"/>
                  </a:cubicBezTo>
                  <a:lnTo>
                    <a:pt x="5426" y="9481"/>
                  </a:lnTo>
                  <a:lnTo>
                    <a:pt x="5426" y="1778"/>
                  </a:lnTo>
                  <a:lnTo>
                    <a:pt x="679" y="15"/>
                  </a:lnTo>
                  <a:cubicBezTo>
                    <a:pt x="625" y="6"/>
                    <a:pt x="570"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6075175" y="1484125"/>
              <a:ext cx="135650" cy="236900"/>
            </a:xfrm>
            <a:custGeom>
              <a:avLst/>
              <a:gdLst/>
              <a:ahLst/>
              <a:cxnLst/>
              <a:rect l="l" t="t" r="r" b="b"/>
              <a:pathLst>
                <a:path w="5426" h="9476" extrusionOk="0">
                  <a:moveTo>
                    <a:pt x="4947" y="1"/>
                  </a:moveTo>
                  <a:cubicBezTo>
                    <a:pt x="4882" y="1"/>
                    <a:pt x="4814" y="14"/>
                    <a:pt x="4747" y="36"/>
                  </a:cubicBezTo>
                  <a:lnTo>
                    <a:pt x="0" y="1799"/>
                  </a:lnTo>
                  <a:lnTo>
                    <a:pt x="0" y="9476"/>
                  </a:lnTo>
                  <a:lnTo>
                    <a:pt x="5072" y="7577"/>
                  </a:lnTo>
                  <a:cubicBezTo>
                    <a:pt x="5289" y="7523"/>
                    <a:pt x="5425" y="7306"/>
                    <a:pt x="5425" y="7116"/>
                  </a:cubicBezTo>
                  <a:lnTo>
                    <a:pt x="5425" y="6031"/>
                  </a:lnTo>
                  <a:lnTo>
                    <a:pt x="5235" y="6031"/>
                  </a:lnTo>
                  <a:cubicBezTo>
                    <a:pt x="4394" y="6031"/>
                    <a:pt x="3716" y="5353"/>
                    <a:pt x="3716" y="4512"/>
                  </a:cubicBezTo>
                  <a:lnTo>
                    <a:pt x="3716" y="3156"/>
                  </a:lnTo>
                  <a:cubicBezTo>
                    <a:pt x="3716" y="2288"/>
                    <a:pt x="4394" y="1610"/>
                    <a:pt x="5235" y="1610"/>
                  </a:cubicBezTo>
                  <a:lnTo>
                    <a:pt x="5425" y="1610"/>
                  </a:lnTo>
                  <a:lnTo>
                    <a:pt x="5425" y="498"/>
                  </a:lnTo>
                  <a:cubicBezTo>
                    <a:pt x="5425" y="335"/>
                    <a:pt x="5344" y="172"/>
                    <a:pt x="5208" y="91"/>
                  </a:cubicBezTo>
                  <a:cubicBezTo>
                    <a:pt x="5129" y="27"/>
                    <a:pt x="5040" y="1"/>
                    <a:pt x="4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5879875" y="1550125"/>
              <a:ext cx="50875" cy="59025"/>
            </a:xfrm>
            <a:custGeom>
              <a:avLst/>
              <a:gdLst/>
              <a:ahLst/>
              <a:cxnLst/>
              <a:rect l="l" t="t" r="r" b="b"/>
              <a:pathLst>
                <a:path w="2035" h="2361" extrusionOk="0">
                  <a:moveTo>
                    <a:pt x="1194" y="0"/>
                  </a:moveTo>
                  <a:cubicBezTo>
                    <a:pt x="543" y="0"/>
                    <a:pt x="1" y="543"/>
                    <a:pt x="1" y="1194"/>
                  </a:cubicBezTo>
                  <a:cubicBezTo>
                    <a:pt x="1" y="1818"/>
                    <a:pt x="543" y="2360"/>
                    <a:pt x="1194" y="2360"/>
                  </a:cubicBezTo>
                  <a:lnTo>
                    <a:pt x="1520" y="2360"/>
                  </a:lnTo>
                  <a:cubicBezTo>
                    <a:pt x="1791" y="2360"/>
                    <a:pt x="2035" y="2143"/>
                    <a:pt x="2035" y="1872"/>
                  </a:cubicBezTo>
                  <a:lnTo>
                    <a:pt x="2035" y="516"/>
                  </a:lnTo>
                  <a:cubicBezTo>
                    <a:pt x="2035" y="244"/>
                    <a:pt x="1791" y="0"/>
                    <a:pt x="15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5"/>
          <p:cNvGrpSpPr/>
          <p:nvPr/>
        </p:nvGrpSpPr>
        <p:grpSpPr>
          <a:xfrm>
            <a:off x="4354988" y="1842798"/>
            <a:ext cx="434025" cy="432475"/>
            <a:chOff x="413050" y="1287025"/>
            <a:chExt cx="434025" cy="432475"/>
          </a:xfrm>
        </p:grpSpPr>
        <p:sp>
          <p:nvSpPr>
            <p:cNvPr id="1259" name="Google Shape;1259;p45"/>
            <p:cNvSpPr/>
            <p:nvPr/>
          </p:nvSpPr>
          <p:spPr>
            <a:xfrm>
              <a:off x="413050" y="1287025"/>
              <a:ext cx="204150" cy="318050"/>
            </a:xfrm>
            <a:custGeom>
              <a:avLst/>
              <a:gdLst/>
              <a:ahLst/>
              <a:cxnLst/>
              <a:rect l="l" t="t" r="r" b="b"/>
              <a:pathLst>
                <a:path w="8166" h="12722" extrusionOk="0">
                  <a:moveTo>
                    <a:pt x="6131" y="1546"/>
                  </a:moveTo>
                  <a:cubicBezTo>
                    <a:pt x="6402" y="1546"/>
                    <a:pt x="6646" y="1763"/>
                    <a:pt x="6646" y="2035"/>
                  </a:cubicBezTo>
                  <a:cubicBezTo>
                    <a:pt x="6646" y="2306"/>
                    <a:pt x="6402" y="2550"/>
                    <a:pt x="6131" y="2550"/>
                  </a:cubicBezTo>
                  <a:lnTo>
                    <a:pt x="2035" y="2550"/>
                  </a:lnTo>
                  <a:cubicBezTo>
                    <a:pt x="1764" y="2550"/>
                    <a:pt x="1520" y="2306"/>
                    <a:pt x="1520" y="2035"/>
                  </a:cubicBezTo>
                  <a:cubicBezTo>
                    <a:pt x="1520" y="1763"/>
                    <a:pt x="1764" y="1546"/>
                    <a:pt x="2035" y="1546"/>
                  </a:cubicBezTo>
                  <a:close/>
                  <a:moveTo>
                    <a:pt x="6131" y="3581"/>
                  </a:moveTo>
                  <a:cubicBezTo>
                    <a:pt x="6402" y="3581"/>
                    <a:pt x="6646" y="3798"/>
                    <a:pt x="6646" y="4069"/>
                  </a:cubicBezTo>
                  <a:cubicBezTo>
                    <a:pt x="6646" y="4340"/>
                    <a:pt x="6402" y="4584"/>
                    <a:pt x="6131" y="4584"/>
                  </a:cubicBezTo>
                  <a:lnTo>
                    <a:pt x="2035" y="4584"/>
                  </a:lnTo>
                  <a:cubicBezTo>
                    <a:pt x="1764" y="4584"/>
                    <a:pt x="1520" y="4340"/>
                    <a:pt x="1520" y="4069"/>
                  </a:cubicBezTo>
                  <a:cubicBezTo>
                    <a:pt x="1520" y="3798"/>
                    <a:pt x="1764" y="3581"/>
                    <a:pt x="2035" y="3581"/>
                  </a:cubicBezTo>
                  <a:close/>
                  <a:moveTo>
                    <a:pt x="6131" y="5615"/>
                  </a:moveTo>
                  <a:cubicBezTo>
                    <a:pt x="6402" y="5615"/>
                    <a:pt x="6646" y="5832"/>
                    <a:pt x="6646" y="6103"/>
                  </a:cubicBezTo>
                  <a:cubicBezTo>
                    <a:pt x="6646" y="6374"/>
                    <a:pt x="6402" y="6619"/>
                    <a:pt x="6131" y="6619"/>
                  </a:cubicBezTo>
                  <a:lnTo>
                    <a:pt x="2035" y="6619"/>
                  </a:lnTo>
                  <a:cubicBezTo>
                    <a:pt x="1764" y="6619"/>
                    <a:pt x="1520" y="6374"/>
                    <a:pt x="1520" y="6103"/>
                  </a:cubicBezTo>
                  <a:cubicBezTo>
                    <a:pt x="1520" y="5832"/>
                    <a:pt x="1764" y="5615"/>
                    <a:pt x="2035" y="5615"/>
                  </a:cubicBezTo>
                  <a:close/>
                  <a:moveTo>
                    <a:pt x="6131" y="7649"/>
                  </a:moveTo>
                  <a:cubicBezTo>
                    <a:pt x="6402" y="7649"/>
                    <a:pt x="6646" y="7866"/>
                    <a:pt x="6646" y="8137"/>
                  </a:cubicBezTo>
                  <a:cubicBezTo>
                    <a:pt x="6646" y="8409"/>
                    <a:pt x="6402" y="8653"/>
                    <a:pt x="6131" y="8653"/>
                  </a:cubicBezTo>
                  <a:lnTo>
                    <a:pt x="2035" y="8653"/>
                  </a:lnTo>
                  <a:cubicBezTo>
                    <a:pt x="1764" y="8653"/>
                    <a:pt x="1520" y="8409"/>
                    <a:pt x="1520" y="8137"/>
                  </a:cubicBezTo>
                  <a:cubicBezTo>
                    <a:pt x="1520" y="7866"/>
                    <a:pt x="1764" y="7649"/>
                    <a:pt x="2035" y="7649"/>
                  </a:cubicBezTo>
                  <a:close/>
                  <a:moveTo>
                    <a:pt x="6131" y="9683"/>
                  </a:moveTo>
                  <a:cubicBezTo>
                    <a:pt x="6402" y="9683"/>
                    <a:pt x="6646" y="9900"/>
                    <a:pt x="6646" y="10172"/>
                  </a:cubicBezTo>
                  <a:cubicBezTo>
                    <a:pt x="6646" y="10443"/>
                    <a:pt x="6402" y="10687"/>
                    <a:pt x="6131" y="10687"/>
                  </a:cubicBezTo>
                  <a:lnTo>
                    <a:pt x="2035" y="10687"/>
                  </a:lnTo>
                  <a:cubicBezTo>
                    <a:pt x="1764" y="10687"/>
                    <a:pt x="1520" y="10443"/>
                    <a:pt x="1520" y="10172"/>
                  </a:cubicBezTo>
                  <a:cubicBezTo>
                    <a:pt x="1520" y="9900"/>
                    <a:pt x="1764" y="9683"/>
                    <a:pt x="2035" y="9683"/>
                  </a:cubicBezTo>
                  <a:close/>
                  <a:moveTo>
                    <a:pt x="489" y="0"/>
                  </a:moveTo>
                  <a:cubicBezTo>
                    <a:pt x="218" y="0"/>
                    <a:pt x="1" y="244"/>
                    <a:pt x="1" y="516"/>
                  </a:cubicBezTo>
                  <a:lnTo>
                    <a:pt x="1" y="12206"/>
                  </a:lnTo>
                  <a:lnTo>
                    <a:pt x="6646" y="12206"/>
                  </a:lnTo>
                  <a:cubicBezTo>
                    <a:pt x="7216" y="12206"/>
                    <a:pt x="7731" y="12423"/>
                    <a:pt x="8165" y="12721"/>
                  </a:cubicBezTo>
                  <a:lnTo>
                    <a:pt x="8165" y="2387"/>
                  </a:lnTo>
                  <a:cubicBezTo>
                    <a:pt x="8165" y="1058"/>
                    <a:pt x="7107" y="0"/>
                    <a:pt x="5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413050" y="1617925"/>
              <a:ext cx="204150" cy="50875"/>
            </a:xfrm>
            <a:custGeom>
              <a:avLst/>
              <a:gdLst/>
              <a:ahLst/>
              <a:cxnLst/>
              <a:rect l="l" t="t" r="r" b="b"/>
              <a:pathLst>
                <a:path w="8166" h="2035" extrusionOk="0">
                  <a:moveTo>
                    <a:pt x="1" y="1"/>
                  </a:moveTo>
                  <a:lnTo>
                    <a:pt x="1" y="1520"/>
                  </a:lnTo>
                  <a:cubicBezTo>
                    <a:pt x="1" y="1791"/>
                    <a:pt x="218" y="2035"/>
                    <a:pt x="489" y="2035"/>
                  </a:cubicBezTo>
                  <a:lnTo>
                    <a:pt x="8165" y="2035"/>
                  </a:lnTo>
                  <a:lnTo>
                    <a:pt x="8165" y="1520"/>
                  </a:lnTo>
                  <a:cubicBezTo>
                    <a:pt x="8165" y="679"/>
                    <a:pt x="7460" y="1"/>
                    <a:pt x="6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42250" y="1570475"/>
              <a:ext cx="28525" cy="34600"/>
            </a:xfrm>
            <a:custGeom>
              <a:avLst/>
              <a:gdLst/>
              <a:ahLst/>
              <a:cxnLst/>
              <a:rect l="l" t="t" r="r" b="b"/>
              <a:pathLst>
                <a:path w="1141" h="1384" extrusionOk="0">
                  <a:moveTo>
                    <a:pt x="1" y="0"/>
                  </a:moveTo>
                  <a:lnTo>
                    <a:pt x="1" y="1383"/>
                  </a:lnTo>
                  <a:cubicBezTo>
                    <a:pt x="326" y="1139"/>
                    <a:pt x="733" y="976"/>
                    <a:pt x="1140" y="895"/>
                  </a:cubicBezTo>
                  <a:cubicBezTo>
                    <a:pt x="679" y="678"/>
                    <a:pt x="326" y="32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42250" y="1420600"/>
              <a:ext cx="161425" cy="160750"/>
            </a:xfrm>
            <a:custGeom>
              <a:avLst/>
              <a:gdLst/>
              <a:ahLst/>
              <a:cxnLst/>
              <a:rect l="l" t="t" r="r" b="b"/>
              <a:pathLst>
                <a:path w="6457" h="6430" extrusionOk="0">
                  <a:moveTo>
                    <a:pt x="3229" y="1"/>
                  </a:moveTo>
                  <a:cubicBezTo>
                    <a:pt x="1466" y="1"/>
                    <a:pt x="1" y="1438"/>
                    <a:pt x="1" y="3201"/>
                  </a:cubicBezTo>
                  <a:cubicBezTo>
                    <a:pt x="1" y="4964"/>
                    <a:pt x="1466" y="6429"/>
                    <a:pt x="3229" y="6429"/>
                  </a:cubicBezTo>
                  <a:cubicBezTo>
                    <a:pt x="4992" y="6429"/>
                    <a:pt x="6456" y="4964"/>
                    <a:pt x="6456" y="3201"/>
                  </a:cubicBezTo>
                  <a:cubicBezTo>
                    <a:pt x="6456" y="1438"/>
                    <a:pt x="4992" y="1"/>
                    <a:pt x="3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642250" y="1617925"/>
              <a:ext cx="87500" cy="50875"/>
            </a:xfrm>
            <a:custGeom>
              <a:avLst/>
              <a:gdLst/>
              <a:ahLst/>
              <a:cxnLst/>
              <a:rect l="l" t="t" r="r" b="b"/>
              <a:pathLst>
                <a:path w="3500" h="2035" extrusionOk="0">
                  <a:moveTo>
                    <a:pt x="1547" y="1"/>
                  </a:moveTo>
                  <a:cubicBezTo>
                    <a:pt x="679" y="1"/>
                    <a:pt x="1" y="679"/>
                    <a:pt x="1" y="1520"/>
                  </a:cubicBezTo>
                  <a:lnTo>
                    <a:pt x="1" y="2035"/>
                  </a:lnTo>
                  <a:lnTo>
                    <a:pt x="3500" y="2035"/>
                  </a:lnTo>
                  <a:lnTo>
                    <a:pt x="2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819250" y="1617925"/>
              <a:ext cx="27825" cy="50200"/>
            </a:xfrm>
            <a:custGeom>
              <a:avLst/>
              <a:gdLst/>
              <a:ahLst/>
              <a:cxnLst/>
              <a:rect l="l" t="t" r="r" b="b"/>
              <a:pathLst>
                <a:path w="1113" h="2008" extrusionOk="0">
                  <a:moveTo>
                    <a:pt x="0" y="1"/>
                  </a:moveTo>
                  <a:lnTo>
                    <a:pt x="760" y="2008"/>
                  </a:lnTo>
                  <a:cubicBezTo>
                    <a:pt x="922" y="1926"/>
                    <a:pt x="1112" y="1764"/>
                    <a:pt x="1112" y="1520"/>
                  </a:cubicBezTo>
                  <a:lnTo>
                    <a:pt x="11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42250" y="1287025"/>
              <a:ext cx="204825" cy="305150"/>
            </a:xfrm>
            <a:custGeom>
              <a:avLst/>
              <a:gdLst/>
              <a:ahLst/>
              <a:cxnLst/>
              <a:rect l="l" t="t" r="r" b="b"/>
              <a:pathLst>
                <a:path w="8193" h="12206" extrusionOk="0">
                  <a:moveTo>
                    <a:pt x="6158" y="1546"/>
                  </a:moveTo>
                  <a:cubicBezTo>
                    <a:pt x="6402" y="1546"/>
                    <a:pt x="6646" y="1763"/>
                    <a:pt x="6646" y="2035"/>
                  </a:cubicBezTo>
                  <a:cubicBezTo>
                    <a:pt x="6646" y="2306"/>
                    <a:pt x="6402" y="2550"/>
                    <a:pt x="6158" y="2550"/>
                  </a:cubicBezTo>
                  <a:lnTo>
                    <a:pt x="2035" y="2550"/>
                  </a:lnTo>
                  <a:cubicBezTo>
                    <a:pt x="1764" y="2550"/>
                    <a:pt x="1547" y="2306"/>
                    <a:pt x="1547" y="2035"/>
                  </a:cubicBezTo>
                  <a:cubicBezTo>
                    <a:pt x="1547" y="1763"/>
                    <a:pt x="1764" y="1546"/>
                    <a:pt x="2035" y="1546"/>
                  </a:cubicBezTo>
                  <a:close/>
                  <a:moveTo>
                    <a:pt x="2388" y="0"/>
                  </a:moveTo>
                  <a:cubicBezTo>
                    <a:pt x="1059" y="0"/>
                    <a:pt x="1" y="1058"/>
                    <a:pt x="1" y="2387"/>
                  </a:cubicBezTo>
                  <a:lnTo>
                    <a:pt x="1" y="5805"/>
                  </a:lnTo>
                  <a:cubicBezTo>
                    <a:pt x="796" y="4877"/>
                    <a:pt x="1954" y="4312"/>
                    <a:pt x="3272" y="4312"/>
                  </a:cubicBezTo>
                  <a:cubicBezTo>
                    <a:pt x="3302" y="4312"/>
                    <a:pt x="3333" y="4312"/>
                    <a:pt x="3364" y="4313"/>
                  </a:cubicBezTo>
                  <a:cubicBezTo>
                    <a:pt x="5615" y="4394"/>
                    <a:pt x="7433" y="6212"/>
                    <a:pt x="7460" y="8490"/>
                  </a:cubicBezTo>
                  <a:cubicBezTo>
                    <a:pt x="7514" y="9575"/>
                    <a:pt x="7107" y="10579"/>
                    <a:pt x="6429" y="11365"/>
                  </a:cubicBezTo>
                  <a:lnTo>
                    <a:pt x="6728" y="12206"/>
                  </a:lnTo>
                  <a:lnTo>
                    <a:pt x="8192" y="12206"/>
                  </a:lnTo>
                  <a:lnTo>
                    <a:pt x="8192" y="516"/>
                  </a:lnTo>
                  <a:cubicBezTo>
                    <a:pt x="8192" y="244"/>
                    <a:pt x="7948" y="0"/>
                    <a:pt x="7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733800" y="1590125"/>
              <a:ext cx="87500" cy="129375"/>
            </a:xfrm>
            <a:custGeom>
              <a:avLst/>
              <a:gdLst/>
              <a:ahLst/>
              <a:cxnLst/>
              <a:rect l="l" t="t" r="r" b="b"/>
              <a:pathLst>
                <a:path w="3500" h="5175" extrusionOk="0">
                  <a:moveTo>
                    <a:pt x="1899" y="1"/>
                  </a:moveTo>
                  <a:cubicBezTo>
                    <a:pt x="1357" y="326"/>
                    <a:pt x="733" y="570"/>
                    <a:pt x="1" y="679"/>
                  </a:cubicBezTo>
                  <a:lnTo>
                    <a:pt x="1411" y="4503"/>
                  </a:lnTo>
                  <a:cubicBezTo>
                    <a:pt x="1556" y="4918"/>
                    <a:pt x="1924" y="5175"/>
                    <a:pt x="2320" y="5175"/>
                  </a:cubicBezTo>
                  <a:cubicBezTo>
                    <a:pt x="2441" y="5175"/>
                    <a:pt x="2565" y="5151"/>
                    <a:pt x="2686" y="5100"/>
                  </a:cubicBezTo>
                  <a:cubicBezTo>
                    <a:pt x="3228" y="4910"/>
                    <a:pt x="3500" y="4340"/>
                    <a:pt x="3310" y="382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llege Center by Slidego">
  <a:themeElements>
    <a:clrScheme name="Simple Light">
      <a:dk1>
        <a:srgbClr val="000000"/>
      </a:dk1>
      <a:lt1>
        <a:srgbClr val="FFFFFF"/>
      </a:lt1>
      <a:dk2>
        <a:srgbClr val="B4A7D6"/>
      </a:dk2>
      <a:lt2>
        <a:srgbClr val="EEEEEE"/>
      </a:lt2>
      <a:accent1>
        <a:srgbClr val="B9E3C6"/>
      </a:accent1>
      <a:accent2>
        <a:srgbClr val="FF7E6B"/>
      </a:accent2>
      <a:accent3>
        <a:srgbClr val="2C302E"/>
      </a:accent3>
      <a:accent4>
        <a:srgbClr val="124E78"/>
      </a:accent4>
      <a:accent5>
        <a:srgbClr val="FCF6BD"/>
      </a:accent5>
      <a:accent6>
        <a:srgbClr val="F9CB9C"/>
      </a:accent6>
      <a:hlink>
        <a:srgbClr val="124E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1536</Words>
  <Application>Microsoft Office PowerPoint</Application>
  <PresentationFormat>Презентация на цял екран (16:9)</PresentationFormat>
  <Paragraphs>299</Paragraphs>
  <Slides>51</Slides>
  <Notes>51</Notes>
  <HiddenSlides>0</HiddenSlides>
  <MMClips>0</MMClips>
  <ScaleCrop>false</ScaleCrop>
  <HeadingPairs>
    <vt:vector size="6" baseType="variant">
      <vt:variant>
        <vt:lpstr>Използвани шрифтове</vt:lpstr>
      </vt:variant>
      <vt:variant>
        <vt:i4>11</vt:i4>
      </vt:variant>
      <vt:variant>
        <vt:lpstr>Тема</vt:lpstr>
      </vt:variant>
      <vt:variant>
        <vt:i4>2</vt:i4>
      </vt:variant>
      <vt:variant>
        <vt:lpstr>Заглавия на слайдовете</vt:lpstr>
      </vt:variant>
      <vt:variant>
        <vt:i4>51</vt:i4>
      </vt:variant>
    </vt:vector>
  </HeadingPairs>
  <TitlesOfParts>
    <vt:vector size="64" baseType="lpstr">
      <vt:lpstr>Alegreya Sans</vt:lpstr>
      <vt:lpstr>Arial</vt:lpstr>
      <vt:lpstr>Roboto</vt:lpstr>
      <vt:lpstr>Martel Heavy</vt:lpstr>
      <vt:lpstr>Roboto Medium</vt:lpstr>
      <vt:lpstr>Lato</vt:lpstr>
      <vt:lpstr>Josefin Sans SemiBold</vt:lpstr>
      <vt:lpstr>Proxima Nova Semibold</vt:lpstr>
      <vt:lpstr>Calibri</vt:lpstr>
      <vt:lpstr>Proxima Nova</vt:lpstr>
      <vt:lpstr>Amatic SC</vt:lpstr>
      <vt:lpstr>College Center by Slidego</vt:lpstr>
      <vt:lpstr>Slidesgo Final Pages</vt:lpstr>
      <vt:lpstr>FMI Room Scheduler</vt:lpstr>
      <vt:lpstr>Съдържание</vt:lpstr>
      <vt:lpstr>Тема на проекта</vt:lpstr>
      <vt:lpstr>Функционалности</vt:lpstr>
      <vt:lpstr>Цел на системата</vt:lpstr>
      <vt:lpstr>Архитектура</vt:lpstr>
      <vt:lpstr>Модели на системата</vt:lpstr>
      <vt:lpstr>—Someone Famous</vt:lpstr>
      <vt:lpstr>OUR TEACHING METHOD</vt:lpstr>
      <vt:lpstr>WHAT SETS US APART?</vt:lpstr>
      <vt:lpstr>THE CURRICULUM</vt:lpstr>
      <vt:lpstr>9/10</vt:lpstr>
      <vt:lpstr>OUR ACADEMIC AREAS</vt:lpstr>
      <vt:lpstr>OUR MISSION AND VISION</vt:lpstr>
      <vt:lpstr>OUR VALUES</vt:lpstr>
      <vt:lpstr>A PICTURE ALWAYS REINFORCES THE CONCEPT</vt:lpstr>
      <vt:lpstr>A PICTURE IS WORTH A THOUSAND WORDS</vt:lpstr>
      <vt:lpstr>STATISTICS</vt:lpstr>
      <vt:lpstr>OUR TEACHERS</vt:lpstr>
      <vt:lpstr>OUR GOALS</vt:lpstr>
      <vt:lpstr>STUDENT PROGRESS</vt:lpstr>
      <vt:lpstr>ENROLLMENT PROCESS</vt:lpstr>
      <vt:lpstr>SPECIAL REMINDERS</vt:lpstr>
      <vt:lpstr>THIS IS A MAP</vt:lpstr>
      <vt:lpstr>THIS IS A TABLE</vt:lpstr>
      <vt:lpstr>4,498,300,000</vt:lpstr>
      <vt:lpstr>SOFTWARE DEMO</vt:lpstr>
      <vt:lpstr>OUR STUDENTS</vt:lpstr>
      <vt:lpstr>THANKS!</vt:lpstr>
      <vt:lpstr>ALTERNATIVE ICON PACK</vt:lpstr>
      <vt:lpstr>ALTERNATIVE VECTORS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...and our sets of editable icons</vt:lpstr>
      <vt:lpstr>Educational Icons</vt:lpstr>
      <vt:lpstr>Business Icons</vt:lpstr>
      <vt:lpstr>Help &amp; Support Icons</vt:lpstr>
      <vt:lpstr>Creative Process Icons</vt:lpstr>
      <vt:lpstr>Nature Icons</vt:lpstr>
      <vt:lpstr>SEO &amp; Marketing Icons</vt:lpstr>
      <vt:lpstr>Презентация на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FMI Room Scheduler</dc:title>
  <cp:lastModifiedBy>HP ProBook 450 G3</cp:lastModifiedBy>
  <cp:revision>3</cp:revision>
  <dcterms:modified xsi:type="dcterms:W3CDTF">2025-01-12T17:43:17Z</dcterms:modified>
</cp:coreProperties>
</file>